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5.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6.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7.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8.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9.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10.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1.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12.xml" ContentType="application/vnd.openxmlformats-officedocument.theme+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3.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theme/theme14.xml" ContentType="application/vnd.openxmlformats-officedocument.theme+xml"/>
  <Override PartName="/ppt/media/image10.jpg" ContentType="image/jpg"/>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media/image69.jpg" ContentType="image/jpg"/>
  <Override PartName="/ppt/media/image70.jpg" ContentType="image/jpg"/>
  <Override PartName="/ppt/media/image71.jpg" ContentType="image/jpg"/>
  <Override PartName="/ppt/media/image72.jpg" ContentType="image/jpg"/>
  <Override PartName="/ppt/media/image73.jpg" ContentType="image/jpg"/>
  <Override PartName="/ppt/media/image74.jpg" ContentType="image/jpg"/>
  <Override PartName="/ppt/media/image75.jpg" ContentType="image/jpg"/>
  <Override PartName="/ppt/media/image76.jpg" ContentType="image/jpg"/>
  <Override PartName="/ppt/media/image77.jpg" ContentType="image/jpg"/>
  <Override PartName="/ppt/media/image78.jpg" ContentType="image/jpg"/>
  <Override PartName="/ppt/media/image79.jpg" ContentType="image/jpg"/>
  <Override PartName="/ppt/media/image81.jpg" ContentType="image/jpg"/>
  <Override PartName="/ppt/media/image82.jpg" ContentType="image/jpg"/>
  <Override PartName="/ppt/media/image83.jpg" ContentType="image/jpg"/>
  <Override PartName="/ppt/media/image84.jpg" ContentType="image/jpg"/>
  <Override PartName="/ppt/media/image85.jpg" ContentType="image/jpg"/>
  <Override PartName="/ppt/media/image86.jpg" ContentType="image/jpg"/>
  <Override PartName="/ppt/media/image87.jpg" ContentType="image/jpg"/>
  <Override PartName="/ppt/media/image88.jpg" ContentType="image/jpg"/>
  <Override PartName="/ppt/media/image89.jpg" ContentType="image/jpg"/>
  <Override PartName="/ppt/media/image90.jpg" ContentType="image/jpg"/>
  <Override PartName="/ppt/media/image91.jpg" ContentType="image/jpg"/>
  <Override PartName="/ppt/media/image92.jpg" ContentType="image/jpg"/>
  <Override PartName="/ppt/media/image93.jpg" ContentType="image/jpg"/>
  <Override PartName="/ppt/media/image94.jpg" ContentType="image/jpg"/>
  <Override PartName="/ppt/media/image95.jpg" ContentType="image/jpg"/>
  <Override PartName="/ppt/media/image96.jpg" ContentType="image/jpg"/>
  <Override PartName="/ppt/media/image97.jpg" ContentType="image/jpg"/>
  <Override PartName="/ppt/media/image99.jpg" ContentType="image/jpg"/>
  <Override PartName="/ppt/media/image100.jpg" ContentType="image/jpg"/>
  <Override PartName="/ppt/media/image101.jpg" ContentType="image/jpg"/>
  <Override PartName="/ppt/media/image102.jpg" ContentType="image/jpg"/>
  <Override PartName="/ppt/media/image103.jpg" ContentType="image/jpg"/>
  <Override PartName="/ppt/media/image104.jpg" ContentType="image/jpg"/>
  <Override PartName="/ppt/media/image105.jpg" ContentType="image/jpg"/>
  <Override PartName="/ppt/media/image106.jpg" ContentType="image/jpg"/>
  <Override PartName="/ppt/media/image107.jpg" ContentType="image/jpg"/>
  <Override PartName="/ppt/media/image108.jpg" ContentType="image/jpg"/>
  <Override PartName="/ppt/media/image109.jpg" ContentType="image/jpg"/>
  <Override PartName="/ppt/media/image110.jpg" ContentType="image/jpg"/>
  <Override PartName="/ppt/media/image111.jpg" ContentType="image/jpg"/>
  <Override PartName="/ppt/media/image112.jpg" ContentType="image/jpg"/>
  <Override PartName="/ppt/media/image113.jpg" ContentType="image/jpg"/>
  <Override PartName="/ppt/media/image114.jpg" ContentType="image/jpg"/>
  <Override PartName="/ppt/media/image115.jpg" ContentType="image/jpg"/>
  <Override PartName="/ppt/media/image116.jpg" ContentType="image/jpg"/>
  <Override PartName="/ppt/media/image117.jpg" ContentType="image/jpg"/>
  <Override PartName="/ppt/media/image118.jpg" ContentType="image/jpg"/>
  <Override PartName="/ppt/media/image119.jpg" ContentType="image/jpg"/>
  <Override PartName="/ppt/media/image120.jpg" ContentType="image/jpg"/>
  <Override PartName="/ppt/media/image121.jpg" ContentType="image/jpg"/>
  <Override PartName="/ppt/media/image122.jpg" ContentType="image/jpg"/>
  <Override PartName="/ppt/media/image123.jpg" ContentType="image/jpg"/>
  <Override PartName="/ppt/media/image124.jpg" ContentType="image/jpg"/>
  <Override PartName="/ppt/media/image125.jpg" ContentType="image/jpg"/>
  <Override PartName="/ppt/media/image127.jpg" ContentType="image/jpg"/>
  <Override PartName="/ppt/media/image129.jpg" ContentType="image/jpg"/>
  <Override PartName="/ppt/media/image136.jpg" ContentType="image/jpg"/>
  <Override PartName="/ppt/media/image137.jpg" ContentType="image/jpg"/>
  <Override PartName="/ppt/media/image145.jpg" ContentType="image/jpg"/>
  <Override PartName="/ppt/media/image146.jpg" ContentType="image/jpg"/>
  <Override PartName="/ppt/media/image147.jpg" ContentType="image/jpg"/>
  <Override PartName="/ppt/media/image148.jpg" ContentType="image/jpg"/>
  <Override PartName="/ppt/media/image151.jpg" ContentType="image/jpg"/>
  <Override PartName="/ppt/media/image152.jpg" ContentType="image/jpg"/>
  <Override PartName="/ppt/media/image153.jpg" ContentType="image/jpg"/>
  <Override PartName="/ppt/media/image154.jpg" ContentType="image/jpg"/>
  <Override PartName="/ppt/media/image157.jpg" ContentType="image/jpg"/>
  <Override PartName="/ppt/media/image161.jpg" ContentType="image/jpg"/>
  <Override PartName="/ppt/media/image162.jpg" ContentType="image/jpg"/>
  <Override PartName="/ppt/media/image163.jpg" ContentType="image/jpg"/>
  <Override PartName="/ppt/media/image164.jpg" ContentType="image/jpg"/>
  <Override PartName="/ppt/media/image165.jpg" ContentType="image/jpg"/>
  <Override PartName="/ppt/media/image166.jpg" ContentType="image/jpg"/>
  <Override PartName="/ppt/media/image167.jpg" ContentType="image/jpg"/>
  <Override PartName="/ppt/media/image168.jpg" ContentType="image/jpg"/>
  <Override PartName="/ppt/media/image169.jpg" ContentType="image/jpg"/>
  <Override PartName="/ppt/media/image170.jpg" ContentType="image/jpg"/>
  <Override PartName="/ppt/media/image171.jpg" ContentType="image/jpg"/>
  <Override PartName="/ppt/media/image172.jpg" ContentType="image/jpg"/>
  <Override PartName="/ppt/media/image173.jpg" ContentType="image/jpg"/>
  <Override PartName="/ppt/media/image176.jpg" ContentType="image/jpg"/>
  <Override PartName="/ppt/media/image177.jpg" ContentType="image/jpg"/>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44" r:id="rId1"/>
    <p:sldMasterId id="2147484342" r:id="rId2"/>
    <p:sldMasterId id="2147483973" r:id="rId3"/>
    <p:sldMasterId id="2147484326" r:id="rId4"/>
    <p:sldMasterId id="2147483995" r:id="rId5"/>
    <p:sldMasterId id="2147483792" r:id="rId6"/>
    <p:sldMasterId id="2147483871" r:id="rId7"/>
    <p:sldMasterId id="2147483706" r:id="rId8"/>
    <p:sldMasterId id="2147484088" r:id="rId9"/>
    <p:sldMasterId id="2147483739" r:id="rId10"/>
    <p:sldMasterId id="2147484310" r:id="rId11"/>
    <p:sldMasterId id="2147484215" r:id="rId12"/>
    <p:sldMasterId id="2147484231" r:id="rId13"/>
    <p:sldMasterId id="2147484346" r:id="rId14"/>
    <p:sldMasterId id="2147483648" r:id="rId15"/>
  </p:sldMasterIdLst>
  <p:notesMasterIdLst>
    <p:notesMasterId r:id="rId141"/>
  </p:notesMasterIdLst>
  <p:sldIdLst>
    <p:sldId id="265" r:id="rId16"/>
    <p:sldId id="258" r:id="rId17"/>
    <p:sldId id="259" r:id="rId18"/>
    <p:sldId id="260" r:id="rId19"/>
    <p:sldId id="507" r:id="rId20"/>
    <p:sldId id="508" r:id="rId21"/>
    <p:sldId id="256" r:id="rId22"/>
    <p:sldId id="262" r:id="rId23"/>
    <p:sldId id="266" r:id="rId24"/>
    <p:sldId id="264" r:id="rId25"/>
    <p:sldId id="268" r:id="rId26"/>
    <p:sldId id="269" r:id="rId27"/>
    <p:sldId id="503" r:id="rId28"/>
    <p:sldId id="271" r:id="rId29"/>
    <p:sldId id="272" r:id="rId30"/>
    <p:sldId id="273" r:id="rId31"/>
    <p:sldId id="274" r:id="rId32"/>
    <p:sldId id="275" r:id="rId33"/>
    <p:sldId id="276" r:id="rId34"/>
    <p:sldId id="277" r:id="rId35"/>
    <p:sldId id="278" r:id="rId36"/>
    <p:sldId id="279" r:id="rId37"/>
    <p:sldId id="280" r:id="rId38"/>
    <p:sldId id="281" r:id="rId39"/>
    <p:sldId id="282" r:id="rId40"/>
    <p:sldId id="283" r:id="rId41"/>
    <p:sldId id="284" r:id="rId42"/>
    <p:sldId id="285" r:id="rId43"/>
    <p:sldId id="286" r:id="rId44"/>
    <p:sldId id="287" r:id="rId45"/>
    <p:sldId id="504" r:id="rId46"/>
    <p:sldId id="289" r:id="rId47"/>
    <p:sldId id="290" r:id="rId48"/>
    <p:sldId id="291" r:id="rId49"/>
    <p:sldId id="292" r:id="rId50"/>
    <p:sldId id="384" r:id="rId51"/>
    <p:sldId id="294" r:id="rId52"/>
    <p:sldId id="295" r:id="rId53"/>
    <p:sldId id="296" r:id="rId54"/>
    <p:sldId id="297" r:id="rId55"/>
    <p:sldId id="298" r:id="rId56"/>
    <p:sldId id="505" r:id="rId57"/>
    <p:sldId id="300" r:id="rId58"/>
    <p:sldId id="301" r:id="rId59"/>
    <p:sldId id="302" r:id="rId60"/>
    <p:sldId id="303" r:id="rId61"/>
    <p:sldId id="304" r:id="rId62"/>
    <p:sldId id="305" r:id="rId63"/>
    <p:sldId id="306" r:id="rId64"/>
    <p:sldId id="307" r:id="rId65"/>
    <p:sldId id="308" r:id="rId66"/>
    <p:sldId id="309" r:id="rId67"/>
    <p:sldId id="310" r:id="rId68"/>
    <p:sldId id="311" r:id="rId69"/>
    <p:sldId id="312" r:id="rId70"/>
    <p:sldId id="313" r:id="rId71"/>
    <p:sldId id="314" r:id="rId72"/>
    <p:sldId id="315" r:id="rId73"/>
    <p:sldId id="316" r:id="rId74"/>
    <p:sldId id="317" r:id="rId75"/>
    <p:sldId id="318" r:id="rId76"/>
    <p:sldId id="319" r:id="rId77"/>
    <p:sldId id="320" r:id="rId78"/>
    <p:sldId id="321" r:id="rId79"/>
    <p:sldId id="322" r:id="rId80"/>
    <p:sldId id="323" r:id="rId81"/>
    <p:sldId id="324" r:id="rId82"/>
    <p:sldId id="325" r:id="rId83"/>
    <p:sldId id="326" r:id="rId84"/>
    <p:sldId id="327" r:id="rId85"/>
    <p:sldId id="328" r:id="rId86"/>
    <p:sldId id="329" r:id="rId87"/>
    <p:sldId id="330" r:id="rId88"/>
    <p:sldId id="331" r:id="rId89"/>
    <p:sldId id="332" r:id="rId90"/>
    <p:sldId id="333" r:id="rId91"/>
    <p:sldId id="334" r:id="rId92"/>
    <p:sldId id="335" r:id="rId93"/>
    <p:sldId id="336" r:id="rId94"/>
    <p:sldId id="337" r:id="rId95"/>
    <p:sldId id="338" r:id="rId96"/>
    <p:sldId id="339" r:id="rId97"/>
    <p:sldId id="340" r:id="rId98"/>
    <p:sldId id="341" r:id="rId99"/>
    <p:sldId id="342" r:id="rId100"/>
    <p:sldId id="343" r:id="rId101"/>
    <p:sldId id="344" r:id="rId102"/>
    <p:sldId id="345" r:id="rId103"/>
    <p:sldId id="346" r:id="rId104"/>
    <p:sldId id="347" r:id="rId105"/>
    <p:sldId id="348" r:id="rId106"/>
    <p:sldId id="349" r:id="rId107"/>
    <p:sldId id="350" r:id="rId108"/>
    <p:sldId id="351" r:id="rId109"/>
    <p:sldId id="352" r:id="rId110"/>
    <p:sldId id="353" r:id="rId111"/>
    <p:sldId id="354" r:id="rId112"/>
    <p:sldId id="355" r:id="rId113"/>
    <p:sldId id="356" r:id="rId114"/>
    <p:sldId id="357" r:id="rId115"/>
    <p:sldId id="358" r:id="rId116"/>
    <p:sldId id="359" r:id="rId117"/>
    <p:sldId id="360" r:id="rId118"/>
    <p:sldId id="361" r:id="rId119"/>
    <p:sldId id="362" r:id="rId120"/>
    <p:sldId id="363" r:id="rId121"/>
    <p:sldId id="364" r:id="rId122"/>
    <p:sldId id="365" r:id="rId123"/>
    <p:sldId id="366" r:id="rId124"/>
    <p:sldId id="367" r:id="rId125"/>
    <p:sldId id="368" r:id="rId126"/>
    <p:sldId id="369" r:id="rId127"/>
    <p:sldId id="370" r:id="rId128"/>
    <p:sldId id="371" r:id="rId129"/>
    <p:sldId id="372" r:id="rId130"/>
    <p:sldId id="373" r:id="rId131"/>
    <p:sldId id="374" r:id="rId132"/>
    <p:sldId id="375" r:id="rId133"/>
    <p:sldId id="382" r:id="rId134"/>
    <p:sldId id="376" r:id="rId135"/>
    <p:sldId id="377" r:id="rId136"/>
    <p:sldId id="378" r:id="rId137"/>
    <p:sldId id="379" r:id="rId138"/>
    <p:sldId id="380" r:id="rId139"/>
    <p:sldId id="381" r:id="rId1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675CF94-BECE-487A-BFC2-E42C1D4252C8}">
          <p14:sldIdLst>
            <p14:sldId id="265"/>
            <p14:sldId id="258"/>
            <p14:sldId id="259"/>
            <p14:sldId id="260"/>
            <p14:sldId id="507"/>
            <p14:sldId id="508"/>
            <p14:sldId id="256"/>
            <p14:sldId id="262"/>
            <p14:sldId id="266"/>
            <p14:sldId id="264"/>
          </p14:sldIdLst>
        </p14:section>
        <p14:section name="Ken Winters" id="{4015B262-7E2F-4E2D-B760-F661A448A5C5}">
          <p14:sldIdLst>
            <p14:sldId id="268"/>
            <p14:sldId id="269"/>
            <p14:sldId id="503"/>
            <p14:sldId id="271"/>
            <p14:sldId id="272"/>
            <p14:sldId id="273"/>
            <p14:sldId id="274"/>
            <p14:sldId id="275"/>
            <p14:sldId id="276"/>
            <p14:sldId id="277"/>
            <p14:sldId id="278"/>
            <p14:sldId id="279"/>
            <p14:sldId id="280"/>
            <p14:sldId id="281"/>
            <p14:sldId id="282"/>
            <p14:sldId id="283"/>
            <p14:sldId id="284"/>
            <p14:sldId id="285"/>
            <p14:sldId id="286"/>
            <p14:sldId id="287"/>
            <p14:sldId id="504"/>
            <p14:sldId id="289"/>
            <p14:sldId id="290"/>
            <p14:sldId id="291"/>
            <p14:sldId id="292"/>
            <p14:sldId id="384"/>
            <p14:sldId id="294"/>
            <p14:sldId id="295"/>
            <p14:sldId id="296"/>
            <p14:sldId id="297"/>
            <p14:sldId id="298"/>
          </p14:sldIdLst>
        </p14:section>
        <p14:section name="Matt" id="{36A72DFD-8A0B-4794-8F89-6A9EAD2EDE42}">
          <p14:sldIdLst>
            <p14:sldId id="505"/>
            <p14:sldId id="300"/>
            <p14:sldId id="301"/>
            <p14:sldId id="302"/>
            <p14:sldId id="303"/>
            <p14:sldId id="304"/>
            <p14:sldId id="305"/>
            <p14:sldId id="306"/>
            <p14:sldId id="307"/>
            <p14:sldId id="308"/>
            <p14:sldId id="309"/>
            <p14:sldId id="310"/>
            <p14:sldId id="311"/>
            <p14:sldId id="312"/>
            <p14:sldId id="313"/>
            <p14:sldId id="314"/>
            <p14:sldId id="315"/>
            <p14:sldId id="316"/>
            <p14:sldId id="317"/>
            <p14:sldId id="318"/>
            <p14:sldId id="319"/>
            <p14:sldId id="320"/>
            <p14:sldId id="321"/>
            <p14:sldId id="322"/>
            <p14:sldId id="323"/>
            <p14:sldId id="324"/>
            <p14:sldId id="325"/>
            <p14:sldId id="326"/>
            <p14:sldId id="327"/>
            <p14:sldId id="328"/>
            <p14:sldId id="329"/>
            <p14:sldId id="330"/>
            <p14:sldId id="331"/>
            <p14:sldId id="332"/>
            <p14:sldId id="333"/>
            <p14:sldId id="334"/>
            <p14:sldId id="335"/>
            <p14:sldId id="336"/>
          </p14:sldIdLst>
        </p14:section>
        <p14:section name="Sue Thau" id="{75462E13-C96B-4C3B-8DB8-F845BE2D37EF}">
          <p14:sldIdLst>
            <p14:sldId id="337"/>
            <p14:sldId id="338"/>
            <p14:sldId id="339"/>
            <p14:sldId id="340"/>
            <p14:sldId id="341"/>
            <p14:sldId id="342"/>
            <p14:sldId id="343"/>
            <p14:sldId id="344"/>
            <p14:sldId id="345"/>
            <p14:sldId id="346"/>
            <p14:sldId id="347"/>
            <p14:sldId id="348"/>
            <p14:sldId id="349"/>
            <p14:sldId id="350"/>
            <p14:sldId id="351"/>
            <p14:sldId id="352"/>
            <p14:sldId id="353"/>
            <p14:sldId id="354"/>
            <p14:sldId id="355"/>
            <p14:sldId id="356"/>
            <p14:sldId id="357"/>
            <p14:sldId id="358"/>
            <p14:sldId id="359"/>
            <p14:sldId id="360"/>
            <p14:sldId id="361"/>
            <p14:sldId id="362"/>
            <p14:sldId id="363"/>
            <p14:sldId id="364"/>
            <p14:sldId id="365"/>
            <p14:sldId id="366"/>
            <p14:sldId id="367"/>
            <p14:sldId id="368"/>
            <p14:sldId id="369"/>
            <p14:sldId id="370"/>
            <p14:sldId id="371"/>
            <p14:sldId id="372"/>
            <p14:sldId id="373"/>
            <p14:sldId id="374"/>
            <p14:sldId id="375"/>
            <p14:sldId id="382"/>
            <p14:sldId id="376"/>
            <p14:sldId id="377"/>
            <p14:sldId id="378"/>
            <p14:sldId id="379"/>
            <p14:sldId id="380"/>
            <p14:sldId id="38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6625" autoAdjust="0"/>
    <p:restoredTop sz="68497" autoAdjust="0"/>
  </p:normalViewPr>
  <p:slideViewPr>
    <p:cSldViewPr snapToGrid="0">
      <p:cViewPr>
        <p:scale>
          <a:sx n="50" d="100"/>
          <a:sy n="50" d="100"/>
        </p:scale>
        <p:origin x="941" y="178"/>
      </p:cViewPr>
      <p:guideLst/>
    </p:cSldViewPr>
  </p:slideViewPr>
  <p:notesTextViewPr>
    <p:cViewPr>
      <p:scale>
        <a:sx n="1" d="1"/>
        <a:sy n="1" d="1"/>
      </p:scale>
      <p:origin x="0" y="0"/>
    </p:cViewPr>
  </p:notesTextViewPr>
  <p:notesViewPr>
    <p:cSldViewPr snapToGrid="0">
      <p:cViewPr varScale="1">
        <p:scale>
          <a:sx n="62" d="100"/>
          <a:sy n="62" d="100"/>
        </p:scale>
        <p:origin x="3226" y="77"/>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2.xml"/><Relationship Id="rId21" Type="http://schemas.openxmlformats.org/officeDocument/2006/relationships/slide" Target="slides/slide6.xml"/><Relationship Id="rId42" Type="http://schemas.openxmlformats.org/officeDocument/2006/relationships/slide" Target="slides/slide27.xml"/><Relationship Id="rId63" Type="http://schemas.openxmlformats.org/officeDocument/2006/relationships/slide" Target="slides/slide48.xml"/><Relationship Id="rId84" Type="http://schemas.openxmlformats.org/officeDocument/2006/relationships/slide" Target="slides/slide69.xml"/><Relationship Id="rId138" Type="http://schemas.openxmlformats.org/officeDocument/2006/relationships/slide" Target="slides/slide123.xml"/><Relationship Id="rId107" Type="http://schemas.openxmlformats.org/officeDocument/2006/relationships/slide" Target="slides/slide92.xml"/><Relationship Id="rId11" Type="http://schemas.openxmlformats.org/officeDocument/2006/relationships/slideMaster" Target="slideMasters/slideMaster11.xml"/><Relationship Id="rId32" Type="http://schemas.openxmlformats.org/officeDocument/2006/relationships/slide" Target="slides/slide17.xml"/><Relationship Id="rId53" Type="http://schemas.openxmlformats.org/officeDocument/2006/relationships/slide" Target="slides/slide38.xml"/><Relationship Id="rId74" Type="http://schemas.openxmlformats.org/officeDocument/2006/relationships/slide" Target="slides/slide59.xml"/><Relationship Id="rId128" Type="http://schemas.openxmlformats.org/officeDocument/2006/relationships/slide" Target="slides/slide113.xml"/><Relationship Id="rId5" Type="http://schemas.openxmlformats.org/officeDocument/2006/relationships/slideMaster" Target="slideMasters/slideMaster5.xml"/><Relationship Id="rId90" Type="http://schemas.openxmlformats.org/officeDocument/2006/relationships/slide" Target="slides/slide75.xml"/><Relationship Id="rId95" Type="http://schemas.openxmlformats.org/officeDocument/2006/relationships/slide" Target="slides/slide80.xml"/><Relationship Id="rId22" Type="http://schemas.openxmlformats.org/officeDocument/2006/relationships/slide" Target="slides/slide7.xml"/><Relationship Id="rId27" Type="http://schemas.openxmlformats.org/officeDocument/2006/relationships/slide" Target="slides/slide12.xml"/><Relationship Id="rId43" Type="http://schemas.openxmlformats.org/officeDocument/2006/relationships/slide" Target="slides/slide28.xml"/><Relationship Id="rId48" Type="http://schemas.openxmlformats.org/officeDocument/2006/relationships/slide" Target="slides/slide33.xml"/><Relationship Id="rId64" Type="http://schemas.openxmlformats.org/officeDocument/2006/relationships/slide" Target="slides/slide49.xml"/><Relationship Id="rId69" Type="http://schemas.openxmlformats.org/officeDocument/2006/relationships/slide" Target="slides/slide54.xml"/><Relationship Id="rId113" Type="http://schemas.openxmlformats.org/officeDocument/2006/relationships/slide" Target="slides/slide98.xml"/><Relationship Id="rId118" Type="http://schemas.openxmlformats.org/officeDocument/2006/relationships/slide" Target="slides/slide103.xml"/><Relationship Id="rId134" Type="http://schemas.openxmlformats.org/officeDocument/2006/relationships/slide" Target="slides/slide119.xml"/><Relationship Id="rId139" Type="http://schemas.openxmlformats.org/officeDocument/2006/relationships/slide" Target="slides/slide124.xml"/><Relationship Id="rId80" Type="http://schemas.openxmlformats.org/officeDocument/2006/relationships/slide" Target="slides/slide65.xml"/><Relationship Id="rId85" Type="http://schemas.openxmlformats.org/officeDocument/2006/relationships/slide" Target="slides/slide70.xml"/><Relationship Id="rId12" Type="http://schemas.openxmlformats.org/officeDocument/2006/relationships/slideMaster" Target="slideMasters/slideMaster12.xml"/><Relationship Id="rId17" Type="http://schemas.openxmlformats.org/officeDocument/2006/relationships/slide" Target="slides/slide2.xml"/><Relationship Id="rId33" Type="http://schemas.openxmlformats.org/officeDocument/2006/relationships/slide" Target="slides/slide18.xml"/><Relationship Id="rId38" Type="http://schemas.openxmlformats.org/officeDocument/2006/relationships/slide" Target="slides/slide23.xml"/><Relationship Id="rId59" Type="http://schemas.openxmlformats.org/officeDocument/2006/relationships/slide" Target="slides/slide44.xml"/><Relationship Id="rId103" Type="http://schemas.openxmlformats.org/officeDocument/2006/relationships/slide" Target="slides/slide88.xml"/><Relationship Id="rId108" Type="http://schemas.openxmlformats.org/officeDocument/2006/relationships/slide" Target="slides/slide93.xml"/><Relationship Id="rId124" Type="http://schemas.openxmlformats.org/officeDocument/2006/relationships/slide" Target="slides/slide109.xml"/><Relationship Id="rId129" Type="http://schemas.openxmlformats.org/officeDocument/2006/relationships/slide" Target="slides/slide114.xml"/><Relationship Id="rId54" Type="http://schemas.openxmlformats.org/officeDocument/2006/relationships/slide" Target="slides/slide39.xml"/><Relationship Id="rId70" Type="http://schemas.openxmlformats.org/officeDocument/2006/relationships/slide" Target="slides/slide55.xml"/><Relationship Id="rId75" Type="http://schemas.openxmlformats.org/officeDocument/2006/relationships/slide" Target="slides/slide60.xml"/><Relationship Id="rId91" Type="http://schemas.openxmlformats.org/officeDocument/2006/relationships/slide" Target="slides/slide76.xml"/><Relationship Id="rId96" Type="http://schemas.openxmlformats.org/officeDocument/2006/relationships/slide" Target="slides/slide81.xml"/><Relationship Id="rId140" Type="http://schemas.openxmlformats.org/officeDocument/2006/relationships/slide" Target="slides/slide125.xml"/><Relationship Id="rId14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8.xml"/><Relationship Id="rId28" Type="http://schemas.openxmlformats.org/officeDocument/2006/relationships/slide" Target="slides/slide13.xml"/><Relationship Id="rId49" Type="http://schemas.openxmlformats.org/officeDocument/2006/relationships/slide" Target="slides/slide34.xml"/><Relationship Id="rId114" Type="http://schemas.openxmlformats.org/officeDocument/2006/relationships/slide" Target="slides/slide99.xml"/><Relationship Id="rId119" Type="http://schemas.openxmlformats.org/officeDocument/2006/relationships/slide" Target="slides/slide104.xml"/><Relationship Id="rId44" Type="http://schemas.openxmlformats.org/officeDocument/2006/relationships/slide" Target="slides/slide29.xml"/><Relationship Id="rId60" Type="http://schemas.openxmlformats.org/officeDocument/2006/relationships/slide" Target="slides/slide45.xml"/><Relationship Id="rId65" Type="http://schemas.openxmlformats.org/officeDocument/2006/relationships/slide" Target="slides/slide50.xml"/><Relationship Id="rId81" Type="http://schemas.openxmlformats.org/officeDocument/2006/relationships/slide" Target="slides/slide66.xml"/><Relationship Id="rId86" Type="http://schemas.openxmlformats.org/officeDocument/2006/relationships/slide" Target="slides/slide71.xml"/><Relationship Id="rId130" Type="http://schemas.openxmlformats.org/officeDocument/2006/relationships/slide" Target="slides/slide115.xml"/><Relationship Id="rId135" Type="http://schemas.openxmlformats.org/officeDocument/2006/relationships/slide" Target="slides/slide120.xml"/><Relationship Id="rId13" Type="http://schemas.openxmlformats.org/officeDocument/2006/relationships/slideMaster" Target="slideMasters/slideMaster13.xml"/><Relationship Id="rId18" Type="http://schemas.openxmlformats.org/officeDocument/2006/relationships/slide" Target="slides/slide3.xml"/><Relationship Id="rId39" Type="http://schemas.openxmlformats.org/officeDocument/2006/relationships/slide" Target="slides/slide24.xml"/><Relationship Id="rId109" Type="http://schemas.openxmlformats.org/officeDocument/2006/relationships/slide" Target="slides/slide94.xml"/><Relationship Id="rId34" Type="http://schemas.openxmlformats.org/officeDocument/2006/relationships/slide" Target="slides/slide19.xml"/><Relationship Id="rId50" Type="http://schemas.openxmlformats.org/officeDocument/2006/relationships/slide" Target="slides/slide35.xml"/><Relationship Id="rId55" Type="http://schemas.openxmlformats.org/officeDocument/2006/relationships/slide" Target="slides/slide40.xml"/><Relationship Id="rId76" Type="http://schemas.openxmlformats.org/officeDocument/2006/relationships/slide" Target="slides/slide61.xml"/><Relationship Id="rId97" Type="http://schemas.openxmlformats.org/officeDocument/2006/relationships/slide" Target="slides/slide82.xml"/><Relationship Id="rId104" Type="http://schemas.openxmlformats.org/officeDocument/2006/relationships/slide" Target="slides/slide89.xml"/><Relationship Id="rId120" Type="http://schemas.openxmlformats.org/officeDocument/2006/relationships/slide" Target="slides/slide105.xml"/><Relationship Id="rId125" Type="http://schemas.openxmlformats.org/officeDocument/2006/relationships/slide" Target="slides/slide110.xml"/><Relationship Id="rId141" Type="http://schemas.openxmlformats.org/officeDocument/2006/relationships/notesMaster" Target="notesMasters/notesMaster1.xml"/><Relationship Id="rId7" Type="http://schemas.openxmlformats.org/officeDocument/2006/relationships/slideMaster" Target="slideMasters/slideMaster7.xml"/><Relationship Id="rId71" Type="http://schemas.openxmlformats.org/officeDocument/2006/relationships/slide" Target="slides/slide56.xml"/><Relationship Id="rId92" Type="http://schemas.openxmlformats.org/officeDocument/2006/relationships/slide" Target="slides/slide77.xml"/><Relationship Id="rId2" Type="http://schemas.openxmlformats.org/officeDocument/2006/relationships/slideMaster" Target="slideMasters/slideMaster2.xml"/><Relationship Id="rId29" Type="http://schemas.openxmlformats.org/officeDocument/2006/relationships/slide" Target="slides/slide14.xml"/><Relationship Id="rId24" Type="http://schemas.openxmlformats.org/officeDocument/2006/relationships/slide" Target="slides/slide9.xml"/><Relationship Id="rId40" Type="http://schemas.openxmlformats.org/officeDocument/2006/relationships/slide" Target="slides/slide25.xml"/><Relationship Id="rId45" Type="http://schemas.openxmlformats.org/officeDocument/2006/relationships/slide" Target="slides/slide30.xml"/><Relationship Id="rId66" Type="http://schemas.openxmlformats.org/officeDocument/2006/relationships/slide" Target="slides/slide51.xml"/><Relationship Id="rId87" Type="http://schemas.openxmlformats.org/officeDocument/2006/relationships/slide" Target="slides/slide72.xml"/><Relationship Id="rId110" Type="http://schemas.openxmlformats.org/officeDocument/2006/relationships/slide" Target="slides/slide95.xml"/><Relationship Id="rId115" Type="http://schemas.openxmlformats.org/officeDocument/2006/relationships/slide" Target="slides/slide100.xml"/><Relationship Id="rId131" Type="http://schemas.openxmlformats.org/officeDocument/2006/relationships/slide" Target="slides/slide116.xml"/><Relationship Id="rId136" Type="http://schemas.openxmlformats.org/officeDocument/2006/relationships/slide" Target="slides/slide121.xml"/><Relationship Id="rId61" Type="http://schemas.openxmlformats.org/officeDocument/2006/relationships/slide" Target="slides/slide46.xml"/><Relationship Id="rId82" Type="http://schemas.openxmlformats.org/officeDocument/2006/relationships/slide" Target="slides/slide67.xml"/><Relationship Id="rId19" Type="http://schemas.openxmlformats.org/officeDocument/2006/relationships/slide" Target="slides/slide4.xml"/><Relationship Id="rId14" Type="http://schemas.openxmlformats.org/officeDocument/2006/relationships/slideMaster" Target="slideMasters/slideMaster14.xml"/><Relationship Id="rId30" Type="http://schemas.openxmlformats.org/officeDocument/2006/relationships/slide" Target="slides/slide15.xml"/><Relationship Id="rId35" Type="http://schemas.openxmlformats.org/officeDocument/2006/relationships/slide" Target="slides/slide20.xml"/><Relationship Id="rId56" Type="http://schemas.openxmlformats.org/officeDocument/2006/relationships/slide" Target="slides/slide41.xml"/><Relationship Id="rId77" Type="http://schemas.openxmlformats.org/officeDocument/2006/relationships/slide" Target="slides/slide62.xml"/><Relationship Id="rId100" Type="http://schemas.openxmlformats.org/officeDocument/2006/relationships/slide" Target="slides/slide85.xml"/><Relationship Id="rId105" Type="http://schemas.openxmlformats.org/officeDocument/2006/relationships/slide" Target="slides/slide90.xml"/><Relationship Id="rId126" Type="http://schemas.openxmlformats.org/officeDocument/2006/relationships/slide" Target="slides/slide111.xml"/><Relationship Id="rId8" Type="http://schemas.openxmlformats.org/officeDocument/2006/relationships/slideMaster" Target="slideMasters/slideMaster8.xml"/><Relationship Id="rId51" Type="http://schemas.openxmlformats.org/officeDocument/2006/relationships/slide" Target="slides/slide36.xml"/><Relationship Id="rId72" Type="http://schemas.openxmlformats.org/officeDocument/2006/relationships/slide" Target="slides/slide57.xml"/><Relationship Id="rId93" Type="http://schemas.openxmlformats.org/officeDocument/2006/relationships/slide" Target="slides/slide78.xml"/><Relationship Id="rId98" Type="http://schemas.openxmlformats.org/officeDocument/2006/relationships/slide" Target="slides/slide83.xml"/><Relationship Id="rId121" Type="http://schemas.openxmlformats.org/officeDocument/2006/relationships/slide" Target="slides/slide106.xml"/><Relationship Id="rId142" Type="http://schemas.openxmlformats.org/officeDocument/2006/relationships/presProps" Target="presProps.xml"/><Relationship Id="rId3" Type="http://schemas.openxmlformats.org/officeDocument/2006/relationships/slideMaster" Target="slideMasters/slideMaster3.xml"/><Relationship Id="rId25" Type="http://schemas.openxmlformats.org/officeDocument/2006/relationships/slide" Target="slides/slide10.xml"/><Relationship Id="rId46" Type="http://schemas.openxmlformats.org/officeDocument/2006/relationships/slide" Target="slides/slide31.xml"/><Relationship Id="rId67" Type="http://schemas.openxmlformats.org/officeDocument/2006/relationships/slide" Target="slides/slide52.xml"/><Relationship Id="rId116" Type="http://schemas.openxmlformats.org/officeDocument/2006/relationships/slide" Target="slides/slide101.xml"/><Relationship Id="rId137" Type="http://schemas.openxmlformats.org/officeDocument/2006/relationships/slide" Target="slides/slide122.xml"/><Relationship Id="rId20" Type="http://schemas.openxmlformats.org/officeDocument/2006/relationships/slide" Target="slides/slide5.xml"/><Relationship Id="rId41" Type="http://schemas.openxmlformats.org/officeDocument/2006/relationships/slide" Target="slides/slide26.xml"/><Relationship Id="rId62" Type="http://schemas.openxmlformats.org/officeDocument/2006/relationships/slide" Target="slides/slide47.xml"/><Relationship Id="rId83" Type="http://schemas.openxmlformats.org/officeDocument/2006/relationships/slide" Target="slides/slide68.xml"/><Relationship Id="rId88" Type="http://schemas.openxmlformats.org/officeDocument/2006/relationships/slide" Target="slides/slide73.xml"/><Relationship Id="rId111" Type="http://schemas.openxmlformats.org/officeDocument/2006/relationships/slide" Target="slides/slide96.xml"/><Relationship Id="rId132" Type="http://schemas.openxmlformats.org/officeDocument/2006/relationships/slide" Target="slides/slide117.xml"/><Relationship Id="rId15" Type="http://schemas.openxmlformats.org/officeDocument/2006/relationships/slideMaster" Target="slideMasters/slideMaster15.xml"/><Relationship Id="rId36" Type="http://schemas.openxmlformats.org/officeDocument/2006/relationships/slide" Target="slides/slide21.xml"/><Relationship Id="rId57" Type="http://schemas.openxmlformats.org/officeDocument/2006/relationships/slide" Target="slides/slide42.xml"/><Relationship Id="rId106" Type="http://schemas.openxmlformats.org/officeDocument/2006/relationships/slide" Target="slides/slide91.xml"/><Relationship Id="rId127" Type="http://schemas.openxmlformats.org/officeDocument/2006/relationships/slide" Target="slides/slide112.xml"/><Relationship Id="rId10" Type="http://schemas.openxmlformats.org/officeDocument/2006/relationships/slideMaster" Target="slideMasters/slideMaster10.xml"/><Relationship Id="rId31" Type="http://schemas.openxmlformats.org/officeDocument/2006/relationships/slide" Target="slides/slide16.xml"/><Relationship Id="rId52" Type="http://schemas.openxmlformats.org/officeDocument/2006/relationships/slide" Target="slides/slide37.xml"/><Relationship Id="rId73" Type="http://schemas.openxmlformats.org/officeDocument/2006/relationships/slide" Target="slides/slide58.xml"/><Relationship Id="rId78" Type="http://schemas.openxmlformats.org/officeDocument/2006/relationships/slide" Target="slides/slide63.xml"/><Relationship Id="rId94" Type="http://schemas.openxmlformats.org/officeDocument/2006/relationships/slide" Target="slides/slide79.xml"/><Relationship Id="rId99" Type="http://schemas.openxmlformats.org/officeDocument/2006/relationships/slide" Target="slides/slide84.xml"/><Relationship Id="rId101" Type="http://schemas.openxmlformats.org/officeDocument/2006/relationships/slide" Target="slides/slide86.xml"/><Relationship Id="rId122" Type="http://schemas.openxmlformats.org/officeDocument/2006/relationships/slide" Target="slides/slide107.xml"/><Relationship Id="rId143"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26" Type="http://schemas.openxmlformats.org/officeDocument/2006/relationships/slide" Target="slides/slide11.xml"/><Relationship Id="rId47" Type="http://schemas.openxmlformats.org/officeDocument/2006/relationships/slide" Target="slides/slide32.xml"/><Relationship Id="rId68" Type="http://schemas.openxmlformats.org/officeDocument/2006/relationships/slide" Target="slides/slide53.xml"/><Relationship Id="rId89" Type="http://schemas.openxmlformats.org/officeDocument/2006/relationships/slide" Target="slides/slide74.xml"/><Relationship Id="rId112" Type="http://schemas.openxmlformats.org/officeDocument/2006/relationships/slide" Target="slides/slide97.xml"/><Relationship Id="rId133" Type="http://schemas.openxmlformats.org/officeDocument/2006/relationships/slide" Target="slides/slide118.xml"/><Relationship Id="rId16" Type="http://schemas.openxmlformats.org/officeDocument/2006/relationships/slide" Target="slides/slide1.xml"/><Relationship Id="rId37" Type="http://schemas.openxmlformats.org/officeDocument/2006/relationships/slide" Target="slides/slide22.xml"/><Relationship Id="rId58" Type="http://schemas.openxmlformats.org/officeDocument/2006/relationships/slide" Target="slides/slide43.xml"/><Relationship Id="rId79" Type="http://schemas.openxmlformats.org/officeDocument/2006/relationships/slide" Target="slides/slide64.xml"/><Relationship Id="rId102" Type="http://schemas.openxmlformats.org/officeDocument/2006/relationships/slide" Target="slides/slide87.xml"/><Relationship Id="rId123" Type="http://schemas.openxmlformats.org/officeDocument/2006/relationships/slide" Target="slides/slide108.xml"/><Relationship Id="rId14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D2A613-EBEA-4DAE-820B-7F566EB629A3}" type="datetimeFigureOut">
              <a:rPr lang="en-US" smtClean="0"/>
              <a:t>5/23/2024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8F0573-9A1A-4840-A875-AF0E9B32185C}" type="slidenum">
              <a:rPr lang="en-US" smtClean="0"/>
              <a:t>‹#›</a:t>
            </a:fld>
            <a:endParaRPr lang="en-US"/>
          </a:p>
        </p:txBody>
      </p:sp>
    </p:spTree>
    <p:extLst>
      <p:ext uri="{BB962C8B-B14F-4D97-AF65-F5344CB8AC3E}">
        <p14:creationId xmlns:p14="http://schemas.microsoft.com/office/powerpoint/2010/main" val="31280382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vaping360.com/learn/hhc/"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s://vaping360.com/learn/thc-o/" TargetMode="External"/><Relationship Id="rId4" Type="http://schemas.openxmlformats.org/officeDocument/2006/relationships/hyperlink" Target="https://vaping360.com/learn/thc-p/"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vaping360.com/learn/hhc/" TargetMode="External"/><Relationship Id="rId2" Type="http://schemas.openxmlformats.org/officeDocument/2006/relationships/slide" Target="../slides/slide26.xml"/><Relationship Id="rId1" Type="http://schemas.openxmlformats.org/officeDocument/2006/relationships/notesMaster" Target="../notesMasters/notesMaster1.xml"/><Relationship Id="rId5" Type="http://schemas.openxmlformats.org/officeDocument/2006/relationships/hyperlink" Target="https://vaping360.com/learn/thc-o/" TargetMode="External"/><Relationship Id="rId4" Type="http://schemas.openxmlformats.org/officeDocument/2006/relationships/hyperlink" Target="https://vaping360.com/learn/thc-p/"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lnSpc>
                <a:spcPct val="110000"/>
              </a:lnSpc>
              <a:buNone/>
            </a:pPr>
            <a:r>
              <a:rPr lang="en-US" sz="1200" dirty="0">
                <a:latin typeface="Arial" panose="020B0604020202020204" pitchFamily="34" charset="0"/>
                <a:cs typeface="Arial" panose="020B0604020202020204" pitchFamily="34" charset="0"/>
              </a:rPr>
              <a:t>Welcome everyone, thank you for joining us today for the Semi-Synthetic Cannabis Products: Public Health Concerns and Policy Solutions hosted by the PTTC Network Cannabis Risk Workgroup.</a:t>
            </a:r>
          </a:p>
        </p:txBody>
      </p:sp>
      <p:sp>
        <p:nvSpPr>
          <p:cNvPr id="4" name="Slide Number Placeholder 3"/>
          <p:cNvSpPr>
            <a:spLocks noGrp="1"/>
          </p:cNvSpPr>
          <p:nvPr>
            <p:ph type="sldNum" sz="quarter" idx="10"/>
          </p:nvPr>
        </p:nvSpPr>
        <p:spPr/>
        <p:txBody>
          <a:bodyPr/>
          <a:lstStyle/>
          <a:p>
            <a:fld id="{75407F5E-1248-0D41-AA81-B50EA45314DF}" type="slidenum">
              <a:rPr lang="en-US" smtClean="0"/>
              <a:t>1</a:t>
            </a:fld>
            <a:endParaRPr lang="en-US"/>
          </a:p>
        </p:txBody>
      </p:sp>
    </p:spTree>
    <p:extLst>
      <p:ext uri="{BB962C8B-B14F-4D97-AF65-F5344CB8AC3E}">
        <p14:creationId xmlns:p14="http://schemas.microsoft.com/office/powerpoint/2010/main" val="3030616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lvl1pPr>
              <a:defRPr sz="2500">
                <a:solidFill>
                  <a:schemeClr val="tx1"/>
                </a:solidFill>
                <a:latin typeface="Times New Roman" pitchFamily="18" charset="0"/>
              </a:defRPr>
            </a:lvl1pPr>
            <a:lvl2pPr marL="742950" indent="-285750">
              <a:defRPr sz="2500">
                <a:solidFill>
                  <a:schemeClr val="tx1"/>
                </a:solidFill>
                <a:latin typeface="Times New Roman" pitchFamily="18" charset="0"/>
              </a:defRPr>
            </a:lvl2pPr>
            <a:lvl3pPr marL="1143000" indent="-228600">
              <a:defRPr sz="2500">
                <a:solidFill>
                  <a:schemeClr val="tx1"/>
                </a:solidFill>
                <a:latin typeface="Times New Roman" pitchFamily="18" charset="0"/>
              </a:defRPr>
            </a:lvl3pPr>
            <a:lvl4pPr marL="1600200" indent="-228600">
              <a:defRPr sz="2500">
                <a:solidFill>
                  <a:schemeClr val="tx1"/>
                </a:solidFill>
                <a:latin typeface="Times New Roman" pitchFamily="18" charset="0"/>
              </a:defRPr>
            </a:lvl4pPr>
            <a:lvl5pPr marL="2057400" indent="-228600">
              <a:defRPr sz="2500">
                <a:solidFill>
                  <a:schemeClr val="tx1"/>
                </a:solidFill>
                <a:latin typeface="Times New Roman" pitchFamily="18" charset="0"/>
              </a:defRPr>
            </a:lvl5pPr>
            <a:lvl6pPr marL="2514600" indent="-228600" eaLnBrk="0" fontAlgn="base" hangingPunct="0">
              <a:spcBef>
                <a:spcPct val="0"/>
              </a:spcBef>
              <a:spcAft>
                <a:spcPct val="0"/>
              </a:spcAft>
              <a:defRPr sz="2500">
                <a:solidFill>
                  <a:schemeClr val="tx1"/>
                </a:solidFill>
                <a:latin typeface="Times New Roman" pitchFamily="18" charset="0"/>
              </a:defRPr>
            </a:lvl6pPr>
            <a:lvl7pPr marL="2971800" indent="-228600" eaLnBrk="0" fontAlgn="base" hangingPunct="0">
              <a:spcBef>
                <a:spcPct val="0"/>
              </a:spcBef>
              <a:spcAft>
                <a:spcPct val="0"/>
              </a:spcAft>
              <a:defRPr sz="2500">
                <a:solidFill>
                  <a:schemeClr val="tx1"/>
                </a:solidFill>
                <a:latin typeface="Times New Roman" pitchFamily="18" charset="0"/>
              </a:defRPr>
            </a:lvl7pPr>
            <a:lvl8pPr marL="3429000" indent="-228600" eaLnBrk="0" fontAlgn="base" hangingPunct="0">
              <a:spcBef>
                <a:spcPct val="0"/>
              </a:spcBef>
              <a:spcAft>
                <a:spcPct val="0"/>
              </a:spcAft>
              <a:defRPr sz="2500">
                <a:solidFill>
                  <a:schemeClr val="tx1"/>
                </a:solidFill>
                <a:latin typeface="Times New Roman" pitchFamily="18" charset="0"/>
              </a:defRPr>
            </a:lvl8pPr>
            <a:lvl9pPr marL="3886200" indent="-228600" eaLnBrk="0" fontAlgn="base" hangingPunct="0">
              <a:spcBef>
                <a:spcPct val="0"/>
              </a:spcBef>
              <a:spcAft>
                <a:spcPct val="0"/>
              </a:spcAft>
              <a:defRPr sz="2500">
                <a:solidFill>
                  <a:schemeClr val="tx1"/>
                </a:solidFill>
                <a:latin typeface="Times New Roman"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A5EB326E-F939-4D0F-8FE5-99AE97D437AA}" type="slidenum">
              <a:rPr kumimoji="0" lang="en-US" altLang="en-US" sz="1200" b="0" i="0" u="none" strike="noStrike" kern="1200" cap="none" spc="0" normalizeH="0" baseline="0" noProof="0" smtClean="0">
                <a:ln>
                  <a:noFill/>
                </a:ln>
                <a:solidFill>
                  <a:prstClr val="black"/>
                </a:solidFill>
                <a:effectLst/>
                <a:uLnTx/>
                <a:uFillTx/>
                <a:latin typeface="Times New Roman"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en-US" altLang="en-US" sz="1200" b="0" i="0" u="none" strike="noStrike" kern="1200" cap="none" spc="0" normalizeH="0" baseline="0" noProof="0" dirty="0">
              <a:ln>
                <a:noFill/>
              </a:ln>
              <a:solidFill>
                <a:prstClr val="black"/>
              </a:solidFill>
              <a:effectLst/>
              <a:uLnTx/>
              <a:uFillTx/>
              <a:latin typeface="Times New Roman" pitchFamily="18" charset="0"/>
              <a:ea typeface="+mn-ea"/>
              <a:cs typeface="+mn-cs"/>
            </a:endParaRPr>
          </a:p>
        </p:txBody>
      </p:sp>
      <p:sp>
        <p:nvSpPr>
          <p:cNvPr id="103427" name="Rectangle 2"/>
          <p:cNvSpPr>
            <a:spLocks noGrp="1" noRot="1" noChangeAspect="1" noChangeArrowheads="1" noTextEdit="1"/>
          </p:cNvSpPr>
          <p:nvPr>
            <p:ph type="sldImg"/>
          </p:nvPr>
        </p:nvSpPr>
        <p:spPr>
          <a:xfrm>
            <a:off x="381000" y="685800"/>
            <a:ext cx="6096000" cy="3429000"/>
          </a:xfrm>
          <a:ln/>
        </p:spPr>
      </p:sp>
      <p:sp>
        <p:nvSpPr>
          <p:cNvPr id="103428"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10064428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7020971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42546908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lvl1pPr>
              <a:defRPr sz="2500">
                <a:solidFill>
                  <a:schemeClr val="tx1"/>
                </a:solidFill>
                <a:latin typeface="Times New Roman" pitchFamily="18" charset="0"/>
              </a:defRPr>
            </a:lvl1pPr>
            <a:lvl2pPr marL="742950" indent="-285750">
              <a:defRPr sz="2500">
                <a:solidFill>
                  <a:schemeClr val="tx1"/>
                </a:solidFill>
                <a:latin typeface="Times New Roman" pitchFamily="18" charset="0"/>
              </a:defRPr>
            </a:lvl2pPr>
            <a:lvl3pPr marL="1143000" indent="-228600">
              <a:defRPr sz="2500">
                <a:solidFill>
                  <a:schemeClr val="tx1"/>
                </a:solidFill>
                <a:latin typeface="Times New Roman" pitchFamily="18" charset="0"/>
              </a:defRPr>
            </a:lvl3pPr>
            <a:lvl4pPr marL="1600200" indent="-228600">
              <a:defRPr sz="2500">
                <a:solidFill>
                  <a:schemeClr val="tx1"/>
                </a:solidFill>
                <a:latin typeface="Times New Roman" pitchFamily="18" charset="0"/>
              </a:defRPr>
            </a:lvl4pPr>
            <a:lvl5pPr marL="2057400" indent="-228600">
              <a:defRPr sz="2500">
                <a:solidFill>
                  <a:schemeClr val="tx1"/>
                </a:solidFill>
                <a:latin typeface="Times New Roman" pitchFamily="18" charset="0"/>
              </a:defRPr>
            </a:lvl5pPr>
            <a:lvl6pPr marL="2514600" indent="-228600" eaLnBrk="0" fontAlgn="base" hangingPunct="0">
              <a:spcBef>
                <a:spcPct val="0"/>
              </a:spcBef>
              <a:spcAft>
                <a:spcPct val="0"/>
              </a:spcAft>
              <a:defRPr sz="2500">
                <a:solidFill>
                  <a:schemeClr val="tx1"/>
                </a:solidFill>
                <a:latin typeface="Times New Roman" pitchFamily="18" charset="0"/>
              </a:defRPr>
            </a:lvl6pPr>
            <a:lvl7pPr marL="2971800" indent="-228600" eaLnBrk="0" fontAlgn="base" hangingPunct="0">
              <a:spcBef>
                <a:spcPct val="0"/>
              </a:spcBef>
              <a:spcAft>
                <a:spcPct val="0"/>
              </a:spcAft>
              <a:defRPr sz="2500">
                <a:solidFill>
                  <a:schemeClr val="tx1"/>
                </a:solidFill>
                <a:latin typeface="Times New Roman" pitchFamily="18" charset="0"/>
              </a:defRPr>
            </a:lvl7pPr>
            <a:lvl8pPr marL="3429000" indent="-228600" eaLnBrk="0" fontAlgn="base" hangingPunct="0">
              <a:spcBef>
                <a:spcPct val="0"/>
              </a:spcBef>
              <a:spcAft>
                <a:spcPct val="0"/>
              </a:spcAft>
              <a:defRPr sz="2500">
                <a:solidFill>
                  <a:schemeClr val="tx1"/>
                </a:solidFill>
                <a:latin typeface="Times New Roman" pitchFamily="18" charset="0"/>
              </a:defRPr>
            </a:lvl8pPr>
            <a:lvl9pPr marL="3886200" indent="-228600" eaLnBrk="0" fontAlgn="base" hangingPunct="0">
              <a:spcBef>
                <a:spcPct val="0"/>
              </a:spcBef>
              <a:spcAft>
                <a:spcPct val="0"/>
              </a:spcAft>
              <a:defRPr sz="2500">
                <a:solidFill>
                  <a:schemeClr val="tx1"/>
                </a:solidFill>
                <a:latin typeface="Times New Roman"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A5EB326E-F939-4D0F-8FE5-99AE97D437AA}" type="slidenum">
              <a:rPr kumimoji="0" lang="en-US" altLang="en-US" sz="1200" b="0" i="0" u="none" strike="noStrike" kern="1200" cap="none" spc="0" normalizeH="0" baseline="0" noProof="0" smtClean="0">
                <a:ln>
                  <a:noFill/>
                </a:ln>
                <a:solidFill>
                  <a:prstClr val="black"/>
                </a:solidFill>
                <a:effectLst/>
                <a:uLnTx/>
                <a:uFillTx/>
                <a:latin typeface="Times New Roman"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14</a:t>
            </a:fld>
            <a:endParaRPr kumimoji="0" lang="en-US" altLang="en-US" sz="1200" b="0" i="0" u="none" strike="noStrike" kern="1200" cap="none" spc="0" normalizeH="0" baseline="0" noProof="0" dirty="0">
              <a:ln>
                <a:noFill/>
              </a:ln>
              <a:solidFill>
                <a:prstClr val="black"/>
              </a:solidFill>
              <a:effectLst/>
              <a:uLnTx/>
              <a:uFillTx/>
              <a:latin typeface="Times New Roman" pitchFamily="18" charset="0"/>
              <a:ea typeface="+mn-ea"/>
              <a:cs typeface="+mn-cs"/>
            </a:endParaRPr>
          </a:p>
        </p:txBody>
      </p:sp>
      <p:sp>
        <p:nvSpPr>
          <p:cNvPr id="103427" name="Rectangle 2"/>
          <p:cNvSpPr>
            <a:spLocks noGrp="1" noRot="1" noChangeAspect="1" noChangeArrowheads="1" noTextEdit="1"/>
          </p:cNvSpPr>
          <p:nvPr>
            <p:ph type="sldImg"/>
          </p:nvPr>
        </p:nvSpPr>
        <p:spPr>
          <a:xfrm>
            <a:off x="381000" y="685800"/>
            <a:ext cx="6096000" cy="3429000"/>
          </a:xfrm>
          <a:ln/>
        </p:spPr>
      </p:sp>
      <p:sp>
        <p:nvSpPr>
          <p:cNvPr id="103428"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31560269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Rot="1" noChangeAspect="1" noChangeArrowheads="1" noTextEdit="1"/>
          </p:cNvSpPr>
          <p:nvPr>
            <p:ph type="sldImg"/>
          </p:nvPr>
        </p:nvSpPr>
        <p:spPr>
          <a:xfrm>
            <a:off x="381000" y="685800"/>
            <a:ext cx="6096000" cy="3429000"/>
          </a:xfrm>
          <a:ln/>
        </p:spPr>
      </p:sp>
      <p:sp>
        <p:nvSpPr>
          <p:cNvPr id="214019" name="Rectangle 3"/>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mn-lt"/>
                <a:ea typeface="+mn-ea"/>
                <a:cs typeface="+mn-cs"/>
              </a:rPr>
              <a:t>They referred to “analogs” because similar to the chemical  structure to Delta 9 or THC.  And they are a group for which there is some research-based information.</a:t>
            </a:r>
            <a:br>
              <a:rPr lang="en-US" sz="1200" kern="1200" baseline="0" dirty="0">
                <a:solidFill>
                  <a:schemeClr val="tx1"/>
                </a:solidFill>
                <a:effectLst/>
                <a:latin typeface="+mn-lt"/>
                <a:ea typeface="+mn-ea"/>
                <a:cs typeface="+mn-cs"/>
              </a:rPr>
            </a:br>
            <a:endParaRPr lang="en-US"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Those on list after Delta-9</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are found naturally in cannabis plant</a:t>
            </a:r>
            <a:r>
              <a:rPr lang="en-US" sz="1200" kern="1200" baseline="0" dirty="0">
                <a:solidFill>
                  <a:schemeClr val="tx1"/>
                </a:solidFill>
                <a:effectLst/>
                <a:latin typeface="+mn-lt"/>
                <a:ea typeface="+mn-ea"/>
                <a:cs typeface="+mn-cs"/>
              </a:rPr>
              <a:t> but </a:t>
            </a:r>
            <a:r>
              <a:rPr lang="en-US" sz="1200" kern="1200" dirty="0">
                <a:solidFill>
                  <a:schemeClr val="tx1"/>
                </a:solidFill>
                <a:effectLst/>
                <a:latin typeface="+mn-lt"/>
                <a:ea typeface="+mn-ea"/>
                <a:cs typeface="+mn-cs"/>
              </a:rPr>
              <a:t>only in very small quantities.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To produce commercial delta 8 or delta 10 products, legal hemp-derived CBD is treated with heat or chemical catalysts to convert it into the other cannabinoids.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same is true of the newly commercialized delta 11 THC and other popular cannabinoids closely related to THC, like </a:t>
            </a:r>
            <a:r>
              <a:rPr lang="en-US" sz="1200" kern="1200" dirty="0">
                <a:solidFill>
                  <a:schemeClr val="tx1"/>
                </a:solidFill>
                <a:effectLst/>
                <a:latin typeface="+mn-lt"/>
                <a:ea typeface="+mn-ea"/>
                <a:cs typeface="+mn-cs"/>
                <a:hlinkClick r:id="rId3"/>
              </a:rPr>
              <a:t>HHC</a:t>
            </a:r>
            <a:r>
              <a:rPr lang="en-US" sz="1200" kern="1200" dirty="0">
                <a:solidFill>
                  <a:schemeClr val="tx1"/>
                </a:solidFill>
                <a:effectLst/>
                <a:latin typeface="+mn-lt"/>
                <a:ea typeface="+mn-ea"/>
                <a:cs typeface="+mn-cs"/>
              </a:rPr>
              <a:t> and </a:t>
            </a:r>
            <a:r>
              <a:rPr lang="en-US" sz="1200" kern="1200" dirty="0">
                <a:solidFill>
                  <a:schemeClr val="tx1"/>
                </a:solidFill>
                <a:effectLst/>
                <a:latin typeface="+mn-lt"/>
                <a:ea typeface="+mn-ea"/>
                <a:cs typeface="+mn-cs"/>
                <a:hlinkClick r:id="rId4"/>
              </a:rPr>
              <a:t>THCP</a:t>
            </a:r>
            <a:r>
              <a:rPr lang="en-US" sz="1200" kern="1200" dirty="0">
                <a:solidFill>
                  <a:schemeClr val="tx1"/>
                </a:solidFill>
                <a:effectLst/>
                <a:latin typeface="+mn-lt"/>
                <a:ea typeface="+mn-ea"/>
                <a:cs typeface="+mn-cs"/>
              </a:rPr>
              <a:t>. Cannabinoids not found naturally in the hemp plant (like </a:t>
            </a:r>
            <a:r>
              <a:rPr lang="en-US" sz="1200" kern="1200" dirty="0">
                <a:solidFill>
                  <a:schemeClr val="tx1"/>
                </a:solidFill>
                <a:effectLst/>
                <a:latin typeface="+mn-lt"/>
                <a:ea typeface="+mn-ea"/>
                <a:cs typeface="+mn-cs"/>
                <a:hlinkClick r:id="rId5"/>
              </a:rPr>
              <a:t>THC-O</a:t>
            </a:r>
            <a:r>
              <a:rPr lang="en-US" sz="1200" kern="1200" dirty="0">
                <a:solidFill>
                  <a:schemeClr val="tx1"/>
                </a:solidFill>
                <a:effectLst/>
                <a:latin typeface="+mn-lt"/>
                <a:ea typeface="+mn-ea"/>
                <a:cs typeface="+mn-cs"/>
              </a:rPr>
              <a:t>) cannot be legally produced from hemp-derived CBD, even though it is possible to do so.</a:t>
            </a:r>
          </a:p>
          <a:p>
            <a:endParaRPr lang="en-US" altLang="en-US" dirty="0"/>
          </a:p>
          <a:p>
            <a:r>
              <a:rPr lang="en-US" altLang="en-US" dirty="0"/>
              <a:t>THCP binds 33 times more readily with the body’s CB1 receptors, possibly making it the strongest commercially available cannabinoid. However, that’s a big “possibly.” There’s no actual proof that enhanced receptor binding translates to ultra-high potency.</a:t>
            </a:r>
          </a:p>
        </p:txBody>
      </p:sp>
    </p:spTree>
    <p:extLst>
      <p:ext uri="{BB962C8B-B14F-4D97-AF65-F5344CB8AC3E}">
        <p14:creationId xmlns:p14="http://schemas.microsoft.com/office/powerpoint/2010/main" val="26103920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group: because virtually no research on their</a:t>
            </a:r>
            <a:r>
              <a:rPr lang="en-US" baseline="0" dirty="0"/>
              <a:t> effects; only anecdotal reports; consumer beware about claims of their effects</a:t>
            </a:r>
            <a:endParaRPr lang="en-US" dirty="0"/>
          </a:p>
        </p:txBody>
      </p:sp>
      <p:sp>
        <p:nvSpPr>
          <p:cNvPr id="4" name="Slide Number Placeholder 3"/>
          <p:cNvSpPr>
            <a:spLocks noGrp="1"/>
          </p:cNvSpPr>
          <p:nvPr>
            <p:ph type="sldNum" sz="quarter" idx="10"/>
          </p:nvPr>
        </p:nvSpPr>
        <p:spPr/>
        <p:txBody>
          <a:bodyPr/>
          <a:lstStyle/>
          <a:p>
            <a:fld id="{674A6A84-9076-498A-B032-930CC7BA585C}" type="slidenum">
              <a:rPr lang="en-US" smtClean="0"/>
              <a:t>16</a:t>
            </a:fld>
            <a:endParaRPr lang="en-US"/>
          </a:p>
        </p:txBody>
      </p:sp>
    </p:spTree>
    <p:extLst>
      <p:ext uri="{BB962C8B-B14F-4D97-AF65-F5344CB8AC3E}">
        <p14:creationId xmlns:p14="http://schemas.microsoft.com/office/powerpoint/2010/main" val="26689198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Rot="1" noChangeAspect="1" noChangeArrowheads="1" noTextEdit="1"/>
          </p:cNvSpPr>
          <p:nvPr>
            <p:ph type="sldImg"/>
          </p:nvPr>
        </p:nvSpPr>
        <p:spPr>
          <a:xfrm>
            <a:off x="381000" y="685800"/>
            <a:ext cx="6096000" cy="3429000"/>
          </a:xfrm>
          <a:ln/>
        </p:spPr>
      </p:sp>
      <p:sp>
        <p:nvSpPr>
          <p:cNvPr id="214019" name="Rectangle 3"/>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6523594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Rot="1" noChangeAspect="1" noChangeArrowheads="1" noTextEdit="1"/>
          </p:cNvSpPr>
          <p:nvPr>
            <p:ph type="sldImg"/>
          </p:nvPr>
        </p:nvSpPr>
        <p:spPr>
          <a:xfrm>
            <a:off x="381000" y="685800"/>
            <a:ext cx="6096000" cy="3429000"/>
          </a:xfrm>
          <a:ln/>
        </p:spPr>
      </p:sp>
      <p:sp>
        <p:nvSpPr>
          <p:cNvPr id="214019" name="Rectangle 3"/>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A double bond occurs when two atoms share two sets of electrons, or 4 electrons</a:t>
            </a:r>
            <a:r>
              <a:rPr lang="en-US" altLang="en-US" baseline="0" dirty="0"/>
              <a:t> (electrons are always shared in pairs)</a:t>
            </a:r>
            <a:r>
              <a:rPr lang="en-US" altLang="en-US" dirty="0"/>
              <a:t>.  </a:t>
            </a:r>
          </a:p>
          <a:p>
            <a:endParaRPr lang="en-US" altLang="en-US" dirty="0"/>
          </a:p>
          <a:p>
            <a:r>
              <a:rPr lang="en-US" altLang="en-US" dirty="0"/>
              <a:t>Delta term: Used in chemistry to reflect change in concentration.</a:t>
            </a:r>
          </a:p>
        </p:txBody>
      </p:sp>
    </p:spTree>
    <p:extLst>
      <p:ext uri="{BB962C8B-B14F-4D97-AF65-F5344CB8AC3E}">
        <p14:creationId xmlns:p14="http://schemas.microsoft.com/office/powerpoint/2010/main" val="27852506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Rot="1" noChangeAspect="1" noChangeArrowheads="1" noTextEdit="1"/>
          </p:cNvSpPr>
          <p:nvPr>
            <p:ph type="sldImg"/>
          </p:nvPr>
        </p:nvSpPr>
        <p:spPr>
          <a:xfrm>
            <a:off x="381000" y="685800"/>
            <a:ext cx="6096000" cy="3429000"/>
          </a:xfrm>
          <a:ln/>
        </p:spPr>
      </p:sp>
      <p:sp>
        <p:nvSpPr>
          <p:cNvPr id="214019" name="Rectangle 3"/>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CBD exception: has very</a:t>
            </a:r>
            <a:r>
              <a:rPr lang="en-US" altLang="en-US" baseline="0" dirty="0"/>
              <a:t> long tails but does not bind to CB brain receptors</a:t>
            </a:r>
            <a:endParaRPr lang="en-US" altLang="en-US" dirty="0"/>
          </a:p>
        </p:txBody>
      </p:sp>
    </p:spTree>
    <p:extLst>
      <p:ext uri="{BB962C8B-B14F-4D97-AF65-F5344CB8AC3E}">
        <p14:creationId xmlns:p14="http://schemas.microsoft.com/office/powerpoint/2010/main" val="37484417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4A6A84-9076-498A-B032-930CC7BA585C}" type="slidenum">
              <a:rPr lang="en-US" smtClean="0"/>
              <a:t>20</a:t>
            </a:fld>
            <a:endParaRPr lang="en-US"/>
          </a:p>
        </p:txBody>
      </p:sp>
    </p:spTree>
    <p:extLst>
      <p:ext uri="{BB962C8B-B14F-4D97-AF65-F5344CB8AC3E}">
        <p14:creationId xmlns:p14="http://schemas.microsoft.com/office/powerpoint/2010/main" val="11075351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As a quick disclaimer, this event is made possible in part by funding from the Substance Abuse and Mental Health Services Administration’s (SAMHSA), The views expressed do not necessarily reflect the official policies of the Department of Health and Human Services; nor does mention of trade names, commercial practices, or organizations imply endorsement by the U.S. Government.</a:t>
            </a:r>
            <a:endParaRPr dirty="0"/>
          </a:p>
        </p:txBody>
      </p:sp>
      <p:sp>
        <p:nvSpPr>
          <p:cNvPr id="109" name="Google Shape;10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Rot="1" noChangeAspect="1" noChangeArrowheads="1" noTextEdit="1"/>
          </p:cNvSpPr>
          <p:nvPr>
            <p:ph type="sldImg"/>
          </p:nvPr>
        </p:nvSpPr>
        <p:spPr>
          <a:xfrm>
            <a:off x="381000" y="685800"/>
            <a:ext cx="6096000" cy="3429000"/>
          </a:xfrm>
          <a:ln/>
        </p:spPr>
      </p:sp>
      <p:sp>
        <p:nvSpPr>
          <p:cNvPr id="214019" name="Rectangle 3"/>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FF0000"/>
                </a:solidFill>
                <a:latin typeface="Arial" panose="020B0604020202020204" pitchFamily="34" charset="0"/>
                <a:cs typeface="Arial" panose="020B0604020202020204" pitchFamily="34" charset="0"/>
              </a:rPr>
              <a:t>Common</a:t>
            </a:r>
            <a:r>
              <a:rPr lang="en-US" sz="1200" b="0" baseline="0" dirty="0">
                <a:solidFill>
                  <a:srgbClr val="FF0000"/>
                </a:solidFill>
                <a:latin typeface="Arial" panose="020B0604020202020204" pitchFamily="34" charset="0"/>
                <a:cs typeface="Arial" panose="020B0604020202020204" pitchFamily="34" charset="0"/>
              </a:rPr>
              <a:t> chemicals: Heptane, Hexane, Cyclohexane, Toluene, Sulfuric acid, Hydrochloric acid,  sulfonic acid</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baseline="0" dirty="0">
              <a:solidFill>
                <a:srgbClr val="FF0000"/>
              </a:solidFill>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baseline="0" dirty="0">
                <a:solidFill>
                  <a:srgbClr val="FF0000"/>
                </a:solidFill>
                <a:latin typeface="Arial" panose="020B0604020202020204" pitchFamily="34" charset="0"/>
                <a:cs typeface="Arial" panose="020B0604020202020204" pitchFamily="34" charset="0"/>
              </a:rPr>
              <a:t>Some are used</a:t>
            </a:r>
            <a:r>
              <a:rPr lang="en-US" sz="1200" b="0" i="0" kern="1200" baseline="0" dirty="0">
                <a:solidFill>
                  <a:schemeClr val="tx1"/>
                </a:solidFill>
                <a:effectLst/>
                <a:latin typeface="+mn-lt"/>
                <a:ea typeface="+mn-ea"/>
                <a:cs typeface="+mn-cs"/>
              </a:rPr>
              <a:t> in</a:t>
            </a:r>
            <a:r>
              <a:rPr lang="en-US" sz="1200" b="0" i="0" kern="1200" dirty="0">
                <a:solidFill>
                  <a:schemeClr val="tx1"/>
                </a:solidFill>
                <a:effectLst/>
                <a:latin typeface="+mn-lt"/>
                <a:ea typeface="+mn-ea"/>
                <a:cs typeface="+mn-cs"/>
              </a:rPr>
              <a:t> engine fluid, glue, and various cleaners.</a:t>
            </a:r>
            <a:endParaRPr lang="en-US" sz="1200" b="0" baseline="0" dirty="0">
              <a:solidFill>
                <a:srgbClr val="FF0000"/>
              </a:solidFill>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dirty="0">
              <a:solidFill>
                <a:srgbClr val="FF0000"/>
              </a:solidFill>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FF0000"/>
                </a:solidFill>
                <a:latin typeface="Arial" panose="020B0604020202020204" pitchFamily="34" charset="0"/>
                <a:cs typeface="Arial" panose="020B0604020202020204" pitchFamily="34" charset="0"/>
              </a:rPr>
              <a:t>If consumed or inhaled, these chemicals and the by-products created during manufacturing can be harmful.</a:t>
            </a:r>
          </a:p>
          <a:p>
            <a:endParaRPr lang="en-US" altLang="en-US" dirty="0"/>
          </a:p>
        </p:txBody>
      </p:sp>
    </p:spTree>
    <p:extLst>
      <p:ext uri="{BB962C8B-B14F-4D97-AF65-F5344CB8AC3E}">
        <p14:creationId xmlns:p14="http://schemas.microsoft.com/office/powerpoint/2010/main" val="40774411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Rot="1" noChangeAspect="1" noChangeArrowheads="1" noTextEdit="1"/>
          </p:cNvSpPr>
          <p:nvPr>
            <p:ph type="sldImg"/>
          </p:nvPr>
        </p:nvSpPr>
        <p:spPr>
          <a:xfrm>
            <a:off x="381000" y="685800"/>
            <a:ext cx="6096000" cy="3429000"/>
          </a:xfrm>
          <a:ln/>
        </p:spPr>
      </p:sp>
      <p:sp>
        <p:nvSpPr>
          <p:cNvPr id="214019" name="Rectangle 3"/>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0802161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Rot="1" noChangeAspect="1" noChangeArrowheads="1" noTextEdit="1"/>
          </p:cNvSpPr>
          <p:nvPr>
            <p:ph type="sldImg"/>
          </p:nvPr>
        </p:nvSpPr>
        <p:spPr>
          <a:xfrm>
            <a:off x="381000" y="685800"/>
            <a:ext cx="6096000" cy="3429000"/>
          </a:xfrm>
          <a:ln/>
        </p:spPr>
      </p:sp>
      <p:sp>
        <p:nvSpPr>
          <p:cNvPr id="214019" name="Rectangle 3"/>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58042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Rot="1" noChangeAspect="1" noChangeArrowheads="1" noTextEdit="1"/>
          </p:cNvSpPr>
          <p:nvPr>
            <p:ph type="sldImg"/>
          </p:nvPr>
        </p:nvSpPr>
        <p:spPr>
          <a:xfrm>
            <a:off x="381000" y="685800"/>
            <a:ext cx="6096000" cy="3429000"/>
          </a:xfrm>
          <a:ln/>
        </p:spPr>
      </p:sp>
      <p:sp>
        <p:nvSpPr>
          <p:cNvPr id="214019" name="Rectangle 3"/>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5690566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lvl1pPr>
              <a:defRPr sz="2500">
                <a:solidFill>
                  <a:schemeClr val="tx1"/>
                </a:solidFill>
                <a:latin typeface="Times New Roman" pitchFamily="18" charset="0"/>
              </a:defRPr>
            </a:lvl1pPr>
            <a:lvl2pPr marL="742950" indent="-285750">
              <a:defRPr sz="2500">
                <a:solidFill>
                  <a:schemeClr val="tx1"/>
                </a:solidFill>
                <a:latin typeface="Times New Roman" pitchFamily="18" charset="0"/>
              </a:defRPr>
            </a:lvl2pPr>
            <a:lvl3pPr marL="1143000" indent="-228600">
              <a:defRPr sz="2500">
                <a:solidFill>
                  <a:schemeClr val="tx1"/>
                </a:solidFill>
                <a:latin typeface="Times New Roman" pitchFamily="18" charset="0"/>
              </a:defRPr>
            </a:lvl3pPr>
            <a:lvl4pPr marL="1600200" indent="-228600">
              <a:defRPr sz="2500">
                <a:solidFill>
                  <a:schemeClr val="tx1"/>
                </a:solidFill>
                <a:latin typeface="Times New Roman" pitchFamily="18" charset="0"/>
              </a:defRPr>
            </a:lvl4pPr>
            <a:lvl5pPr marL="2057400" indent="-228600">
              <a:defRPr sz="2500">
                <a:solidFill>
                  <a:schemeClr val="tx1"/>
                </a:solidFill>
                <a:latin typeface="Times New Roman" pitchFamily="18" charset="0"/>
              </a:defRPr>
            </a:lvl5pPr>
            <a:lvl6pPr marL="2514600" indent="-228600" eaLnBrk="0" fontAlgn="base" hangingPunct="0">
              <a:spcBef>
                <a:spcPct val="0"/>
              </a:spcBef>
              <a:spcAft>
                <a:spcPct val="0"/>
              </a:spcAft>
              <a:defRPr sz="2500">
                <a:solidFill>
                  <a:schemeClr val="tx1"/>
                </a:solidFill>
                <a:latin typeface="Times New Roman" pitchFamily="18" charset="0"/>
              </a:defRPr>
            </a:lvl6pPr>
            <a:lvl7pPr marL="2971800" indent="-228600" eaLnBrk="0" fontAlgn="base" hangingPunct="0">
              <a:spcBef>
                <a:spcPct val="0"/>
              </a:spcBef>
              <a:spcAft>
                <a:spcPct val="0"/>
              </a:spcAft>
              <a:defRPr sz="2500">
                <a:solidFill>
                  <a:schemeClr val="tx1"/>
                </a:solidFill>
                <a:latin typeface="Times New Roman" pitchFamily="18" charset="0"/>
              </a:defRPr>
            </a:lvl7pPr>
            <a:lvl8pPr marL="3429000" indent="-228600" eaLnBrk="0" fontAlgn="base" hangingPunct="0">
              <a:spcBef>
                <a:spcPct val="0"/>
              </a:spcBef>
              <a:spcAft>
                <a:spcPct val="0"/>
              </a:spcAft>
              <a:defRPr sz="2500">
                <a:solidFill>
                  <a:schemeClr val="tx1"/>
                </a:solidFill>
                <a:latin typeface="Times New Roman" pitchFamily="18" charset="0"/>
              </a:defRPr>
            </a:lvl8pPr>
            <a:lvl9pPr marL="3886200" indent="-228600" eaLnBrk="0" fontAlgn="base" hangingPunct="0">
              <a:spcBef>
                <a:spcPct val="0"/>
              </a:spcBef>
              <a:spcAft>
                <a:spcPct val="0"/>
              </a:spcAft>
              <a:defRPr sz="2500">
                <a:solidFill>
                  <a:schemeClr val="tx1"/>
                </a:solidFill>
                <a:latin typeface="Times New Roman"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A5EB326E-F939-4D0F-8FE5-99AE97D437AA}" type="slidenum">
              <a:rPr kumimoji="0" lang="en-US" altLang="en-US" sz="1200" b="0" i="0" u="none" strike="noStrike" kern="1200" cap="none" spc="0" normalizeH="0" baseline="0" noProof="0" smtClean="0">
                <a:ln>
                  <a:noFill/>
                </a:ln>
                <a:solidFill>
                  <a:prstClr val="black"/>
                </a:solidFill>
                <a:effectLst/>
                <a:uLnTx/>
                <a:uFillTx/>
                <a:latin typeface="Times New Roman"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25</a:t>
            </a:fld>
            <a:endParaRPr kumimoji="0" lang="en-US" altLang="en-US" sz="1200" b="0" i="0" u="none" strike="noStrike" kern="1200" cap="none" spc="0" normalizeH="0" baseline="0" noProof="0" dirty="0">
              <a:ln>
                <a:noFill/>
              </a:ln>
              <a:solidFill>
                <a:prstClr val="black"/>
              </a:solidFill>
              <a:effectLst/>
              <a:uLnTx/>
              <a:uFillTx/>
              <a:latin typeface="Times New Roman" pitchFamily="18" charset="0"/>
              <a:ea typeface="+mn-ea"/>
              <a:cs typeface="+mn-cs"/>
            </a:endParaRPr>
          </a:p>
        </p:txBody>
      </p:sp>
      <p:sp>
        <p:nvSpPr>
          <p:cNvPr id="103427" name="Rectangle 2"/>
          <p:cNvSpPr>
            <a:spLocks noGrp="1" noRot="1" noChangeAspect="1" noChangeArrowheads="1" noTextEdit="1"/>
          </p:cNvSpPr>
          <p:nvPr>
            <p:ph type="sldImg"/>
          </p:nvPr>
        </p:nvSpPr>
        <p:spPr>
          <a:xfrm>
            <a:off x="381000" y="685800"/>
            <a:ext cx="6096000" cy="3429000"/>
          </a:xfrm>
          <a:ln/>
        </p:spPr>
      </p:sp>
      <p:sp>
        <p:nvSpPr>
          <p:cNvPr id="103428"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1294353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Rot="1" noChangeAspect="1" noChangeArrowheads="1" noTextEdit="1"/>
          </p:cNvSpPr>
          <p:nvPr>
            <p:ph type="sldImg"/>
          </p:nvPr>
        </p:nvSpPr>
        <p:spPr>
          <a:xfrm>
            <a:off x="381000" y="685800"/>
            <a:ext cx="6096000" cy="3429000"/>
          </a:xfrm>
          <a:ln/>
        </p:spPr>
      </p:sp>
      <p:sp>
        <p:nvSpPr>
          <p:cNvPr id="214019" name="Rectangle 3"/>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br>
              <a:rPr lang="en-US" sz="1200" kern="1200" baseline="0" dirty="0">
                <a:solidFill>
                  <a:schemeClr val="tx1"/>
                </a:solidFill>
                <a:effectLst/>
                <a:latin typeface="+mn-lt"/>
                <a:ea typeface="+mn-ea"/>
                <a:cs typeface="+mn-cs"/>
              </a:rPr>
            </a:br>
            <a:endParaRPr lang="en-US"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Those on list after Delta-9</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are found naturally in cannabis plant</a:t>
            </a:r>
            <a:r>
              <a:rPr lang="en-US" sz="1200" kern="1200" baseline="0" dirty="0">
                <a:solidFill>
                  <a:schemeClr val="tx1"/>
                </a:solidFill>
                <a:effectLst/>
                <a:latin typeface="+mn-lt"/>
                <a:ea typeface="+mn-ea"/>
                <a:cs typeface="+mn-cs"/>
              </a:rPr>
              <a:t> but </a:t>
            </a:r>
            <a:r>
              <a:rPr lang="en-US" sz="1200" kern="1200" dirty="0">
                <a:solidFill>
                  <a:schemeClr val="tx1"/>
                </a:solidFill>
                <a:effectLst/>
                <a:latin typeface="+mn-lt"/>
                <a:ea typeface="+mn-ea"/>
                <a:cs typeface="+mn-cs"/>
              </a:rPr>
              <a:t>only in very small quantities.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To produce commercial delta 8 or delta 10 products, legal hemp-derived CBD is treated with heat or chemical catalysts to convert it into the other cannabinoids.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same is true of the newly commercialized delta 11 THC and other popular cannabinoids closely related to THC, like </a:t>
            </a:r>
            <a:r>
              <a:rPr lang="en-US" sz="1200" kern="1200" dirty="0">
                <a:solidFill>
                  <a:schemeClr val="tx1"/>
                </a:solidFill>
                <a:effectLst/>
                <a:latin typeface="+mn-lt"/>
                <a:ea typeface="+mn-ea"/>
                <a:cs typeface="+mn-cs"/>
                <a:hlinkClick r:id="rId3"/>
              </a:rPr>
              <a:t>HHC</a:t>
            </a:r>
            <a:r>
              <a:rPr lang="en-US" sz="1200" kern="1200" dirty="0">
                <a:solidFill>
                  <a:schemeClr val="tx1"/>
                </a:solidFill>
                <a:effectLst/>
                <a:latin typeface="+mn-lt"/>
                <a:ea typeface="+mn-ea"/>
                <a:cs typeface="+mn-cs"/>
              </a:rPr>
              <a:t> and </a:t>
            </a:r>
            <a:r>
              <a:rPr lang="en-US" sz="1200" kern="1200" dirty="0">
                <a:solidFill>
                  <a:schemeClr val="tx1"/>
                </a:solidFill>
                <a:effectLst/>
                <a:latin typeface="+mn-lt"/>
                <a:ea typeface="+mn-ea"/>
                <a:cs typeface="+mn-cs"/>
                <a:hlinkClick r:id="rId4"/>
              </a:rPr>
              <a:t>THCP</a:t>
            </a:r>
            <a:r>
              <a:rPr lang="en-US" sz="1200" kern="1200" dirty="0">
                <a:solidFill>
                  <a:schemeClr val="tx1"/>
                </a:solidFill>
                <a:effectLst/>
                <a:latin typeface="+mn-lt"/>
                <a:ea typeface="+mn-ea"/>
                <a:cs typeface="+mn-cs"/>
              </a:rPr>
              <a:t>. Cannabinoids not found naturally in the hemp plant (like </a:t>
            </a:r>
            <a:r>
              <a:rPr lang="en-US" sz="1200" kern="1200" dirty="0">
                <a:solidFill>
                  <a:schemeClr val="tx1"/>
                </a:solidFill>
                <a:effectLst/>
                <a:latin typeface="+mn-lt"/>
                <a:ea typeface="+mn-ea"/>
                <a:cs typeface="+mn-cs"/>
                <a:hlinkClick r:id="rId5"/>
              </a:rPr>
              <a:t>THC-O</a:t>
            </a:r>
            <a:r>
              <a:rPr lang="en-US" sz="1200" kern="1200" dirty="0">
                <a:solidFill>
                  <a:schemeClr val="tx1"/>
                </a:solidFill>
                <a:effectLst/>
                <a:latin typeface="+mn-lt"/>
                <a:ea typeface="+mn-ea"/>
                <a:cs typeface="+mn-cs"/>
              </a:rPr>
              <a:t>) cannot be legally produced from hemp-derived CBD, even though it is possible to do so.</a:t>
            </a:r>
          </a:p>
          <a:p>
            <a:endParaRPr lang="en-US" altLang="en-US" dirty="0"/>
          </a:p>
          <a:p>
            <a:r>
              <a:rPr lang="en-US" altLang="en-US" dirty="0"/>
              <a:t>THCP binds 33 times more readily with the body’s CB1 receptors, possibly making it the strongest commercially available cannabinoid. However, that’s a big “possibly.” There’s no actual proof that enhanced receptor binding translates to ultra-high potency.</a:t>
            </a:r>
          </a:p>
        </p:txBody>
      </p:sp>
    </p:spTree>
    <p:extLst>
      <p:ext uri="{BB962C8B-B14F-4D97-AF65-F5344CB8AC3E}">
        <p14:creationId xmlns:p14="http://schemas.microsoft.com/office/powerpoint/2010/main" val="37231686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Rot="1" noChangeAspect="1" noChangeArrowheads="1" noTextEdit="1"/>
          </p:cNvSpPr>
          <p:nvPr>
            <p:ph type="sldImg"/>
          </p:nvPr>
        </p:nvSpPr>
        <p:spPr>
          <a:xfrm>
            <a:off x="381000" y="685800"/>
            <a:ext cx="6096000" cy="3429000"/>
          </a:xfrm>
          <a:ln/>
        </p:spPr>
      </p:sp>
      <p:sp>
        <p:nvSpPr>
          <p:cNvPr id="214019" name="Rectangle 3"/>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2262486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Google:</a:t>
            </a:r>
            <a:r>
              <a:rPr lang="en-US" baseline="0" dirty="0"/>
              <a:t> FDA and Delta-8 risks</a:t>
            </a:r>
            <a:endParaRPr lang="en-US" dirty="0"/>
          </a:p>
        </p:txBody>
      </p:sp>
      <p:sp>
        <p:nvSpPr>
          <p:cNvPr id="4" name="Slide Number Placeholder 3"/>
          <p:cNvSpPr>
            <a:spLocks noGrp="1"/>
          </p:cNvSpPr>
          <p:nvPr>
            <p:ph type="sldNum" sz="quarter" idx="10"/>
          </p:nvPr>
        </p:nvSpPr>
        <p:spPr/>
        <p:txBody>
          <a:bodyPr/>
          <a:lstStyle/>
          <a:p>
            <a:fld id="{674A6A84-9076-498A-B032-930CC7BA585C}" type="slidenum">
              <a:rPr lang="en-US" smtClean="0"/>
              <a:t>28</a:t>
            </a:fld>
            <a:endParaRPr lang="en-US"/>
          </a:p>
        </p:txBody>
      </p:sp>
    </p:spTree>
    <p:extLst>
      <p:ext uri="{BB962C8B-B14F-4D97-AF65-F5344CB8AC3E}">
        <p14:creationId xmlns:p14="http://schemas.microsoft.com/office/powerpoint/2010/main" val="30401407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Rot="1" noChangeAspect="1" noChangeArrowheads="1" noTextEdit="1"/>
          </p:cNvSpPr>
          <p:nvPr>
            <p:ph type="sldImg"/>
          </p:nvPr>
        </p:nvSpPr>
        <p:spPr>
          <a:xfrm>
            <a:off x="381000" y="685800"/>
            <a:ext cx="6096000" cy="3429000"/>
          </a:xfrm>
          <a:ln/>
        </p:spPr>
      </p:sp>
      <p:sp>
        <p:nvSpPr>
          <p:cNvPr id="214019" name="Rectangle 3"/>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0025310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Rot="1" noChangeAspect="1" noChangeArrowheads="1" noTextEdit="1"/>
          </p:cNvSpPr>
          <p:nvPr>
            <p:ph type="sldImg"/>
          </p:nvPr>
        </p:nvSpPr>
        <p:spPr>
          <a:xfrm>
            <a:off x="381000" y="685800"/>
            <a:ext cx="6096000" cy="3429000"/>
          </a:xfrm>
          <a:ln/>
        </p:spPr>
      </p:sp>
      <p:sp>
        <p:nvSpPr>
          <p:cNvPr id="214019" name="Rectangle 3"/>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8777367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8F0573-9A1A-4840-A875-AF0E9B32185C}" type="slidenum">
              <a:rPr lang="en-US" smtClean="0"/>
              <a:t>4</a:t>
            </a:fld>
            <a:endParaRPr lang="en-US"/>
          </a:p>
        </p:txBody>
      </p:sp>
    </p:spTree>
    <p:extLst>
      <p:ext uri="{BB962C8B-B14F-4D97-AF65-F5344CB8AC3E}">
        <p14:creationId xmlns:p14="http://schemas.microsoft.com/office/powerpoint/2010/main" val="39436111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Rot="1" noChangeAspect="1" noChangeArrowheads="1" noTextEdit="1"/>
          </p:cNvSpPr>
          <p:nvPr>
            <p:ph type="sldImg"/>
          </p:nvPr>
        </p:nvSpPr>
        <p:spPr>
          <a:xfrm>
            <a:off x="381000" y="685800"/>
            <a:ext cx="6096000" cy="3429000"/>
          </a:xfrm>
          <a:ln/>
        </p:spPr>
      </p:sp>
      <p:sp>
        <p:nvSpPr>
          <p:cNvPr id="214019" name="Rectangle 3"/>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Consuming raw THCA, without heating and </a:t>
            </a:r>
            <a:r>
              <a:rPr lang="en-US" altLang="en-US" dirty="0" err="1"/>
              <a:t>decarbing</a:t>
            </a:r>
            <a:r>
              <a:rPr lang="en-US" altLang="en-US" dirty="0"/>
              <a:t> it, definitely won’t get you high. However, many THCA products, like vape carts or disposables, convert the contained THCA into delta 9 THC (by heating it) before the vapor even reaches your lungs.</a:t>
            </a:r>
          </a:p>
          <a:p>
            <a:endParaRPr lang="en-US" altLang="en-US" dirty="0"/>
          </a:p>
          <a:p>
            <a:r>
              <a:rPr lang="en-US" altLang="en-US" dirty="0"/>
              <a:t>Most THCA hemp products contain only small to moderate amounts of the cannabinoid—probably not enough to get the user high—or are misleadingly labeled and contain none at all. Always check the product’s certificate of analysis (COA) to verify its contents.</a:t>
            </a:r>
          </a:p>
        </p:txBody>
      </p:sp>
    </p:spTree>
    <p:extLst>
      <p:ext uri="{BB962C8B-B14F-4D97-AF65-F5344CB8AC3E}">
        <p14:creationId xmlns:p14="http://schemas.microsoft.com/office/powerpoint/2010/main" val="4548379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Rot="1" noChangeAspect="1" noChangeArrowheads="1" noTextEdit="1"/>
          </p:cNvSpPr>
          <p:nvPr>
            <p:ph type="sldImg"/>
          </p:nvPr>
        </p:nvSpPr>
        <p:spPr>
          <a:xfrm>
            <a:off x="381000" y="685800"/>
            <a:ext cx="6096000" cy="3429000"/>
          </a:xfrm>
          <a:ln/>
        </p:spPr>
      </p:sp>
      <p:sp>
        <p:nvSpPr>
          <p:cNvPr id="214019" name="Rectangle 3"/>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2840435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Rot="1" noChangeAspect="1" noChangeArrowheads="1" noTextEdit="1"/>
          </p:cNvSpPr>
          <p:nvPr>
            <p:ph type="sldImg"/>
          </p:nvPr>
        </p:nvSpPr>
        <p:spPr>
          <a:xfrm>
            <a:off x="381000" y="685800"/>
            <a:ext cx="6096000" cy="3429000"/>
          </a:xfrm>
          <a:ln/>
        </p:spPr>
      </p:sp>
      <p:sp>
        <p:nvSpPr>
          <p:cNvPr id="214019" name="Rectangle 3"/>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Reminder: virtually no research; may be marketed</a:t>
            </a:r>
            <a:r>
              <a:rPr lang="en-US" altLang="en-US" baseline="0" dirty="0"/>
              <a:t> as an added ingredient in a cannabis product</a:t>
            </a:r>
          </a:p>
          <a:p>
            <a:r>
              <a:rPr lang="en-US" altLang="en-US" baseline="0" dirty="0"/>
              <a:t>CBN: getting on the radar screen of researchers as having neuroprotective properties</a:t>
            </a:r>
            <a:endParaRPr lang="en-US" altLang="en-US" dirty="0"/>
          </a:p>
        </p:txBody>
      </p:sp>
    </p:spTree>
    <p:extLst>
      <p:ext uri="{BB962C8B-B14F-4D97-AF65-F5344CB8AC3E}">
        <p14:creationId xmlns:p14="http://schemas.microsoft.com/office/powerpoint/2010/main" val="27515550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lvl1pPr>
              <a:defRPr sz="2500">
                <a:solidFill>
                  <a:schemeClr val="tx1"/>
                </a:solidFill>
                <a:latin typeface="Times New Roman" pitchFamily="18" charset="0"/>
              </a:defRPr>
            </a:lvl1pPr>
            <a:lvl2pPr marL="742950" indent="-285750">
              <a:defRPr sz="2500">
                <a:solidFill>
                  <a:schemeClr val="tx1"/>
                </a:solidFill>
                <a:latin typeface="Times New Roman" pitchFamily="18" charset="0"/>
              </a:defRPr>
            </a:lvl2pPr>
            <a:lvl3pPr marL="1143000" indent="-228600">
              <a:defRPr sz="2500">
                <a:solidFill>
                  <a:schemeClr val="tx1"/>
                </a:solidFill>
                <a:latin typeface="Times New Roman" pitchFamily="18" charset="0"/>
              </a:defRPr>
            </a:lvl3pPr>
            <a:lvl4pPr marL="1600200" indent="-228600">
              <a:defRPr sz="2500">
                <a:solidFill>
                  <a:schemeClr val="tx1"/>
                </a:solidFill>
                <a:latin typeface="Times New Roman" pitchFamily="18" charset="0"/>
              </a:defRPr>
            </a:lvl4pPr>
            <a:lvl5pPr marL="2057400" indent="-228600">
              <a:defRPr sz="2500">
                <a:solidFill>
                  <a:schemeClr val="tx1"/>
                </a:solidFill>
                <a:latin typeface="Times New Roman" pitchFamily="18" charset="0"/>
              </a:defRPr>
            </a:lvl5pPr>
            <a:lvl6pPr marL="2514600" indent="-228600" eaLnBrk="0" fontAlgn="base" hangingPunct="0">
              <a:spcBef>
                <a:spcPct val="0"/>
              </a:spcBef>
              <a:spcAft>
                <a:spcPct val="0"/>
              </a:spcAft>
              <a:defRPr sz="2500">
                <a:solidFill>
                  <a:schemeClr val="tx1"/>
                </a:solidFill>
                <a:latin typeface="Times New Roman" pitchFamily="18" charset="0"/>
              </a:defRPr>
            </a:lvl6pPr>
            <a:lvl7pPr marL="2971800" indent="-228600" eaLnBrk="0" fontAlgn="base" hangingPunct="0">
              <a:spcBef>
                <a:spcPct val="0"/>
              </a:spcBef>
              <a:spcAft>
                <a:spcPct val="0"/>
              </a:spcAft>
              <a:defRPr sz="2500">
                <a:solidFill>
                  <a:schemeClr val="tx1"/>
                </a:solidFill>
                <a:latin typeface="Times New Roman" pitchFamily="18" charset="0"/>
              </a:defRPr>
            </a:lvl7pPr>
            <a:lvl8pPr marL="3429000" indent="-228600" eaLnBrk="0" fontAlgn="base" hangingPunct="0">
              <a:spcBef>
                <a:spcPct val="0"/>
              </a:spcBef>
              <a:spcAft>
                <a:spcPct val="0"/>
              </a:spcAft>
              <a:defRPr sz="2500">
                <a:solidFill>
                  <a:schemeClr val="tx1"/>
                </a:solidFill>
                <a:latin typeface="Times New Roman" pitchFamily="18" charset="0"/>
              </a:defRPr>
            </a:lvl8pPr>
            <a:lvl9pPr marL="3886200" indent="-228600" eaLnBrk="0" fontAlgn="base" hangingPunct="0">
              <a:spcBef>
                <a:spcPct val="0"/>
              </a:spcBef>
              <a:spcAft>
                <a:spcPct val="0"/>
              </a:spcAft>
              <a:defRPr sz="2500">
                <a:solidFill>
                  <a:schemeClr val="tx1"/>
                </a:solidFill>
                <a:latin typeface="Times New Roman"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A5EB326E-F939-4D0F-8FE5-99AE97D437AA}" type="slidenum">
              <a:rPr kumimoji="0" lang="en-US" altLang="en-US" sz="1200" b="0" i="0" u="none" strike="noStrike" kern="1200" cap="none" spc="0" normalizeH="0" baseline="0" noProof="0" smtClean="0">
                <a:ln>
                  <a:noFill/>
                </a:ln>
                <a:solidFill>
                  <a:prstClr val="black"/>
                </a:solidFill>
                <a:effectLst/>
                <a:uLnTx/>
                <a:uFillTx/>
                <a:latin typeface="Times New Roman"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34</a:t>
            </a:fld>
            <a:endParaRPr kumimoji="0" lang="en-US" altLang="en-US" sz="1200" b="0" i="0" u="none" strike="noStrike" kern="1200" cap="none" spc="0" normalizeH="0" baseline="0" noProof="0" dirty="0">
              <a:ln>
                <a:noFill/>
              </a:ln>
              <a:solidFill>
                <a:prstClr val="black"/>
              </a:solidFill>
              <a:effectLst/>
              <a:uLnTx/>
              <a:uFillTx/>
              <a:latin typeface="Times New Roman" pitchFamily="18" charset="0"/>
              <a:ea typeface="+mn-ea"/>
              <a:cs typeface="+mn-cs"/>
            </a:endParaRPr>
          </a:p>
        </p:txBody>
      </p:sp>
      <p:sp>
        <p:nvSpPr>
          <p:cNvPr id="103427" name="Rectangle 2"/>
          <p:cNvSpPr>
            <a:spLocks noGrp="1" noRot="1" noChangeAspect="1" noChangeArrowheads="1" noTextEdit="1"/>
          </p:cNvSpPr>
          <p:nvPr>
            <p:ph type="sldImg"/>
          </p:nvPr>
        </p:nvSpPr>
        <p:spPr>
          <a:xfrm>
            <a:off x="381000" y="685800"/>
            <a:ext cx="6096000" cy="3429000"/>
          </a:xfrm>
          <a:ln/>
        </p:spPr>
      </p:sp>
      <p:sp>
        <p:nvSpPr>
          <p:cNvPr id="103428"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4508826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Rot="1" noChangeAspect="1" noChangeArrowheads="1" noTextEdit="1"/>
          </p:cNvSpPr>
          <p:nvPr>
            <p:ph type="sldImg"/>
          </p:nvPr>
        </p:nvSpPr>
        <p:spPr>
          <a:xfrm>
            <a:off x="381000" y="685800"/>
            <a:ext cx="6096000" cy="3429000"/>
          </a:xfrm>
          <a:ln/>
        </p:spPr>
      </p:sp>
      <p:sp>
        <p:nvSpPr>
          <p:cNvPr id="214019" name="Rectangle 3"/>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7591470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6FC55B-4038-44B5-8518-AE75693D971D}"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1153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t>901 patients with first episode psychosis across 11 clinic sites in Europe compared to 1237 population controls</a:t>
            </a:r>
          </a:p>
          <a:p>
            <a:endParaRPr b="0" dirty="0"/>
          </a:p>
        </p:txBody>
      </p:sp>
    </p:spTree>
    <p:extLst>
      <p:ext uri="{BB962C8B-B14F-4D97-AF65-F5344CB8AC3E}">
        <p14:creationId xmlns:p14="http://schemas.microsoft.com/office/powerpoint/2010/main" val="24451549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lvl1pPr>
              <a:defRPr sz="2500">
                <a:solidFill>
                  <a:schemeClr val="tx1"/>
                </a:solidFill>
                <a:latin typeface="Times New Roman" pitchFamily="18" charset="0"/>
              </a:defRPr>
            </a:lvl1pPr>
            <a:lvl2pPr marL="742950" indent="-285750">
              <a:defRPr sz="2500">
                <a:solidFill>
                  <a:schemeClr val="tx1"/>
                </a:solidFill>
                <a:latin typeface="Times New Roman" pitchFamily="18" charset="0"/>
              </a:defRPr>
            </a:lvl2pPr>
            <a:lvl3pPr marL="1143000" indent="-228600">
              <a:defRPr sz="2500">
                <a:solidFill>
                  <a:schemeClr val="tx1"/>
                </a:solidFill>
                <a:latin typeface="Times New Roman" pitchFamily="18" charset="0"/>
              </a:defRPr>
            </a:lvl3pPr>
            <a:lvl4pPr marL="1600200" indent="-228600">
              <a:defRPr sz="2500">
                <a:solidFill>
                  <a:schemeClr val="tx1"/>
                </a:solidFill>
                <a:latin typeface="Times New Roman" pitchFamily="18" charset="0"/>
              </a:defRPr>
            </a:lvl4pPr>
            <a:lvl5pPr marL="2057400" indent="-228600">
              <a:defRPr sz="2500">
                <a:solidFill>
                  <a:schemeClr val="tx1"/>
                </a:solidFill>
                <a:latin typeface="Times New Roman" pitchFamily="18" charset="0"/>
              </a:defRPr>
            </a:lvl5pPr>
            <a:lvl6pPr marL="2514600" indent="-228600" eaLnBrk="0" fontAlgn="base" hangingPunct="0">
              <a:spcBef>
                <a:spcPct val="0"/>
              </a:spcBef>
              <a:spcAft>
                <a:spcPct val="0"/>
              </a:spcAft>
              <a:defRPr sz="2500">
                <a:solidFill>
                  <a:schemeClr val="tx1"/>
                </a:solidFill>
                <a:latin typeface="Times New Roman" pitchFamily="18" charset="0"/>
              </a:defRPr>
            </a:lvl6pPr>
            <a:lvl7pPr marL="2971800" indent="-228600" eaLnBrk="0" fontAlgn="base" hangingPunct="0">
              <a:spcBef>
                <a:spcPct val="0"/>
              </a:spcBef>
              <a:spcAft>
                <a:spcPct val="0"/>
              </a:spcAft>
              <a:defRPr sz="2500">
                <a:solidFill>
                  <a:schemeClr val="tx1"/>
                </a:solidFill>
                <a:latin typeface="Times New Roman" pitchFamily="18" charset="0"/>
              </a:defRPr>
            </a:lvl7pPr>
            <a:lvl8pPr marL="3429000" indent="-228600" eaLnBrk="0" fontAlgn="base" hangingPunct="0">
              <a:spcBef>
                <a:spcPct val="0"/>
              </a:spcBef>
              <a:spcAft>
                <a:spcPct val="0"/>
              </a:spcAft>
              <a:defRPr sz="2500">
                <a:solidFill>
                  <a:schemeClr val="tx1"/>
                </a:solidFill>
                <a:latin typeface="Times New Roman" pitchFamily="18" charset="0"/>
              </a:defRPr>
            </a:lvl8pPr>
            <a:lvl9pPr marL="3886200" indent="-228600" eaLnBrk="0" fontAlgn="base" hangingPunct="0">
              <a:spcBef>
                <a:spcPct val="0"/>
              </a:spcBef>
              <a:spcAft>
                <a:spcPct val="0"/>
              </a:spcAft>
              <a:defRPr sz="2500">
                <a:solidFill>
                  <a:schemeClr val="tx1"/>
                </a:solidFill>
                <a:latin typeface="Times New Roman"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A5EB326E-F939-4D0F-8FE5-99AE97D437AA}" type="slidenum">
              <a:rPr kumimoji="0" lang="en-US" altLang="en-US" sz="1200" b="0" i="0" u="none" strike="noStrike" kern="1200" cap="none" spc="0" normalizeH="0" baseline="0" noProof="0" smtClean="0">
                <a:ln>
                  <a:noFill/>
                </a:ln>
                <a:solidFill>
                  <a:prstClr val="black"/>
                </a:solidFill>
                <a:effectLst/>
                <a:uLnTx/>
                <a:uFillTx/>
                <a:latin typeface="Times New Roman"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39</a:t>
            </a:fld>
            <a:endParaRPr kumimoji="0" lang="en-US" altLang="en-US" sz="1200" b="0" i="0" u="none" strike="noStrike" kern="1200" cap="none" spc="0" normalizeH="0" baseline="0" noProof="0" dirty="0">
              <a:ln>
                <a:noFill/>
              </a:ln>
              <a:solidFill>
                <a:prstClr val="black"/>
              </a:solidFill>
              <a:effectLst/>
              <a:uLnTx/>
              <a:uFillTx/>
              <a:latin typeface="Times New Roman" pitchFamily="18" charset="0"/>
              <a:ea typeface="+mn-ea"/>
              <a:cs typeface="+mn-cs"/>
            </a:endParaRPr>
          </a:p>
        </p:txBody>
      </p:sp>
      <p:sp>
        <p:nvSpPr>
          <p:cNvPr id="103427" name="Rectangle 2"/>
          <p:cNvSpPr>
            <a:spLocks noGrp="1" noRot="1" noChangeAspect="1" noChangeArrowheads="1" noTextEdit="1"/>
          </p:cNvSpPr>
          <p:nvPr>
            <p:ph type="sldImg"/>
          </p:nvPr>
        </p:nvSpPr>
        <p:spPr>
          <a:xfrm>
            <a:off x="381000" y="685800"/>
            <a:ext cx="6096000" cy="3429000"/>
          </a:xfrm>
          <a:ln/>
        </p:spPr>
      </p:sp>
      <p:sp>
        <p:nvSpPr>
          <p:cNvPr id="103428"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604782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17168353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Notes Placeholder">
            <a:extLst>
              <a:ext uri="{FF2B5EF4-FFF2-40B4-BE49-F238E27FC236}">
                <a16:creationId xmlns:a16="http://schemas.microsoft.com/office/drawing/2014/main" id="{F16BC58A-0B3D-4335-8D00-690CA86362A3}"/>
              </a:ext>
            </a:extLst>
          </p:cNvPr>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30572010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8F0573-9A1A-4840-A875-AF0E9B32185C}" type="slidenum">
              <a:rPr lang="en-US" smtClean="0"/>
              <a:t>5</a:t>
            </a:fld>
            <a:endParaRPr lang="en-US"/>
          </a:p>
        </p:txBody>
      </p:sp>
    </p:spTree>
    <p:extLst>
      <p:ext uri="{BB962C8B-B14F-4D97-AF65-F5344CB8AC3E}">
        <p14:creationId xmlns:p14="http://schemas.microsoft.com/office/powerpoint/2010/main" val="105502968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8F0573-9A1A-4840-A875-AF0E9B32185C}" type="slidenum">
              <a:rPr lang="en-US" smtClean="0"/>
              <a:t>123</a:t>
            </a:fld>
            <a:endParaRPr lang="en-US"/>
          </a:p>
        </p:txBody>
      </p:sp>
    </p:spTree>
    <p:extLst>
      <p:ext uri="{BB962C8B-B14F-4D97-AF65-F5344CB8AC3E}">
        <p14:creationId xmlns:p14="http://schemas.microsoft.com/office/powerpoint/2010/main" val="41152720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8E8474-08FE-4D03-A75A-A0559DFB22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9334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PTTC Network is comprised of 10 Domestic Regional Centers and a Network Coordinating Office. Together the Network serves the 50 U.S. states, the District of Columbia, Puerto Rico, the U.S. Virgin Islands, and the Pacific Islands of Guam, American Samoa, Palau, the Marshall Islands, Micronesia, and the Mariana Islands.</a:t>
            </a:r>
          </a:p>
        </p:txBody>
      </p:sp>
      <p:sp>
        <p:nvSpPr>
          <p:cNvPr id="4" name="Slide Number Placeholder 3"/>
          <p:cNvSpPr>
            <a:spLocks noGrp="1"/>
          </p:cNvSpPr>
          <p:nvPr>
            <p:ph type="sldNum" sz="quarter" idx="5"/>
          </p:nvPr>
        </p:nvSpPr>
        <p:spPr/>
        <p:txBody>
          <a:bodyPr/>
          <a:lstStyle/>
          <a:p>
            <a:fld id="{9C8F0573-9A1A-4840-A875-AF0E9B32185C}" type="slidenum">
              <a:rPr lang="en-US" smtClean="0"/>
              <a:t>7</a:t>
            </a:fld>
            <a:endParaRPr lang="en-US"/>
          </a:p>
        </p:txBody>
      </p:sp>
    </p:spTree>
    <p:extLst>
      <p:ext uri="{BB962C8B-B14F-4D97-AF65-F5344CB8AC3E}">
        <p14:creationId xmlns:p14="http://schemas.microsoft.com/office/powerpoint/2010/main" val="1417147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 name="Google Shape;12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8" name="Google Shape;128;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8F0573-9A1A-4840-A875-AF0E9B32185C}" type="slidenum">
              <a:rPr lang="en-US" smtClean="0"/>
              <a:t>9</a:t>
            </a:fld>
            <a:endParaRPr lang="en-US"/>
          </a:p>
        </p:txBody>
      </p:sp>
    </p:spTree>
    <p:extLst>
      <p:ext uri="{BB962C8B-B14F-4D97-AF65-F5344CB8AC3E}">
        <p14:creationId xmlns:p14="http://schemas.microsoft.com/office/powerpoint/2010/main" val="1012000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Dr. Ken Winters </a:t>
            </a:r>
            <a:r>
              <a:rPr lang="en-US" b="0" dirty="0"/>
              <a:t>is a Senior Scientist at the Oregon Research Institute (MN location) and a Consultant for the Native Center for Behavioral Health at the University of Iowa. He previously was a Professor at the University of Minnesota’s Department of Psychiatry, where he founded and directed for 25 years the Center for Adolescent Substance Abuse Research. He is a board member and co-founder of Smart Approaches to Marijuana Minnesota, an affiliate to the national organization. Dr. Winters has received numerous research grants to address behavioral health from NIH and various foundations, and is a frequent publisher in scientific journals. Of note, he co-edited with Kevin </a:t>
            </a:r>
            <a:r>
              <a:rPr lang="en-US" b="0" dirty="0" err="1"/>
              <a:t>Sabet</a:t>
            </a:r>
            <a:r>
              <a:rPr lang="en-US" b="0" i="1" dirty="0"/>
              <a:t>, Contemporary Health Issues on Marijuana</a:t>
            </a:r>
            <a:r>
              <a:rPr lang="en-US" b="0" dirty="0"/>
              <a:t>, published in 2018 by Oxford University Press. </a:t>
            </a:r>
          </a:p>
          <a:p>
            <a:endParaRPr lang="en-US" b="1" dirty="0"/>
          </a:p>
          <a:p>
            <a:r>
              <a:rPr lang="en-US" b="1" dirty="0"/>
              <a:t>Dr. Matthew Rossheim </a:t>
            </a:r>
            <a:r>
              <a:rPr lang="en-US" dirty="0"/>
              <a:t>is an Associate Professor at the University of North Texas Health Science Center. His work, including more than 80 peer-reviewed research manuscripts and 100 scientific presentations, has helped influence the development of laws from the local- to federal-levels. He is a leading public health expert on derived intoxicating cannabis products and their marketing.</a:t>
            </a:r>
          </a:p>
          <a:p>
            <a:endParaRPr lang="en-US" dirty="0"/>
          </a:p>
          <a:p>
            <a:r>
              <a:rPr lang="en-US" b="1" dirty="0"/>
              <a:t>Sue Thau </a:t>
            </a:r>
            <a:r>
              <a:rPr lang="en-US" dirty="0"/>
              <a:t>is a Public Policy Consultant representing Community Anti-Drug Coalitions of America (CADCA). She is nationally recognized for her advocacy and legislative accomplishments on behalf of the substance abuse prevention field. She has an extensive background in public policy and has held high positions at the federal, state, and local levels. She was a Budget Examiner and Legislative Analyst at the Office of Management and Budget, in the Executive Office of the President for over ten years. Sue was a driving force behind the passage, reauthorization and full funding of the Drug-Free Communities Act. In addition, Sue has worked to save and enhance funding for all federal substance abuse prevention and treatment programs over the last three decades. She is highly respected as an expert on demand reduction issues by members of Congress and staff on both sides of the aisle on Capitol Hill. Sue has an undergraduate degree from Cornell University in Human Development and Family Studies and a Master's Degree from Rutgers University in City and Regional Planning.</a:t>
            </a:r>
          </a:p>
        </p:txBody>
      </p:sp>
      <p:sp>
        <p:nvSpPr>
          <p:cNvPr id="4" name="Slide Number Placeholder 3"/>
          <p:cNvSpPr>
            <a:spLocks noGrp="1"/>
          </p:cNvSpPr>
          <p:nvPr>
            <p:ph type="sldNum" sz="quarter" idx="5"/>
          </p:nvPr>
        </p:nvSpPr>
        <p:spPr/>
        <p:txBody>
          <a:bodyPr/>
          <a:lstStyle/>
          <a:p>
            <a:fld id="{9C8F0573-9A1A-4840-A875-AF0E9B32185C}" type="slidenum">
              <a:rPr lang="en-US" smtClean="0"/>
              <a:t>10</a:t>
            </a:fld>
            <a:endParaRPr lang="en-US"/>
          </a:p>
        </p:txBody>
      </p:sp>
    </p:spTree>
    <p:extLst>
      <p:ext uri="{BB962C8B-B14F-4D97-AF65-F5344CB8AC3E}">
        <p14:creationId xmlns:p14="http://schemas.microsoft.com/office/powerpoint/2010/main" val="5084533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emf"/><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emf"/><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png"/><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3.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3.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3.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3.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3.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3.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3.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3.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3.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3.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3.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29"/>
        <p:cNvGrpSpPr/>
        <p:nvPr/>
      </p:nvGrpSpPr>
      <p:grpSpPr>
        <a:xfrm>
          <a:off x="0" y="0"/>
          <a:ext cx="0" cy="0"/>
          <a:chOff x="0" y="0"/>
          <a:chExt cx="0" cy="0"/>
        </a:xfrm>
      </p:grpSpPr>
      <p:sp>
        <p:nvSpPr>
          <p:cNvPr id="30" name="Google Shape;30;p59"/>
          <p:cNvSpPr txBox="1">
            <a:spLocks noGrp="1"/>
          </p:cNvSpPr>
          <p:nvPr>
            <p:ph type="ctrTitle"/>
          </p:nvPr>
        </p:nvSpPr>
        <p:spPr>
          <a:xfrm>
            <a:off x="914400" y="1195100"/>
            <a:ext cx="103632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59"/>
          <p:cNvSpPr txBox="1">
            <a:spLocks noGrp="1"/>
          </p:cNvSpPr>
          <p:nvPr>
            <p:ph type="subTitle" idx="1"/>
          </p:nvPr>
        </p:nvSpPr>
        <p:spPr>
          <a:xfrm>
            <a:off x="1524000" y="3716915"/>
            <a:ext cx="9144000" cy="9699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vl1pPr>
            <a:lvl2pPr lvl="1" algn="ctr">
              <a:lnSpc>
                <a:spcPct val="90000"/>
              </a:lnSpc>
              <a:spcBef>
                <a:spcPts val="500"/>
              </a:spcBef>
              <a:spcAft>
                <a:spcPts val="0"/>
              </a:spcAft>
              <a:buClr>
                <a:schemeClr val="dk1"/>
              </a:buClr>
              <a:buSzPts val="1500"/>
              <a:buNone/>
              <a:defRPr sz="1500"/>
            </a:lvl2pPr>
            <a:lvl3pPr lvl="2" algn="ctr">
              <a:lnSpc>
                <a:spcPct val="90000"/>
              </a:lnSpc>
              <a:spcBef>
                <a:spcPts val="500"/>
              </a:spcBef>
              <a:spcAft>
                <a:spcPts val="0"/>
              </a:spcAft>
              <a:buClr>
                <a:schemeClr val="dk1"/>
              </a:buClr>
              <a:buSzPts val="1350"/>
              <a:buNone/>
              <a:defRPr sz="1350"/>
            </a:lvl3pPr>
            <a:lvl4pPr lvl="3" algn="ctr">
              <a:lnSpc>
                <a:spcPct val="90000"/>
              </a:lnSpc>
              <a:spcBef>
                <a:spcPts val="500"/>
              </a:spcBef>
              <a:spcAft>
                <a:spcPts val="0"/>
              </a:spcAft>
              <a:buClr>
                <a:schemeClr val="dk1"/>
              </a:buClr>
              <a:buSzPts val="1200"/>
              <a:buNone/>
              <a:defRPr sz="1200"/>
            </a:lvl4pPr>
            <a:lvl5pPr lvl="4" algn="ctr">
              <a:lnSpc>
                <a:spcPct val="90000"/>
              </a:lnSpc>
              <a:spcBef>
                <a:spcPts val="500"/>
              </a:spcBef>
              <a:spcAft>
                <a:spcPts val="0"/>
              </a:spcAft>
              <a:buClr>
                <a:schemeClr val="dk1"/>
              </a:buClr>
              <a:buSzPts val="1200"/>
              <a:buNone/>
              <a:defRPr sz="1200"/>
            </a:lvl5pPr>
            <a:lvl6pPr lvl="5" algn="ctr">
              <a:lnSpc>
                <a:spcPct val="90000"/>
              </a:lnSpc>
              <a:spcBef>
                <a:spcPts val="500"/>
              </a:spcBef>
              <a:spcAft>
                <a:spcPts val="0"/>
              </a:spcAft>
              <a:buClr>
                <a:schemeClr val="dk1"/>
              </a:buClr>
              <a:buSzPts val="1200"/>
              <a:buNone/>
              <a:defRPr sz="1200"/>
            </a:lvl6pPr>
            <a:lvl7pPr lvl="6" algn="ctr">
              <a:lnSpc>
                <a:spcPct val="90000"/>
              </a:lnSpc>
              <a:spcBef>
                <a:spcPts val="500"/>
              </a:spcBef>
              <a:spcAft>
                <a:spcPts val="0"/>
              </a:spcAft>
              <a:buClr>
                <a:schemeClr val="dk1"/>
              </a:buClr>
              <a:buSzPts val="1200"/>
              <a:buNone/>
              <a:defRPr sz="1200"/>
            </a:lvl7pPr>
            <a:lvl8pPr lvl="7" algn="ctr">
              <a:lnSpc>
                <a:spcPct val="90000"/>
              </a:lnSpc>
              <a:spcBef>
                <a:spcPts val="500"/>
              </a:spcBef>
              <a:spcAft>
                <a:spcPts val="0"/>
              </a:spcAft>
              <a:buClr>
                <a:schemeClr val="dk1"/>
              </a:buClr>
              <a:buSzPts val="1200"/>
              <a:buNone/>
              <a:defRPr sz="1200"/>
            </a:lvl8pPr>
            <a:lvl9pPr lvl="8" algn="ctr">
              <a:lnSpc>
                <a:spcPct val="90000"/>
              </a:lnSpc>
              <a:spcBef>
                <a:spcPts val="500"/>
              </a:spcBef>
              <a:spcAft>
                <a:spcPts val="0"/>
              </a:spcAft>
              <a:buClr>
                <a:schemeClr val="dk1"/>
              </a:buClr>
              <a:buSzPts val="1200"/>
              <a:buNone/>
              <a:defRPr sz="1200"/>
            </a:lvl9pPr>
          </a:lstStyle>
          <a:p>
            <a:endParaRPr/>
          </a:p>
        </p:txBody>
      </p:sp>
      <p:sp>
        <p:nvSpPr>
          <p:cNvPr id="32" name="Google Shape;32;p59"/>
          <p:cNvSpPr>
            <a:spLocks noGrp="1"/>
          </p:cNvSpPr>
          <p:nvPr>
            <p:ph type="pic" idx="2"/>
          </p:nvPr>
        </p:nvSpPr>
        <p:spPr>
          <a:xfrm>
            <a:off x="2148419" y="3"/>
            <a:ext cx="8824383" cy="1090613"/>
          </a:xfrm>
          <a:prstGeom prst="rect">
            <a:avLst/>
          </a:prstGeom>
          <a:noFill/>
          <a:ln>
            <a:noFill/>
          </a:ln>
        </p:spPr>
      </p:sp>
      <p:sp>
        <p:nvSpPr>
          <p:cNvPr id="33" name="Google Shape;33;p59"/>
          <p:cNvSpPr>
            <a:spLocks noGrp="1"/>
          </p:cNvSpPr>
          <p:nvPr>
            <p:ph type="pic" idx="3"/>
          </p:nvPr>
        </p:nvSpPr>
        <p:spPr>
          <a:xfrm>
            <a:off x="6290733" y="4718050"/>
            <a:ext cx="5901267" cy="2139950"/>
          </a:xfrm>
          <a:prstGeom prst="rect">
            <a:avLst/>
          </a:prstGeom>
          <a:no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Diamond 6">
            <a:extLst>
              <a:ext uri="{FF2B5EF4-FFF2-40B4-BE49-F238E27FC236}">
                <a16:creationId xmlns:a16="http://schemas.microsoft.com/office/drawing/2014/main" id="{20C1843D-E3C9-490D-96BD-8DDF188D3A93}"/>
              </a:ext>
            </a:extLst>
          </p:cNvPr>
          <p:cNvSpPr>
            <a:spLocks noChangeAspect="1"/>
          </p:cNvSpPr>
          <p:nvPr userDrawn="1"/>
        </p:nvSpPr>
        <p:spPr>
          <a:xfrm rot="20308058">
            <a:off x="10566199" y="51743"/>
            <a:ext cx="1684012" cy="4285801"/>
          </a:xfrm>
          <a:prstGeom prst="diamond">
            <a:avLst/>
          </a:prstGeom>
          <a:solidFill>
            <a:srgbClr val="3A5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11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Diamond 7">
            <a:extLst>
              <a:ext uri="{FF2B5EF4-FFF2-40B4-BE49-F238E27FC236}">
                <a16:creationId xmlns:a16="http://schemas.microsoft.com/office/drawing/2014/main" id="{CD6340C0-0EC1-49AF-A1E2-54EABFF2E37A}"/>
              </a:ext>
            </a:extLst>
          </p:cNvPr>
          <p:cNvSpPr>
            <a:spLocks noChangeAspect="1"/>
          </p:cNvSpPr>
          <p:nvPr userDrawn="1"/>
        </p:nvSpPr>
        <p:spPr>
          <a:xfrm rot="1291339">
            <a:off x="11480747" y="-315098"/>
            <a:ext cx="981022" cy="2496696"/>
          </a:xfrm>
          <a:prstGeom prst="diamond">
            <a:avLst/>
          </a:prstGeom>
          <a:solidFill>
            <a:srgbClr val="F3EA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11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76AB890-5676-4EF0-8068-888D2A373202}"/>
              </a:ext>
            </a:extLst>
          </p:cNvPr>
          <p:cNvSpPr>
            <a:spLocks noGrp="1"/>
          </p:cNvSpPr>
          <p:nvPr>
            <p:ph type="title"/>
          </p:nvPr>
        </p:nvSpPr>
        <p:spPr>
          <a:xfrm>
            <a:off x="358220" y="365129"/>
            <a:ext cx="10145024" cy="1325563"/>
          </a:xfrm>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C275FC20-596B-48F4-B5DF-25A07C208108}"/>
              </a:ext>
            </a:extLst>
          </p:cNvPr>
          <p:cNvSpPr>
            <a:spLocks noGrp="1"/>
          </p:cNvSpPr>
          <p:nvPr>
            <p:ph idx="1"/>
          </p:nvPr>
        </p:nvSpPr>
        <p:spPr>
          <a:xfrm>
            <a:off x="358222" y="1825628"/>
            <a:ext cx="10145025" cy="4763711"/>
          </a:xfrm>
        </p:spPr>
        <p:txBody>
          <a:bodyPr/>
          <a:lstStyle>
            <a:lvl1pPr>
              <a:defRPr sz="3039">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6996555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41868" y="228600"/>
            <a:ext cx="10363200" cy="1143000"/>
          </a:xfrm>
        </p:spPr>
        <p:txBody>
          <a:bodyPr/>
          <a:lstStyle/>
          <a:p>
            <a:r>
              <a:rPr lang="en-US"/>
              <a:t>Click to edit Master title style</a:t>
            </a:r>
          </a:p>
        </p:txBody>
      </p:sp>
      <p:sp>
        <p:nvSpPr>
          <p:cNvPr id="3" name="Content Placeholder 2"/>
          <p:cNvSpPr>
            <a:spLocks noGrp="1"/>
          </p:cNvSpPr>
          <p:nvPr>
            <p:ph sz="half" idx="1"/>
          </p:nvPr>
        </p:nvSpPr>
        <p:spPr>
          <a:xfrm>
            <a:off x="609747" y="1885977"/>
            <a:ext cx="5362225" cy="41719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52531" y="1886624"/>
            <a:ext cx="5362225" cy="2009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52531" y="4048824"/>
            <a:ext cx="5362225" cy="2009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defTabSz="771571" eaLnBrk="0" fontAlgn="base" hangingPunct="0">
              <a:spcAft>
                <a:spcPct val="0"/>
              </a:spcAft>
              <a:defRPr/>
            </a:pPr>
            <a:endParaRPr lang="en-US">
              <a:solidFill>
                <a:srgbClr val="5E574E"/>
              </a:solidFill>
            </a:endParaRPr>
          </a:p>
        </p:txBody>
      </p:sp>
      <p:sp>
        <p:nvSpPr>
          <p:cNvPr id="7" name="Rectangle 5"/>
          <p:cNvSpPr>
            <a:spLocks noGrp="1" noChangeArrowheads="1"/>
          </p:cNvSpPr>
          <p:nvPr>
            <p:ph type="ftr" sz="quarter" idx="11"/>
          </p:nvPr>
        </p:nvSpPr>
        <p:spPr>
          <a:ln/>
        </p:spPr>
        <p:txBody>
          <a:bodyPr/>
          <a:lstStyle>
            <a:lvl1pPr>
              <a:defRPr/>
            </a:lvl1pPr>
          </a:lstStyle>
          <a:p>
            <a:pPr defTabSz="771571" eaLnBrk="0" fontAlgn="base" hangingPunct="0">
              <a:spcAft>
                <a:spcPct val="0"/>
              </a:spcAft>
              <a:defRPr/>
            </a:pPr>
            <a:endParaRPr lang="en-US">
              <a:solidFill>
                <a:srgbClr val="5E574E"/>
              </a:solidFill>
            </a:endParaRPr>
          </a:p>
        </p:txBody>
      </p:sp>
      <p:sp>
        <p:nvSpPr>
          <p:cNvPr id="8" name="Rectangle 6"/>
          <p:cNvSpPr>
            <a:spLocks noGrp="1" noChangeArrowheads="1"/>
          </p:cNvSpPr>
          <p:nvPr>
            <p:ph type="sldNum" sz="quarter" idx="12"/>
          </p:nvPr>
        </p:nvSpPr>
        <p:spPr>
          <a:ln/>
        </p:spPr>
        <p:txBody>
          <a:bodyPr/>
          <a:lstStyle>
            <a:lvl1pPr>
              <a:defRPr/>
            </a:lvl1pPr>
          </a:lstStyle>
          <a:p>
            <a:pPr defTabSz="771571" eaLnBrk="0" fontAlgn="base" hangingPunct="0">
              <a:spcAft>
                <a:spcPct val="0"/>
              </a:spcAft>
              <a:defRPr/>
            </a:pPr>
            <a:fld id="{31389127-882E-4C9B-81E4-FE0F3BA6EA48}" type="slidenum">
              <a:rPr lang="en-US" smtClean="0">
                <a:solidFill>
                  <a:srgbClr val="5E574E"/>
                </a:solidFill>
              </a:rPr>
              <a:pPr defTabSz="771571"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72207968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541868" y="2286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609747" y="1885977"/>
            <a:ext cx="5362225" cy="41719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52531" y="1885977"/>
            <a:ext cx="5362225" cy="4171951"/>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defTabSz="771571" eaLnBrk="0" fontAlgn="base" hangingPunct="0">
              <a:spcAft>
                <a:spcPct val="0"/>
              </a:spcAft>
              <a:defRPr/>
            </a:pPr>
            <a:endParaRPr lang="en-US">
              <a:solidFill>
                <a:srgbClr val="5E574E"/>
              </a:solidFill>
            </a:endParaRPr>
          </a:p>
        </p:txBody>
      </p:sp>
      <p:sp>
        <p:nvSpPr>
          <p:cNvPr id="6" name="Rectangle 5"/>
          <p:cNvSpPr>
            <a:spLocks noGrp="1" noChangeArrowheads="1"/>
          </p:cNvSpPr>
          <p:nvPr>
            <p:ph type="ftr" sz="quarter" idx="11"/>
          </p:nvPr>
        </p:nvSpPr>
        <p:spPr>
          <a:ln/>
        </p:spPr>
        <p:txBody>
          <a:bodyPr/>
          <a:lstStyle>
            <a:lvl1pPr>
              <a:defRPr/>
            </a:lvl1pPr>
          </a:lstStyle>
          <a:p>
            <a:pPr defTabSz="771571" eaLnBrk="0" fontAlgn="base" hangingPunct="0">
              <a:spcAft>
                <a:spcPct val="0"/>
              </a:spcAft>
              <a:defRPr/>
            </a:pPr>
            <a:endParaRPr lang="en-US">
              <a:solidFill>
                <a:srgbClr val="5E574E"/>
              </a:solidFill>
            </a:endParaRPr>
          </a:p>
        </p:txBody>
      </p:sp>
      <p:sp>
        <p:nvSpPr>
          <p:cNvPr id="7" name="Rectangle 6"/>
          <p:cNvSpPr>
            <a:spLocks noGrp="1" noChangeArrowheads="1"/>
          </p:cNvSpPr>
          <p:nvPr>
            <p:ph type="sldNum" sz="quarter" idx="12"/>
          </p:nvPr>
        </p:nvSpPr>
        <p:spPr>
          <a:ln/>
        </p:spPr>
        <p:txBody>
          <a:bodyPr/>
          <a:lstStyle>
            <a:lvl1pPr>
              <a:defRPr/>
            </a:lvl1pPr>
          </a:lstStyle>
          <a:p>
            <a:pPr defTabSz="771571" eaLnBrk="0" fontAlgn="base" hangingPunct="0">
              <a:spcAft>
                <a:spcPct val="0"/>
              </a:spcAft>
              <a:defRPr/>
            </a:pPr>
            <a:fld id="{D4DAC2D3-A473-45E8-A8B1-3DFBA35E5081}" type="slidenum">
              <a:rPr lang="en-US" smtClean="0">
                <a:solidFill>
                  <a:srgbClr val="5E574E"/>
                </a:solidFill>
              </a:rPr>
              <a:pPr defTabSz="771571"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54255865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userDrawn="1">
  <p:cSld name="Blank slide">
    <p:spTree>
      <p:nvGrpSpPr>
        <p:cNvPr id="1" name=""/>
        <p:cNvGrpSpPr/>
        <p:nvPr/>
      </p:nvGrpSpPr>
      <p:grpSpPr>
        <a:xfrm>
          <a:off x="0" y="0"/>
          <a:ext cx="0" cy="0"/>
          <a:chOff x="0" y="0"/>
          <a:chExt cx="0" cy="0"/>
        </a:xfrm>
      </p:grpSpPr>
      <p:sp>
        <p:nvSpPr>
          <p:cNvPr id="5" name="TextBox 4"/>
          <p:cNvSpPr txBox="1"/>
          <p:nvPr userDrawn="1"/>
        </p:nvSpPr>
        <p:spPr>
          <a:xfrm>
            <a:off x="11314863" y="6548052"/>
            <a:ext cx="683047" cy="228845"/>
          </a:xfrm>
          <a:prstGeom prst="rect">
            <a:avLst/>
          </a:prstGeom>
          <a:noFill/>
        </p:spPr>
        <p:txBody>
          <a:bodyPr wrap="square" rtlCol="0">
            <a:spAutoFit/>
          </a:bodyPr>
          <a:lstStyle/>
          <a:p>
            <a:pPr marL="0" marR="0" lvl="0" indent="0" algn="ctr" defTabSz="771571" rtl="0" eaLnBrk="0" fontAlgn="base" latinLnBrk="0" hangingPunct="0">
              <a:lnSpc>
                <a:spcPct val="100000"/>
              </a:lnSpc>
              <a:spcBef>
                <a:spcPct val="0"/>
              </a:spcBef>
              <a:spcAft>
                <a:spcPct val="0"/>
              </a:spcAft>
              <a:buClrTx/>
              <a:buSzTx/>
              <a:buFontTx/>
              <a:buNone/>
              <a:tabLst/>
              <a:defRPr/>
            </a:pPr>
            <a:fld id="{36E449CF-6AD1-488A-B8A3-F81B5971330C}" type="slidenum">
              <a:rPr kumimoji="0" lang="en-US" sz="887"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pPr marL="0" marR="0" lvl="0" indent="0" algn="ctr" defTabSz="771571" rtl="0" eaLnBrk="0" fontAlgn="base" latinLnBrk="0" hangingPunct="0">
                <a:lnSpc>
                  <a:spcPct val="100000"/>
                </a:lnSpc>
                <a:spcBef>
                  <a:spcPct val="0"/>
                </a:spcBef>
                <a:spcAft>
                  <a:spcPct val="0"/>
                </a:spcAft>
                <a:buClrTx/>
                <a:buSzTx/>
                <a:buFontTx/>
                <a:buNone/>
                <a:tabLst/>
                <a:defRPr/>
              </a:pPr>
              <a:t>‹#›</a:t>
            </a:fld>
            <a:endParaRPr kumimoji="0" lang="en-US" sz="887"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25371" y="6614749"/>
            <a:ext cx="539895" cy="164663"/>
          </a:xfrm>
          <a:prstGeom prst="rect">
            <a:avLst/>
          </a:prstGeom>
        </p:spPr>
      </p:pic>
      <p:sp>
        <p:nvSpPr>
          <p:cNvPr id="4" name="TextBox 3"/>
          <p:cNvSpPr txBox="1"/>
          <p:nvPr userDrawn="1"/>
        </p:nvSpPr>
        <p:spPr>
          <a:xfrm>
            <a:off x="125023" y="6575892"/>
            <a:ext cx="198310" cy="196208"/>
          </a:xfrm>
          <a:prstGeom prst="rect">
            <a:avLst/>
          </a:prstGeom>
          <a:noFill/>
        </p:spPr>
        <p:txBody>
          <a:bodyPr wrap="square" rtlCol="0">
            <a:spAutoFit/>
          </a:bodyPr>
          <a:lstStyle/>
          <a:p>
            <a:pPr marL="0" marR="0" lvl="0" indent="0" algn="ctr" defTabSz="771571" rtl="0" eaLnBrk="0" fontAlgn="base" latinLnBrk="0" hangingPunct="0">
              <a:lnSpc>
                <a:spcPct val="100000"/>
              </a:lnSpc>
              <a:spcBef>
                <a:spcPct val="0"/>
              </a:spcBef>
              <a:spcAft>
                <a:spcPct val="0"/>
              </a:spcAft>
              <a:buClrTx/>
              <a:buSzTx/>
              <a:buFontTx/>
              <a:buNone/>
              <a:tabLst/>
              <a:defRPr/>
            </a:pPr>
            <a:r>
              <a:rPr kumimoji="0" lang="en-US" sz="675"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a:t>
            </a:r>
            <a:endParaRPr kumimoji="0" lang="en-US" sz="1688"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41954476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paint"/>
          <p:cNvPicPr>
            <a:picLocks noChangeAspect="1" noChangeArrowheads="1"/>
          </p:cNvPicPr>
          <p:nvPr/>
        </p:nvPicPr>
        <p:blipFill>
          <a:blip r:embed="rId2">
            <a:clrChange>
              <a:clrFrom>
                <a:srgbClr val="C0C0C0"/>
              </a:clrFrom>
              <a:clrTo>
                <a:srgbClr val="C0C0C0">
                  <a:alpha val="0"/>
                </a:srgbClr>
              </a:clrTo>
            </a:clrChange>
            <a:extLst>
              <a:ext uri="{28A0092B-C50C-407E-A947-70E740481C1C}">
                <a14:useLocalDpi xmlns:a14="http://schemas.microsoft.com/office/drawing/2010/main" val="0"/>
              </a:ext>
            </a:extLst>
          </a:blip>
          <a:srcRect/>
          <a:stretch>
            <a:fillRect/>
          </a:stretch>
        </p:blipFill>
        <p:spPr bwMode="auto">
          <a:xfrm>
            <a:off x="1219200" y="1828809"/>
            <a:ext cx="10972800" cy="384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098" name="Rectangle 2"/>
          <p:cNvSpPr>
            <a:spLocks noGrp="1" noChangeArrowheads="1"/>
          </p:cNvSpPr>
          <p:nvPr>
            <p:ph type="ctrTitle"/>
          </p:nvPr>
        </p:nvSpPr>
        <p:spPr>
          <a:xfrm>
            <a:off x="1219201" y="685800"/>
            <a:ext cx="10295467" cy="1143000"/>
          </a:xfrm>
        </p:spPr>
        <p:txBody>
          <a:bodyPr/>
          <a:lstStyle>
            <a:lvl1pPr>
              <a:defRPr/>
            </a:lvl1pPr>
          </a:lstStyle>
          <a:p>
            <a:pPr lvl="0"/>
            <a:r>
              <a:rPr lang="en-US" noProof="0"/>
              <a:t>Click to edit Master title style</a:t>
            </a:r>
          </a:p>
        </p:txBody>
      </p:sp>
      <p:sp>
        <p:nvSpPr>
          <p:cNvPr id="4099" name="Rectangle 3"/>
          <p:cNvSpPr>
            <a:spLocks noGrp="1" noChangeArrowheads="1"/>
          </p:cNvSpPr>
          <p:nvPr>
            <p:ph type="subTitle" idx="1"/>
          </p:nvPr>
        </p:nvSpPr>
        <p:spPr>
          <a:xfrm>
            <a:off x="2844800" y="3886202"/>
            <a:ext cx="8534400" cy="1771651"/>
          </a:xfrm>
        </p:spPr>
        <p:txBody>
          <a:bodyPr/>
          <a:lstStyle>
            <a:lvl1pPr marL="0" indent="0">
              <a:buFont typeface="Monotype Sorts" pitchFamily="2" charset="2"/>
              <a:buNone/>
              <a:defRPr>
                <a:latin typeface="Arial Black" pitchFamily="34" charset="0"/>
              </a:defRPr>
            </a:lvl1pPr>
          </a:lstStyle>
          <a:p>
            <a:pPr lvl="0"/>
            <a:r>
              <a:rPr lang="en-US" noProof="0"/>
              <a:t>Click to edit Master subtitle style</a:t>
            </a:r>
          </a:p>
        </p:txBody>
      </p:sp>
      <p:sp>
        <p:nvSpPr>
          <p:cNvPr id="5" name="Rectangle 4"/>
          <p:cNvSpPr>
            <a:spLocks noGrp="1" noChangeArrowheads="1"/>
          </p:cNvSpPr>
          <p:nvPr>
            <p:ph type="dt" sz="half" idx="10"/>
          </p:nvPr>
        </p:nvSpPr>
        <p:spPr>
          <a:xfrm>
            <a:off x="948267" y="6230734"/>
            <a:ext cx="2573867" cy="514351"/>
          </a:xfrm>
        </p:spPr>
        <p:txBody>
          <a:bodyPr/>
          <a:lstStyle>
            <a:lvl1pPr>
              <a:defRPr>
                <a:solidFill>
                  <a:srgbClr val="5E574E"/>
                </a:solidFill>
              </a:defRPr>
            </a:lvl1pPr>
          </a:lstStyle>
          <a:p>
            <a:pPr eaLnBrk="0" fontAlgn="base" hangingPunct="0">
              <a:spcAft>
                <a:spcPct val="0"/>
              </a:spcAft>
              <a:defRPr/>
            </a:pPr>
            <a:endParaRPr lang="en-US"/>
          </a:p>
        </p:txBody>
      </p:sp>
      <p:sp>
        <p:nvSpPr>
          <p:cNvPr id="6" name="Rectangle 5"/>
          <p:cNvSpPr>
            <a:spLocks noGrp="1" noChangeArrowheads="1"/>
          </p:cNvSpPr>
          <p:nvPr>
            <p:ph type="ftr" sz="quarter" idx="11"/>
          </p:nvPr>
        </p:nvSpPr>
        <p:spPr>
          <a:xfrm>
            <a:off x="4199470" y="6230734"/>
            <a:ext cx="3793067" cy="514351"/>
          </a:xfrm>
        </p:spPr>
        <p:txBody>
          <a:bodyPr/>
          <a:lstStyle>
            <a:lvl1pPr>
              <a:defRPr>
                <a:solidFill>
                  <a:srgbClr val="5E574E"/>
                </a:solidFill>
              </a:defRPr>
            </a:lvl1pPr>
          </a:lstStyle>
          <a:p>
            <a:pPr eaLnBrk="0" fontAlgn="base" hangingPunct="0">
              <a:spcAft>
                <a:spcPct val="0"/>
              </a:spcAft>
              <a:defRPr/>
            </a:pPr>
            <a:endParaRPr lang="en-US"/>
          </a:p>
        </p:txBody>
      </p:sp>
      <p:sp>
        <p:nvSpPr>
          <p:cNvPr id="7" name="Rectangle 6"/>
          <p:cNvSpPr>
            <a:spLocks noGrp="1" noChangeArrowheads="1"/>
          </p:cNvSpPr>
          <p:nvPr>
            <p:ph type="sldNum" sz="quarter" idx="12"/>
          </p:nvPr>
        </p:nvSpPr>
        <p:spPr>
          <a:xfrm>
            <a:off x="8805333" y="6230734"/>
            <a:ext cx="2438400" cy="514351"/>
          </a:xfrm>
        </p:spPr>
        <p:txBody>
          <a:bodyPr/>
          <a:lstStyle>
            <a:lvl1pPr>
              <a:defRPr>
                <a:solidFill>
                  <a:srgbClr val="5E574E"/>
                </a:solidFill>
              </a:defRPr>
            </a:lvl1pPr>
          </a:lstStyle>
          <a:p>
            <a:pPr eaLnBrk="0" fontAlgn="base" hangingPunct="0">
              <a:spcAft>
                <a:spcPct val="0"/>
              </a:spcAft>
              <a:defRPr/>
            </a:pPr>
            <a:fld id="{906B74BF-1A15-415C-AAE4-F12478B37907}" type="slidenum">
              <a:rPr lang="en-US" smtClean="0"/>
              <a:pPr eaLnBrk="0" fontAlgn="base" hangingPunct="0">
                <a:spcAft>
                  <a:spcPct val="0"/>
                </a:spcAft>
                <a:defRPr/>
              </a:pPr>
              <a:t>‹#›</a:t>
            </a:fld>
            <a:endParaRPr lang="en-US"/>
          </a:p>
        </p:txBody>
      </p:sp>
    </p:spTree>
    <p:extLst>
      <p:ext uri="{BB962C8B-B14F-4D97-AF65-F5344CB8AC3E}">
        <p14:creationId xmlns:p14="http://schemas.microsoft.com/office/powerpoint/2010/main" val="11164252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5"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5DCAC2CF-A23C-4954-8B74-8150CC0EB8CC}"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79582276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320" y="440696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320" y="2906713"/>
            <a:ext cx="10363200" cy="1500187"/>
          </a:xfrm>
        </p:spPr>
        <p:txBody>
          <a:bodyPr anchor="b"/>
          <a:lstStyle>
            <a:lvl1pPr marL="0" indent="0">
              <a:buNone/>
              <a:defRPr sz="2000"/>
            </a:lvl1pPr>
            <a:lvl2pPr marL="439398" indent="0">
              <a:buNone/>
              <a:defRPr sz="1800"/>
            </a:lvl2pPr>
            <a:lvl3pPr marL="878798" indent="0">
              <a:buNone/>
              <a:defRPr sz="1600"/>
            </a:lvl3pPr>
            <a:lvl4pPr marL="1318348" indent="0">
              <a:buNone/>
              <a:defRPr sz="1400"/>
            </a:lvl4pPr>
            <a:lvl5pPr marL="1757856" indent="0">
              <a:buNone/>
              <a:defRPr sz="1400"/>
            </a:lvl5pPr>
            <a:lvl6pPr marL="2197320" indent="0">
              <a:buNone/>
              <a:defRPr sz="1400"/>
            </a:lvl6pPr>
            <a:lvl7pPr marL="2636795" indent="0">
              <a:buNone/>
              <a:defRPr sz="1400"/>
            </a:lvl7pPr>
            <a:lvl8pPr marL="3076270" indent="0">
              <a:buNone/>
              <a:defRPr sz="1400"/>
            </a:lvl8pPr>
            <a:lvl9pPr marL="351572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5"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6DA570DB-C65D-41C3-A52A-BD661F6540AE}"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358702182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754" y="1885976"/>
            <a:ext cx="5362225" cy="41719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52538" y="1885976"/>
            <a:ext cx="5362225" cy="41719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7"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57756E93-42CF-423E-9596-B3B98E5DAB5F}"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33214160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7"/>
            <a:ext cx="5386683" cy="639763"/>
          </a:xfrm>
        </p:spPr>
        <p:txBody>
          <a:bodyPr anchor="b"/>
          <a:lstStyle>
            <a:lvl1pPr marL="0" indent="0">
              <a:buNone/>
              <a:defRPr sz="2400" b="1"/>
            </a:lvl1pPr>
            <a:lvl2pPr marL="439398" indent="0">
              <a:buNone/>
              <a:defRPr sz="2000" b="1"/>
            </a:lvl2pPr>
            <a:lvl3pPr marL="878798" indent="0">
              <a:buNone/>
              <a:defRPr sz="1800" b="1"/>
            </a:lvl3pPr>
            <a:lvl4pPr marL="1318348" indent="0">
              <a:buNone/>
              <a:defRPr sz="1600" b="1"/>
            </a:lvl4pPr>
            <a:lvl5pPr marL="1757856" indent="0">
              <a:buNone/>
              <a:defRPr sz="1600" b="1"/>
            </a:lvl5pPr>
            <a:lvl6pPr marL="2197320" indent="0">
              <a:buNone/>
              <a:defRPr sz="1600" b="1"/>
            </a:lvl6pPr>
            <a:lvl7pPr marL="2636795" indent="0">
              <a:buNone/>
              <a:defRPr sz="1600" b="1"/>
            </a:lvl7pPr>
            <a:lvl8pPr marL="3076270" indent="0">
              <a:buNone/>
              <a:defRPr sz="1600" b="1"/>
            </a:lvl8pPr>
            <a:lvl9pPr marL="351572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1" y="2174875"/>
            <a:ext cx="538668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837" y="1535117"/>
            <a:ext cx="5388563" cy="639763"/>
          </a:xfrm>
        </p:spPr>
        <p:txBody>
          <a:bodyPr anchor="b"/>
          <a:lstStyle>
            <a:lvl1pPr marL="0" indent="0">
              <a:buNone/>
              <a:defRPr sz="2400" b="1"/>
            </a:lvl1pPr>
            <a:lvl2pPr marL="439398" indent="0">
              <a:buNone/>
              <a:defRPr sz="2000" b="1"/>
            </a:lvl2pPr>
            <a:lvl3pPr marL="878798" indent="0">
              <a:buNone/>
              <a:defRPr sz="1800" b="1"/>
            </a:lvl3pPr>
            <a:lvl4pPr marL="1318348" indent="0">
              <a:buNone/>
              <a:defRPr sz="1600" b="1"/>
            </a:lvl4pPr>
            <a:lvl5pPr marL="1757856" indent="0">
              <a:buNone/>
              <a:defRPr sz="1600" b="1"/>
            </a:lvl5pPr>
            <a:lvl6pPr marL="2197320" indent="0">
              <a:buNone/>
              <a:defRPr sz="1600" b="1"/>
            </a:lvl6pPr>
            <a:lvl7pPr marL="2636795" indent="0">
              <a:buNone/>
              <a:defRPr sz="1600" b="1"/>
            </a:lvl7pPr>
            <a:lvl8pPr marL="3076270" indent="0">
              <a:buNone/>
              <a:defRPr sz="1600" b="1"/>
            </a:lvl8pPr>
            <a:lvl9pPr marL="351572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837" y="2174875"/>
            <a:ext cx="538856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8"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9"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5A9E65E2-C88F-476D-AC84-B387393C9A44}"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190287249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4"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5"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0A75D197-A4E1-450D-B06D-88E610965086}"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323781799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3"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4"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3D92BAF0-2906-4B27-A5E6-0E406EF196E9}"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4239876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Diamond 6">
            <a:extLst>
              <a:ext uri="{FF2B5EF4-FFF2-40B4-BE49-F238E27FC236}">
                <a16:creationId xmlns:a16="http://schemas.microsoft.com/office/drawing/2014/main" id="{83F19483-76B0-459B-B8CE-CD24144DBDC4}"/>
              </a:ext>
            </a:extLst>
          </p:cNvPr>
          <p:cNvSpPr>
            <a:spLocks noChangeAspect="1"/>
          </p:cNvSpPr>
          <p:nvPr userDrawn="1"/>
        </p:nvSpPr>
        <p:spPr>
          <a:xfrm rot="20308058">
            <a:off x="8920280" y="-2813628"/>
            <a:ext cx="3392775" cy="8634593"/>
          </a:xfrm>
          <a:prstGeom prst="diamond">
            <a:avLst/>
          </a:prstGeom>
          <a:solidFill>
            <a:srgbClr val="3A5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11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9C8E4DB-562D-469B-9E41-535463EE5478}"/>
              </a:ext>
            </a:extLst>
          </p:cNvPr>
          <p:cNvSpPr>
            <a:spLocks noGrp="1"/>
          </p:cNvSpPr>
          <p:nvPr>
            <p:ph type="title"/>
          </p:nvPr>
        </p:nvSpPr>
        <p:spPr>
          <a:xfrm>
            <a:off x="831853" y="1709742"/>
            <a:ext cx="8559285" cy="2852737"/>
          </a:xfrm>
        </p:spPr>
        <p:txBody>
          <a:bodyPr anchor="b">
            <a:normAutofit/>
          </a:bodyPr>
          <a:lstStyle>
            <a:lvl1pPr>
              <a:defRPr sz="4557" b="1">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AE7FAB1-CCF4-4669-9A8E-7CBA7D1FE306}"/>
              </a:ext>
            </a:extLst>
          </p:cNvPr>
          <p:cNvSpPr>
            <a:spLocks noGrp="1"/>
          </p:cNvSpPr>
          <p:nvPr>
            <p:ph type="body" idx="1"/>
          </p:nvPr>
        </p:nvSpPr>
        <p:spPr>
          <a:xfrm>
            <a:off x="831849" y="4589467"/>
            <a:ext cx="10515601" cy="1500187"/>
          </a:xfrm>
        </p:spPr>
        <p:txBody>
          <a:bodyPr/>
          <a:lstStyle>
            <a:lvl1pPr marL="0" indent="0">
              <a:buNone/>
              <a:defRPr sz="2025">
                <a:solidFill>
                  <a:schemeClr val="tx1">
                    <a:tint val="75000"/>
                  </a:schemeClr>
                </a:solidFill>
              </a:defRPr>
            </a:lvl1pPr>
            <a:lvl2pPr marL="385812" indent="0">
              <a:buNone/>
              <a:defRPr sz="1688">
                <a:solidFill>
                  <a:schemeClr val="tx1">
                    <a:tint val="75000"/>
                  </a:schemeClr>
                </a:solidFill>
              </a:defRPr>
            </a:lvl2pPr>
            <a:lvl3pPr marL="771626" indent="0">
              <a:buNone/>
              <a:defRPr sz="1519">
                <a:solidFill>
                  <a:schemeClr val="tx1">
                    <a:tint val="75000"/>
                  </a:schemeClr>
                </a:solidFill>
              </a:defRPr>
            </a:lvl3pPr>
            <a:lvl4pPr marL="1157439" indent="0">
              <a:buNone/>
              <a:defRPr sz="1350">
                <a:solidFill>
                  <a:schemeClr val="tx1">
                    <a:tint val="75000"/>
                  </a:schemeClr>
                </a:solidFill>
              </a:defRPr>
            </a:lvl4pPr>
            <a:lvl5pPr marL="1543252" indent="0">
              <a:buNone/>
              <a:defRPr sz="1350">
                <a:solidFill>
                  <a:schemeClr val="tx1">
                    <a:tint val="75000"/>
                  </a:schemeClr>
                </a:solidFill>
              </a:defRPr>
            </a:lvl5pPr>
            <a:lvl6pPr marL="1929065" indent="0">
              <a:buNone/>
              <a:defRPr sz="1350">
                <a:solidFill>
                  <a:schemeClr val="tx1">
                    <a:tint val="75000"/>
                  </a:schemeClr>
                </a:solidFill>
              </a:defRPr>
            </a:lvl6pPr>
            <a:lvl7pPr marL="2314878" indent="0">
              <a:buNone/>
              <a:defRPr sz="1350">
                <a:solidFill>
                  <a:schemeClr val="tx1">
                    <a:tint val="75000"/>
                  </a:schemeClr>
                </a:solidFill>
              </a:defRPr>
            </a:lvl7pPr>
            <a:lvl8pPr marL="2700692" indent="0">
              <a:buNone/>
              <a:defRPr sz="1350">
                <a:solidFill>
                  <a:schemeClr val="tx1">
                    <a:tint val="75000"/>
                  </a:schemeClr>
                </a:solidFill>
              </a:defRPr>
            </a:lvl8pPr>
            <a:lvl9pPr marL="3086505" indent="0">
              <a:buNone/>
              <a:defRPr sz="135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9902407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27" y="273051"/>
            <a:ext cx="4011319" cy="1162051"/>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4767678" y="273581"/>
            <a:ext cx="681472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27" y="1435104"/>
            <a:ext cx="4011319" cy="4691063"/>
          </a:xfrm>
        </p:spPr>
        <p:txBody>
          <a:bodyPr/>
          <a:lstStyle>
            <a:lvl1pPr marL="0" indent="0">
              <a:buNone/>
              <a:defRPr sz="1400"/>
            </a:lvl1pPr>
            <a:lvl2pPr marL="439398" indent="0">
              <a:buNone/>
              <a:defRPr sz="1200"/>
            </a:lvl2pPr>
            <a:lvl3pPr marL="878798" indent="0">
              <a:buNone/>
              <a:defRPr sz="1000"/>
            </a:lvl3pPr>
            <a:lvl4pPr marL="1318348" indent="0">
              <a:buNone/>
              <a:defRPr sz="800"/>
            </a:lvl4pPr>
            <a:lvl5pPr marL="1757856" indent="0">
              <a:buNone/>
              <a:defRPr sz="800"/>
            </a:lvl5pPr>
            <a:lvl6pPr marL="2197320" indent="0">
              <a:buNone/>
              <a:defRPr sz="800"/>
            </a:lvl6pPr>
            <a:lvl7pPr marL="2636795" indent="0">
              <a:buNone/>
              <a:defRPr sz="800"/>
            </a:lvl7pPr>
            <a:lvl8pPr marL="3076270" indent="0">
              <a:buNone/>
              <a:defRPr sz="800"/>
            </a:lvl8pPr>
            <a:lvl9pPr marL="3515729" indent="0">
              <a:buNone/>
              <a:defRPr sz="8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7"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9D982D02-2FAD-4FCE-9CC8-91F667DFB27C}"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142659926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480" y="4800646"/>
            <a:ext cx="7315200" cy="566739"/>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480" y="612775"/>
            <a:ext cx="7315200" cy="4114800"/>
          </a:xfrm>
        </p:spPr>
        <p:txBody>
          <a:bodyPr/>
          <a:lstStyle>
            <a:lvl1pPr marL="0" indent="0">
              <a:buNone/>
              <a:defRPr sz="3200"/>
            </a:lvl1pPr>
            <a:lvl2pPr marL="439398" indent="0">
              <a:buNone/>
              <a:defRPr sz="2800"/>
            </a:lvl2pPr>
            <a:lvl3pPr marL="878798" indent="0">
              <a:buNone/>
              <a:defRPr sz="2400"/>
            </a:lvl3pPr>
            <a:lvl4pPr marL="1318348" indent="0">
              <a:buNone/>
              <a:defRPr sz="2000"/>
            </a:lvl4pPr>
            <a:lvl5pPr marL="1757856" indent="0">
              <a:buNone/>
              <a:defRPr sz="2000"/>
            </a:lvl5pPr>
            <a:lvl6pPr marL="2197320" indent="0">
              <a:buNone/>
              <a:defRPr sz="2000"/>
            </a:lvl6pPr>
            <a:lvl7pPr marL="2636795" indent="0">
              <a:buNone/>
              <a:defRPr sz="2000"/>
            </a:lvl7pPr>
            <a:lvl8pPr marL="3076270" indent="0">
              <a:buNone/>
              <a:defRPr sz="2000"/>
            </a:lvl8pPr>
            <a:lvl9pPr marL="3515729" indent="0">
              <a:buNone/>
              <a:defRPr sz="2000"/>
            </a:lvl9pPr>
          </a:lstStyle>
          <a:p>
            <a:pPr lvl="0"/>
            <a:endParaRPr lang="en-US" noProof="0"/>
          </a:p>
        </p:txBody>
      </p:sp>
      <p:sp>
        <p:nvSpPr>
          <p:cNvPr id="4" name="Text Placeholder 3"/>
          <p:cNvSpPr>
            <a:spLocks noGrp="1"/>
          </p:cNvSpPr>
          <p:nvPr>
            <p:ph type="body" sz="half" idx="2"/>
          </p:nvPr>
        </p:nvSpPr>
        <p:spPr>
          <a:xfrm>
            <a:off x="2389480" y="5368720"/>
            <a:ext cx="7315200" cy="804863"/>
          </a:xfrm>
        </p:spPr>
        <p:txBody>
          <a:bodyPr/>
          <a:lstStyle>
            <a:lvl1pPr marL="0" indent="0">
              <a:buNone/>
              <a:defRPr sz="1400"/>
            </a:lvl1pPr>
            <a:lvl2pPr marL="439398" indent="0">
              <a:buNone/>
              <a:defRPr sz="1200"/>
            </a:lvl2pPr>
            <a:lvl3pPr marL="878798" indent="0">
              <a:buNone/>
              <a:defRPr sz="1000"/>
            </a:lvl3pPr>
            <a:lvl4pPr marL="1318348" indent="0">
              <a:buNone/>
              <a:defRPr sz="800"/>
            </a:lvl4pPr>
            <a:lvl5pPr marL="1757856" indent="0">
              <a:buNone/>
              <a:defRPr sz="800"/>
            </a:lvl5pPr>
            <a:lvl6pPr marL="2197320" indent="0">
              <a:buNone/>
              <a:defRPr sz="800"/>
            </a:lvl6pPr>
            <a:lvl7pPr marL="2636795" indent="0">
              <a:buNone/>
              <a:defRPr sz="800"/>
            </a:lvl7pPr>
            <a:lvl8pPr marL="3076270" indent="0">
              <a:buNone/>
              <a:defRPr sz="800"/>
            </a:lvl8pPr>
            <a:lvl9pPr marL="3515729" indent="0">
              <a:buNone/>
              <a:defRPr sz="8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7"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61742766-D63E-49C7-8FBF-1C1E2B108850}"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221045357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5"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55AE2EBD-56C9-4151-92A8-1B7C25F212C1}"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351398360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71475" y="228603"/>
            <a:ext cx="2743201" cy="5829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41902" y="228603"/>
            <a:ext cx="8048977" cy="5829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5"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739A4618-F3F9-474E-BB8A-82DD037FB13B}"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418029624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541867" y="228603"/>
            <a:ext cx="10972800" cy="5829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4"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5"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1330FAB3-29B3-427E-B1DF-70566A52DEDF}"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241542769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541868" y="228600"/>
            <a:ext cx="10363200" cy="1143000"/>
          </a:xfrm>
        </p:spPr>
        <p:txBody>
          <a:bodyPr/>
          <a:lstStyle/>
          <a:p>
            <a:r>
              <a:rPr lang="en-US"/>
              <a:t>Click to edit Master title style</a:t>
            </a:r>
          </a:p>
        </p:txBody>
      </p:sp>
      <p:sp>
        <p:nvSpPr>
          <p:cNvPr id="3" name="Chart Placeholder 2"/>
          <p:cNvSpPr>
            <a:spLocks noGrp="1"/>
          </p:cNvSpPr>
          <p:nvPr>
            <p:ph type="chart" idx="1"/>
          </p:nvPr>
        </p:nvSpPr>
        <p:spPr>
          <a:xfrm>
            <a:off x="609601" y="1885976"/>
            <a:ext cx="10905067" cy="4171951"/>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5"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3BF69314-D9A5-49D7-A699-7AD4DB16A574}"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74483930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41868" y="228600"/>
            <a:ext cx="10363200" cy="1143000"/>
          </a:xfrm>
        </p:spPr>
        <p:txBody>
          <a:bodyPr/>
          <a:lstStyle/>
          <a:p>
            <a:r>
              <a:rPr lang="en-US"/>
              <a:t>Click to edit Master title style</a:t>
            </a:r>
          </a:p>
        </p:txBody>
      </p:sp>
      <p:sp>
        <p:nvSpPr>
          <p:cNvPr id="3" name="Content Placeholder 2"/>
          <p:cNvSpPr>
            <a:spLocks noGrp="1"/>
          </p:cNvSpPr>
          <p:nvPr>
            <p:ph sz="half" idx="1"/>
          </p:nvPr>
        </p:nvSpPr>
        <p:spPr>
          <a:xfrm>
            <a:off x="609754" y="1885976"/>
            <a:ext cx="5362225" cy="41719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52538" y="1886622"/>
            <a:ext cx="5362225" cy="2009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52538" y="4048822"/>
            <a:ext cx="5362225" cy="2009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7"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8"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31389127-882E-4C9B-81E4-FE0F3BA6EA48}"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132131457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541868" y="2286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609754" y="1885976"/>
            <a:ext cx="5362225" cy="41719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52538" y="1885976"/>
            <a:ext cx="5362225" cy="4171951"/>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7"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D4DAC2D3-A473-45E8-A8B1-3DFBA35E5081}"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81866004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paint"/>
          <p:cNvPicPr>
            <a:picLocks noChangeAspect="1" noChangeArrowheads="1"/>
          </p:cNvPicPr>
          <p:nvPr/>
        </p:nvPicPr>
        <p:blipFill>
          <a:blip r:embed="rId2">
            <a:clrChange>
              <a:clrFrom>
                <a:srgbClr val="C0C0C0"/>
              </a:clrFrom>
              <a:clrTo>
                <a:srgbClr val="C0C0C0">
                  <a:alpha val="0"/>
                </a:srgbClr>
              </a:clrTo>
            </a:clrChange>
            <a:extLst>
              <a:ext uri="{28A0092B-C50C-407E-A947-70E740481C1C}">
                <a14:useLocalDpi xmlns:a14="http://schemas.microsoft.com/office/drawing/2010/main" val="0"/>
              </a:ext>
            </a:extLst>
          </a:blip>
          <a:srcRect/>
          <a:stretch>
            <a:fillRect/>
          </a:stretch>
        </p:blipFill>
        <p:spPr bwMode="auto">
          <a:xfrm>
            <a:off x="1219200" y="1828804"/>
            <a:ext cx="10972800" cy="384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098" name="Rectangle 2"/>
          <p:cNvSpPr>
            <a:spLocks noGrp="1" noChangeArrowheads="1"/>
          </p:cNvSpPr>
          <p:nvPr>
            <p:ph type="ctrTitle"/>
          </p:nvPr>
        </p:nvSpPr>
        <p:spPr>
          <a:xfrm>
            <a:off x="1219201" y="685800"/>
            <a:ext cx="10295467" cy="1143000"/>
          </a:xfrm>
        </p:spPr>
        <p:txBody>
          <a:bodyPr/>
          <a:lstStyle>
            <a:lvl1pPr>
              <a:defRPr/>
            </a:lvl1pPr>
          </a:lstStyle>
          <a:p>
            <a:pPr lvl="0"/>
            <a:r>
              <a:rPr lang="en-US" noProof="0"/>
              <a:t>Click to edit Master title style</a:t>
            </a:r>
          </a:p>
        </p:txBody>
      </p:sp>
      <p:sp>
        <p:nvSpPr>
          <p:cNvPr id="4099" name="Rectangle 3"/>
          <p:cNvSpPr>
            <a:spLocks noGrp="1" noChangeArrowheads="1"/>
          </p:cNvSpPr>
          <p:nvPr>
            <p:ph type="subTitle" idx="1"/>
          </p:nvPr>
        </p:nvSpPr>
        <p:spPr>
          <a:xfrm>
            <a:off x="2844800" y="3886204"/>
            <a:ext cx="8534400" cy="1771651"/>
          </a:xfrm>
        </p:spPr>
        <p:txBody>
          <a:bodyPr/>
          <a:lstStyle>
            <a:lvl1pPr marL="0" indent="0">
              <a:buFont typeface="Monotype Sorts" pitchFamily="2" charset="2"/>
              <a:buNone/>
              <a:defRPr>
                <a:latin typeface="Arial Black" pitchFamily="34" charset="0"/>
              </a:defRPr>
            </a:lvl1pPr>
          </a:lstStyle>
          <a:p>
            <a:pPr lvl="0"/>
            <a:r>
              <a:rPr lang="en-US" noProof="0"/>
              <a:t>Click to edit Master subtitle style</a:t>
            </a:r>
          </a:p>
        </p:txBody>
      </p:sp>
      <p:sp>
        <p:nvSpPr>
          <p:cNvPr id="5" name="Rectangle 4"/>
          <p:cNvSpPr>
            <a:spLocks noGrp="1" noChangeArrowheads="1"/>
          </p:cNvSpPr>
          <p:nvPr>
            <p:ph type="dt" sz="half" idx="10"/>
          </p:nvPr>
        </p:nvSpPr>
        <p:spPr>
          <a:xfrm>
            <a:off x="948268" y="6230684"/>
            <a:ext cx="2573867" cy="514351"/>
          </a:xfrm>
        </p:spPr>
        <p:txBody>
          <a:bodyPr/>
          <a:lstStyle>
            <a:lvl1pPr>
              <a:defRPr>
                <a:solidFill>
                  <a:srgbClr val="5E574E"/>
                </a:solidFill>
              </a:defRPr>
            </a:lvl1pPr>
          </a:lstStyle>
          <a:p>
            <a:pPr marL="0" marR="0" lvl="0" indent="0" algn="l" defTabSz="771571" rtl="0" eaLnBrk="0" fontAlgn="base" latinLnBrk="0" hangingPunct="0">
              <a:lnSpc>
                <a:spcPct val="100000"/>
              </a:lnSpc>
              <a:spcBef>
                <a:spcPct val="50000"/>
              </a:spcBef>
              <a:spcAft>
                <a:spcPct val="0"/>
              </a:spcAft>
              <a:buClrTx/>
              <a:buSzTx/>
              <a:buFontTx/>
              <a:buNone/>
              <a:tabLst/>
              <a:defRPr/>
            </a:pPr>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5"/>
          <p:cNvSpPr>
            <a:spLocks noGrp="1" noChangeArrowheads="1"/>
          </p:cNvSpPr>
          <p:nvPr>
            <p:ph type="ftr" sz="quarter" idx="11"/>
          </p:nvPr>
        </p:nvSpPr>
        <p:spPr>
          <a:xfrm>
            <a:off x="4199468" y="6230684"/>
            <a:ext cx="3793067" cy="514351"/>
          </a:xfrm>
        </p:spPr>
        <p:txBody>
          <a:bodyPr/>
          <a:lstStyle>
            <a:lvl1pPr>
              <a:defRPr>
                <a:solidFill>
                  <a:srgbClr val="5E574E"/>
                </a:solidFill>
              </a:defRPr>
            </a:lvl1pPr>
          </a:lstStyle>
          <a:p>
            <a:pPr marL="0" marR="0" lvl="0" indent="0" algn="ctr" defTabSz="771571" rtl="0" eaLnBrk="0" fontAlgn="base" latinLnBrk="0" hangingPunct="0">
              <a:lnSpc>
                <a:spcPct val="100000"/>
              </a:lnSpc>
              <a:spcBef>
                <a:spcPct val="50000"/>
              </a:spcBef>
              <a:spcAft>
                <a:spcPct val="0"/>
              </a:spcAft>
              <a:buClrTx/>
              <a:buSzTx/>
              <a:buFontTx/>
              <a:buNone/>
              <a:tabLst/>
              <a:defRPr/>
            </a:pPr>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7" name="Rectangle 6"/>
          <p:cNvSpPr>
            <a:spLocks noGrp="1" noChangeArrowheads="1"/>
          </p:cNvSpPr>
          <p:nvPr>
            <p:ph type="sldNum" sz="quarter" idx="12"/>
          </p:nvPr>
        </p:nvSpPr>
        <p:spPr>
          <a:xfrm>
            <a:off x="8805333" y="6230684"/>
            <a:ext cx="2438400" cy="514351"/>
          </a:xfrm>
        </p:spPr>
        <p:txBody>
          <a:bodyPr/>
          <a:lstStyle>
            <a:lvl1pPr>
              <a:defRPr>
                <a:solidFill>
                  <a:srgbClr val="5E574E"/>
                </a:solidFill>
              </a:defRPr>
            </a:lvl1pPr>
          </a:lstStyle>
          <a:p>
            <a:pPr marL="0" marR="0" lvl="0" indent="0" algn="r" defTabSz="771571" rtl="0" eaLnBrk="0" fontAlgn="base" latinLnBrk="0" hangingPunct="0">
              <a:lnSpc>
                <a:spcPct val="100000"/>
              </a:lnSpc>
              <a:spcBef>
                <a:spcPct val="50000"/>
              </a:spcBef>
              <a:spcAft>
                <a:spcPct val="0"/>
              </a:spcAft>
              <a:buClrTx/>
              <a:buSzTx/>
              <a:buFontTx/>
              <a:buNone/>
              <a:tabLst/>
              <a:defRPr/>
            </a:pPr>
            <a:fld id="{906B74BF-1A15-415C-AAE4-F12478B37907}" type="slidenum">
              <a:rPr kumimoji="0" lang="en-US" sz="1181"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771571" rtl="0" eaLnBrk="0" fontAlgn="base" latinLnBrk="0" hangingPunct="0">
                <a:lnSpc>
                  <a:spcPct val="100000"/>
                </a:lnSpc>
                <a:spcBef>
                  <a:spcPct val="50000"/>
                </a:spcBef>
                <a:spcAft>
                  <a:spcPct val="0"/>
                </a:spcAft>
                <a:buClrTx/>
                <a:buSzTx/>
                <a:buFontTx/>
                <a:buNone/>
                <a:tabLst/>
                <a:defRPr/>
              </a:pPr>
              <a:t>‹#›</a:t>
            </a:fld>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66648688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771571" rtl="0" eaLnBrk="0" fontAlgn="base" latinLnBrk="0" hangingPunct="0">
              <a:lnSpc>
                <a:spcPct val="100000"/>
              </a:lnSpc>
              <a:spcBef>
                <a:spcPct val="50000"/>
              </a:spcBef>
              <a:spcAft>
                <a:spcPct val="0"/>
              </a:spcAft>
              <a:buClrTx/>
              <a:buSzTx/>
              <a:buFontTx/>
              <a:buNone/>
              <a:tabLst/>
              <a:defRPr/>
            </a:pPr>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771571" rtl="0" eaLnBrk="0" fontAlgn="base" latinLnBrk="0" hangingPunct="0">
              <a:lnSpc>
                <a:spcPct val="100000"/>
              </a:lnSpc>
              <a:spcBef>
                <a:spcPct val="50000"/>
              </a:spcBef>
              <a:spcAft>
                <a:spcPct val="0"/>
              </a:spcAft>
              <a:buClrTx/>
              <a:buSzTx/>
              <a:buFontTx/>
              <a:buNone/>
              <a:tabLst/>
              <a:defRPr/>
            </a:pPr>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771571" rtl="0" eaLnBrk="0" fontAlgn="base" latinLnBrk="0" hangingPunct="0">
              <a:lnSpc>
                <a:spcPct val="100000"/>
              </a:lnSpc>
              <a:spcBef>
                <a:spcPct val="50000"/>
              </a:spcBef>
              <a:spcAft>
                <a:spcPct val="0"/>
              </a:spcAft>
              <a:buClrTx/>
              <a:buSzTx/>
              <a:buFontTx/>
              <a:buNone/>
              <a:tabLst/>
              <a:defRPr/>
            </a:pPr>
            <a:fld id="{5DCAC2CF-A23C-4954-8B74-8150CC0EB8CC}" type="slidenum">
              <a:rPr kumimoji="0" lang="en-US" sz="1181"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771571" rtl="0" eaLnBrk="0" fontAlgn="base" latinLnBrk="0" hangingPunct="0">
                <a:lnSpc>
                  <a:spcPct val="100000"/>
                </a:lnSpc>
                <a:spcBef>
                  <a:spcPct val="50000"/>
                </a:spcBef>
                <a:spcAft>
                  <a:spcPct val="0"/>
                </a:spcAft>
                <a:buClrTx/>
                <a:buSzTx/>
                <a:buFontTx/>
                <a:buNone/>
                <a:tabLst/>
                <a:defRPr/>
              </a:pPr>
              <a:t>‹#›</a:t>
            </a:fld>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2091694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Diamond 7">
            <a:extLst>
              <a:ext uri="{FF2B5EF4-FFF2-40B4-BE49-F238E27FC236}">
                <a16:creationId xmlns:a16="http://schemas.microsoft.com/office/drawing/2014/main" id="{EEF9853A-3F7A-4CA7-A860-44CBA6BC7F76}"/>
              </a:ext>
            </a:extLst>
          </p:cNvPr>
          <p:cNvSpPr>
            <a:spLocks noChangeAspect="1"/>
          </p:cNvSpPr>
          <p:nvPr userDrawn="1"/>
        </p:nvSpPr>
        <p:spPr>
          <a:xfrm rot="20308058">
            <a:off x="10566199" y="51743"/>
            <a:ext cx="1684012" cy="4285801"/>
          </a:xfrm>
          <a:prstGeom prst="diamond">
            <a:avLst/>
          </a:prstGeom>
          <a:solidFill>
            <a:srgbClr val="3A5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11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Diamond 8">
            <a:extLst>
              <a:ext uri="{FF2B5EF4-FFF2-40B4-BE49-F238E27FC236}">
                <a16:creationId xmlns:a16="http://schemas.microsoft.com/office/drawing/2014/main" id="{AA32FF1D-1BD7-4F13-BB0F-7636787C5497}"/>
              </a:ext>
            </a:extLst>
          </p:cNvPr>
          <p:cNvSpPr>
            <a:spLocks noChangeAspect="1"/>
          </p:cNvSpPr>
          <p:nvPr userDrawn="1"/>
        </p:nvSpPr>
        <p:spPr>
          <a:xfrm rot="1291339">
            <a:off x="11480747" y="-315098"/>
            <a:ext cx="981022" cy="2496696"/>
          </a:xfrm>
          <a:prstGeom prst="diamond">
            <a:avLst/>
          </a:prstGeom>
          <a:solidFill>
            <a:srgbClr val="F3EA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11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679D4A33-8914-4BB9-83FB-A495B2F1ADE1}"/>
              </a:ext>
            </a:extLst>
          </p:cNvPr>
          <p:cNvSpPr>
            <a:spLocks noGrp="1"/>
          </p:cNvSpPr>
          <p:nvPr>
            <p:ph type="title"/>
          </p:nvPr>
        </p:nvSpPr>
        <p:spPr>
          <a:xfrm>
            <a:off x="348792" y="365129"/>
            <a:ext cx="10137976" cy="1325563"/>
          </a:xfrm>
        </p:spPr>
        <p:txBody>
          <a:bodyPr/>
          <a:lstStyle>
            <a:lvl1pPr>
              <a:defRPr b="1"/>
            </a:lvl1pPr>
          </a:lstStyle>
          <a:p>
            <a:r>
              <a:rPr lang="en-US" dirty="0"/>
              <a:t>Click to edit Master title style</a:t>
            </a:r>
          </a:p>
        </p:txBody>
      </p:sp>
      <p:sp>
        <p:nvSpPr>
          <p:cNvPr id="10" name="Content Placeholder 2">
            <a:extLst>
              <a:ext uri="{FF2B5EF4-FFF2-40B4-BE49-F238E27FC236}">
                <a16:creationId xmlns:a16="http://schemas.microsoft.com/office/drawing/2014/main" id="{B5BCB180-8A7A-48BD-895B-81C58918FB2C}"/>
              </a:ext>
            </a:extLst>
          </p:cNvPr>
          <p:cNvSpPr>
            <a:spLocks noGrp="1"/>
          </p:cNvSpPr>
          <p:nvPr>
            <p:ph sz="half" idx="1"/>
          </p:nvPr>
        </p:nvSpPr>
        <p:spPr>
          <a:xfrm>
            <a:off x="348794" y="1825628"/>
            <a:ext cx="5009847" cy="4763711"/>
          </a:xfrm>
        </p:spPr>
        <p:txBody>
          <a:bodyPr>
            <a:normAutofit/>
          </a:bodyPr>
          <a:lstStyle>
            <a:lvl1pPr>
              <a:defRPr sz="2700">
                <a:latin typeface="Arial" panose="020B0604020202020204" pitchFamily="34" charset="0"/>
                <a:cs typeface="Arial" panose="020B0604020202020204" pitchFamily="34" charset="0"/>
              </a:defRPr>
            </a:lvl1pPr>
            <a:lvl2pPr>
              <a:defRPr sz="2363">
                <a:latin typeface="Arial" panose="020B0604020202020204" pitchFamily="34" charset="0"/>
                <a:cs typeface="Arial" panose="020B0604020202020204" pitchFamily="34" charset="0"/>
              </a:defRPr>
            </a:lvl2pPr>
            <a:lvl3pPr>
              <a:defRPr sz="2025">
                <a:latin typeface="Arial" panose="020B0604020202020204" pitchFamily="34" charset="0"/>
                <a:cs typeface="Arial" panose="020B0604020202020204" pitchFamily="34" charset="0"/>
              </a:defRPr>
            </a:lvl3pPr>
            <a:lvl4pPr>
              <a:defRPr sz="1688">
                <a:latin typeface="Arial" panose="020B0604020202020204" pitchFamily="34" charset="0"/>
                <a:cs typeface="Arial" panose="020B0604020202020204" pitchFamily="34" charset="0"/>
              </a:defRPr>
            </a:lvl4pPr>
            <a:lvl5pPr>
              <a:defRPr sz="1688">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8AAB55B1-3FFE-42CD-8BD0-D28D08035D01}"/>
              </a:ext>
            </a:extLst>
          </p:cNvPr>
          <p:cNvSpPr>
            <a:spLocks noGrp="1"/>
          </p:cNvSpPr>
          <p:nvPr>
            <p:ph sz="half" idx="2"/>
          </p:nvPr>
        </p:nvSpPr>
        <p:spPr>
          <a:xfrm>
            <a:off x="5529650" y="1825628"/>
            <a:ext cx="4957119" cy="4763711"/>
          </a:xfrm>
        </p:spPr>
        <p:txBody>
          <a:bodyPr>
            <a:normAutofit/>
          </a:bodyPr>
          <a:lstStyle>
            <a:lvl1pPr>
              <a:defRPr sz="2700">
                <a:latin typeface="Arial" panose="020B0604020202020204" pitchFamily="34" charset="0"/>
                <a:cs typeface="Arial" panose="020B0604020202020204" pitchFamily="34" charset="0"/>
              </a:defRPr>
            </a:lvl1pPr>
            <a:lvl2pPr>
              <a:defRPr sz="2363">
                <a:latin typeface="Arial" panose="020B0604020202020204" pitchFamily="34" charset="0"/>
                <a:cs typeface="Arial" panose="020B0604020202020204" pitchFamily="34" charset="0"/>
              </a:defRPr>
            </a:lvl2pPr>
            <a:lvl3pPr>
              <a:defRPr sz="2025">
                <a:latin typeface="Arial" panose="020B0604020202020204" pitchFamily="34" charset="0"/>
                <a:cs typeface="Arial" panose="020B0604020202020204" pitchFamily="34" charset="0"/>
              </a:defRPr>
            </a:lvl3pPr>
            <a:lvl4pPr>
              <a:defRPr sz="1688">
                <a:latin typeface="Arial" panose="020B0604020202020204" pitchFamily="34" charset="0"/>
                <a:cs typeface="Arial" panose="020B0604020202020204" pitchFamily="34" charset="0"/>
              </a:defRPr>
            </a:lvl4pPr>
            <a:lvl5pPr>
              <a:defRPr sz="1688">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2935033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319" y="4406950"/>
            <a:ext cx="10363200" cy="1362075"/>
          </a:xfrm>
        </p:spPr>
        <p:txBody>
          <a:bodyPr anchor="t"/>
          <a:lstStyle>
            <a:lvl1pPr algn="l">
              <a:defRPr sz="3375" b="1" cap="all"/>
            </a:lvl1pPr>
          </a:lstStyle>
          <a:p>
            <a:r>
              <a:rPr lang="en-US"/>
              <a:t>Click to edit Master title style</a:t>
            </a:r>
          </a:p>
        </p:txBody>
      </p:sp>
      <p:sp>
        <p:nvSpPr>
          <p:cNvPr id="3" name="Text Placeholder 2"/>
          <p:cNvSpPr>
            <a:spLocks noGrp="1"/>
          </p:cNvSpPr>
          <p:nvPr>
            <p:ph type="body" idx="1"/>
          </p:nvPr>
        </p:nvSpPr>
        <p:spPr>
          <a:xfrm>
            <a:off x="963319" y="2906713"/>
            <a:ext cx="10363200" cy="1500187"/>
          </a:xfrm>
        </p:spPr>
        <p:txBody>
          <a:bodyPr anchor="b"/>
          <a:lstStyle>
            <a:lvl1pPr marL="0" indent="0">
              <a:buNone/>
              <a:defRPr sz="1688"/>
            </a:lvl1pPr>
            <a:lvl2pPr marL="371174" indent="0">
              <a:buNone/>
              <a:defRPr sz="1519"/>
            </a:lvl2pPr>
            <a:lvl3pPr marL="742350" indent="0">
              <a:buNone/>
              <a:defRPr sz="1350"/>
            </a:lvl3pPr>
            <a:lvl4pPr marL="1113624" indent="0">
              <a:buNone/>
              <a:defRPr sz="1181"/>
            </a:lvl4pPr>
            <a:lvl5pPr marL="1484885" indent="0">
              <a:buNone/>
              <a:defRPr sz="1181"/>
            </a:lvl5pPr>
            <a:lvl6pPr marL="1856103" indent="0">
              <a:buNone/>
              <a:defRPr sz="1181"/>
            </a:lvl6pPr>
            <a:lvl7pPr marL="2227333" indent="0">
              <a:buNone/>
              <a:defRPr sz="1181"/>
            </a:lvl7pPr>
            <a:lvl8pPr marL="2598559" indent="0">
              <a:buNone/>
              <a:defRPr sz="1181"/>
            </a:lvl8pPr>
            <a:lvl9pPr marL="2969784" indent="0">
              <a:buNone/>
              <a:defRPr sz="1181"/>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771571" rtl="0" eaLnBrk="0" fontAlgn="base" latinLnBrk="0" hangingPunct="0">
              <a:lnSpc>
                <a:spcPct val="100000"/>
              </a:lnSpc>
              <a:spcBef>
                <a:spcPct val="50000"/>
              </a:spcBef>
              <a:spcAft>
                <a:spcPct val="0"/>
              </a:spcAft>
              <a:buClrTx/>
              <a:buSzTx/>
              <a:buFontTx/>
              <a:buNone/>
              <a:tabLst/>
              <a:defRPr/>
            </a:pPr>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771571" rtl="0" eaLnBrk="0" fontAlgn="base" latinLnBrk="0" hangingPunct="0">
              <a:lnSpc>
                <a:spcPct val="100000"/>
              </a:lnSpc>
              <a:spcBef>
                <a:spcPct val="50000"/>
              </a:spcBef>
              <a:spcAft>
                <a:spcPct val="0"/>
              </a:spcAft>
              <a:buClrTx/>
              <a:buSzTx/>
              <a:buFontTx/>
              <a:buNone/>
              <a:tabLst/>
              <a:defRPr/>
            </a:pPr>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771571" rtl="0" eaLnBrk="0" fontAlgn="base" latinLnBrk="0" hangingPunct="0">
              <a:lnSpc>
                <a:spcPct val="100000"/>
              </a:lnSpc>
              <a:spcBef>
                <a:spcPct val="50000"/>
              </a:spcBef>
              <a:spcAft>
                <a:spcPct val="0"/>
              </a:spcAft>
              <a:buClrTx/>
              <a:buSzTx/>
              <a:buFontTx/>
              <a:buNone/>
              <a:tabLst/>
              <a:defRPr/>
            </a:pPr>
            <a:fld id="{6DA570DB-C65D-41C3-A52A-BD661F6540AE}" type="slidenum">
              <a:rPr kumimoji="0" lang="en-US" sz="1181"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771571" rtl="0" eaLnBrk="0" fontAlgn="base" latinLnBrk="0" hangingPunct="0">
                <a:lnSpc>
                  <a:spcPct val="100000"/>
                </a:lnSpc>
                <a:spcBef>
                  <a:spcPct val="50000"/>
                </a:spcBef>
                <a:spcAft>
                  <a:spcPct val="0"/>
                </a:spcAft>
                <a:buClrTx/>
                <a:buSzTx/>
                <a:buFontTx/>
                <a:buNone/>
                <a:tabLst/>
                <a:defRPr/>
              </a:pPr>
              <a:t>‹#›</a:t>
            </a:fld>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110999626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749" y="1885968"/>
            <a:ext cx="5362222" cy="4171951"/>
          </a:xfrm>
        </p:spPr>
        <p:txBody>
          <a:bodyPr/>
          <a:lstStyle>
            <a:lvl1pPr>
              <a:defRPr sz="2363"/>
            </a:lvl1pPr>
            <a:lvl2pPr>
              <a:defRPr sz="2025"/>
            </a:lvl2pPr>
            <a:lvl3pPr>
              <a:defRPr sz="1688"/>
            </a:lvl3pPr>
            <a:lvl4pPr>
              <a:defRPr sz="1519"/>
            </a:lvl4pPr>
            <a:lvl5pPr>
              <a:defRPr sz="1519"/>
            </a:lvl5pPr>
            <a:lvl6pPr>
              <a:defRPr sz="1519"/>
            </a:lvl6pPr>
            <a:lvl7pPr>
              <a:defRPr sz="1519"/>
            </a:lvl7pPr>
            <a:lvl8pPr>
              <a:defRPr sz="1519"/>
            </a:lvl8pPr>
            <a:lvl9pPr>
              <a:defRPr sz="151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52533" y="1885968"/>
            <a:ext cx="5362222" cy="4171951"/>
          </a:xfrm>
        </p:spPr>
        <p:txBody>
          <a:bodyPr/>
          <a:lstStyle>
            <a:lvl1pPr>
              <a:defRPr sz="2363"/>
            </a:lvl1pPr>
            <a:lvl2pPr>
              <a:defRPr sz="2025"/>
            </a:lvl2pPr>
            <a:lvl3pPr>
              <a:defRPr sz="1688"/>
            </a:lvl3pPr>
            <a:lvl4pPr>
              <a:defRPr sz="1519"/>
            </a:lvl4pPr>
            <a:lvl5pPr>
              <a:defRPr sz="1519"/>
            </a:lvl5pPr>
            <a:lvl6pPr>
              <a:defRPr sz="1519"/>
            </a:lvl6pPr>
            <a:lvl7pPr>
              <a:defRPr sz="1519"/>
            </a:lvl7pPr>
            <a:lvl8pPr>
              <a:defRPr sz="1519"/>
            </a:lvl8pPr>
            <a:lvl9pPr>
              <a:defRPr sz="151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771571" rtl="0" eaLnBrk="0" fontAlgn="base" latinLnBrk="0" hangingPunct="0">
              <a:lnSpc>
                <a:spcPct val="100000"/>
              </a:lnSpc>
              <a:spcBef>
                <a:spcPct val="50000"/>
              </a:spcBef>
              <a:spcAft>
                <a:spcPct val="0"/>
              </a:spcAft>
              <a:buClrTx/>
              <a:buSzTx/>
              <a:buFontTx/>
              <a:buNone/>
              <a:tabLst/>
              <a:defRPr/>
            </a:pPr>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771571" rtl="0" eaLnBrk="0" fontAlgn="base" latinLnBrk="0" hangingPunct="0">
              <a:lnSpc>
                <a:spcPct val="100000"/>
              </a:lnSpc>
              <a:spcBef>
                <a:spcPct val="50000"/>
              </a:spcBef>
              <a:spcAft>
                <a:spcPct val="0"/>
              </a:spcAft>
              <a:buClrTx/>
              <a:buSzTx/>
              <a:buFontTx/>
              <a:buNone/>
              <a:tabLst/>
              <a:defRPr/>
            </a:pPr>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771571" rtl="0" eaLnBrk="0" fontAlgn="base" latinLnBrk="0" hangingPunct="0">
              <a:lnSpc>
                <a:spcPct val="100000"/>
              </a:lnSpc>
              <a:spcBef>
                <a:spcPct val="50000"/>
              </a:spcBef>
              <a:spcAft>
                <a:spcPct val="0"/>
              </a:spcAft>
              <a:buClrTx/>
              <a:buSzTx/>
              <a:buFontTx/>
              <a:buNone/>
              <a:tabLst/>
              <a:defRPr/>
            </a:pPr>
            <a:fld id="{57756E93-42CF-423E-9596-B3B98E5DAB5F}" type="slidenum">
              <a:rPr kumimoji="0" lang="en-US" sz="1181"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771571" rtl="0" eaLnBrk="0" fontAlgn="base" latinLnBrk="0" hangingPunct="0">
                <a:lnSpc>
                  <a:spcPct val="100000"/>
                </a:lnSpc>
                <a:spcBef>
                  <a:spcPct val="50000"/>
                </a:spcBef>
                <a:spcAft>
                  <a:spcPct val="0"/>
                </a:spcAft>
                <a:buClrTx/>
                <a:buSzTx/>
                <a:buFontTx/>
                <a:buNone/>
                <a:tabLst/>
                <a:defRPr/>
              </a:pPr>
              <a:t>‹#›</a:t>
            </a:fld>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246556005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7"/>
            <a:ext cx="5386683" cy="639763"/>
          </a:xfrm>
        </p:spPr>
        <p:txBody>
          <a:bodyPr anchor="b"/>
          <a:lstStyle>
            <a:lvl1pPr marL="0" indent="0">
              <a:buNone/>
              <a:defRPr sz="2025" b="1"/>
            </a:lvl1pPr>
            <a:lvl2pPr marL="371174" indent="0">
              <a:buNone/>
              <a:defRPr sz="1688" b="1"/>
            </a:lvl2pPr>
            <a:lvl3pPr marL="742350" indent="0">
              <a:buNone/>
              <a:defRPr sz="1519" b="1"/>
            </a:lvl3pPr>
            <a:lvl4pPr marL="1113624" indent="0">
              <a:buNone/>
              <a:defRPr sz="1350" b="1"/>
            </a:lvl4pPr>
            <a:lvl5pPr marL="1484885" indent="0">
              <a:buNone/>
              <a:defRPr sz="1350" b="1"/>
            </a:lvl5pPr>
            <a:lvl6pPr marL="1856103" indent="0">
              <a:buNone/>
              <a:defRPr sz="1350" b="1"/>
            </a:lvl6pPr>
            <a:lvl7pPr marL="2227333" indent="0">
              <a:buNone/>
              <a:defRPr sz="1350" b="1"/>
            </a:lvl7pPr>
            <a:lvl8pPr marL="2598559" indent="0">
              <a:buNone/>
              <a:defRPr sz="1350" b="1"/>
            </a:lvl8pPr>
            <a:lvl9pPr marL="2969784" indent="0">
              <a:buNone/>
              <a:defRPr sz="1350" b="1"/>
            </a:lvl9pPr>
          </a:lstStyle>
          <a:p>
            <a:pPr lvl="0"/>
            <a:r>
              <a:rPr lang="en-US"/>
              <a:t>Click to edit Master text styles</a:t>
            </a:r>
          </a:p>
        </p:txBody>
      </p:sp>
      <p:sp>
        <p:nvSpPr>
          <p:cNvPr id="4" name="Content Placeholder 3"/>
          <p:cNvSpPr>
            <a:spLocks noGrp="1"/>
          </p:cNvSpPr>
          <p:nvPr>
            <p:ph sz="half" idx="2"/>
          </p:nvPr>
        </p:nvSpPr>
        <p:spPr>
          <a:xfrm>
            <a:off x="609600" y="2174875"/>
            <a:ext cx="5386683" cy="3951288"/>
          </a:xfrm>
        </p:spPr>
        <p:txBody>
          <a:bodyPr/>
          <a:lstStyle>
            <a:lvl1pPr>
              <a:defRPr sz="2025"/>
            </a:lvl1pPr>
            <a:lvl2pPr>
              <a:defRPr sz="1688"/>
            </a:lvl2pPr>
            <a:lvl3pPr>
              <a:defRPr sz="1519"/>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837" y="1535117"/>
            <a:ext cx="5388563" cy="639763"/>
          </a:xfrm>
        </p:spPr>
        <p:txBody>
          <a:bodyPr anchor="b"/>
          <a:lstStyle>
            <a:lvl1pPr marL="0" indent="0">
              <a:buNone/>
              <a:defRPr sz="2025" b="1"/>
            </a:lvl1pPr>
            <a:lvl2pPr marL="371174" indent="0">
              <a:buNone/>
              <a:defRPr sz="1688" b="1"/>
            </a:lvl2pPr>
            <a:lvl3pPr marL="742350" indent="0">
              <a:buNone/>
              <a:defRPr sz="1519" b="1"/>
            </a:lvl3pPr>
            <a:lvl4pPr marL="1113624" indent="0">
              <a:buNone/>
              <a:defRPr sz="1350" b="1"/>
            </a:lvl4pPr>
            <a:lvl5pPr marL="1484885" indent="0">
              <a:buNone/>
              <a:defRPr sz="1350" b="1"/>
            </a:lvl5pPr>
            <a:lvl6pPr marL="1856103" indent="0">
              <a:buNone/>
              <a:defRPr sz="1350" b="1"/>
            </a:lvl6pPr>
            <a:lvl7pPr marL="2227333" indent="0">
              <a:buNone/>
              <a:defRPr sz="1350" b="1"/>
            </a:lvl7pPr>
            <a:lvl8pPr marL="2598559" indent="0">
              <a:buNone/>
              <a:defRPr sz="1350" b="1"/>
            </a:lvl8pPr>
            <a:lvl9pPr marL="2969784" indent="0">
              <a:buNone/>
              <a:defRPr sz="1350" b="1"/>
            </a:lvl9pPr>
          </a:lstStyle>
          <a:p>
            <a:pPr lvl="0"/>
            <a:r>
              <a:rPr lang="en-US"/>
              <a:t>Click to edit Master text styles</a:t>
            </a:r>
          </a:p>
        </p:txBody>
      </p:sp>
      <p:sp>
        <p:nvSpPr>
          <p:cNvPr id="6" name="Content Placeholder 5"/>
          <p:cNvSpPr>
            <a:spLocks noGrp="1"/>
          </p:cNvSpPr>
          <p:nvPr>
            <p:ph sz="quarter" idx="4"/>
          </p:nvPr>
        </p:nvSpPr>
        <p:spPr>
          <a:xfrm>
            <a:off x="6193837" y="2174875"/>
            <a:ext cx="5388563" cy="3951288"/>
          </a:xfrm>
        </p:spPr>
        <p:txBody>
          <a:bodyPr/>
          <a:lstStyle>
            <a:lvl1pPr>
              <a:defRPr sz="2025"/>
            </a:lvl1pPr>
            <a:lvl2pPr>
              <a:defRPr sz="1688"/>
            </a:lvl2pPr>
            <a:lvl3pPr>
              <a:defRPr sz="1519"/>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marL="0" marR="0" lvl="0" indent="0" algn="l" defTabSz="771571" rtl="0" eaLnBrk="0" fontAlgn="base" latinLnBrk="0" hangingPunct="0">
              <a:lnSpc>
                <a:spcPct val="100000"/>
              </a:lnSpc>
              <a:spcBef>
                <a:spcPct val="50000"/>
              </a:spcBef>
              <a:spcAft>
                <a:spcPct val="0"/>
              </a:spcAft>
              <a:buClrTx/>
              <a:buSzTx/>
              <a:buFontTx/>
              <a:buNone/>
              <a:tabLst/>
              <a:defRPr/>
            </a:pPr>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771571" rtl="0" eaLnBrk="0" fontAlgn="base" latinLnBrk="0" hangingPunct="0">
              <a:lnSpc>
                <a:spcPct val="100000"/>
              </a:lnSpc>
              <a:spcBef>
                <a:spcPct val="50000"/>
              </a:spcBef>
              <a:spcAft>
                <a:spcPct val="0"/>
              </a:spcAft>
              <a:buClrTx/>
              <a:buSzTx/>
              <a:buFontTx/>
              <a:buNone/>
              <a:tabLst/>
              <a:defRPr/>
            </a:pPr>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771571" rtl="0" eaLnBrk="0" fontAlgn="base" latinLnBrk="0" hangingPunct="0">
              <a:lnSpc>
                <a:spcPct val="100000"/>
              </a:lnSpc>
              <a:spcBef>
                <a:spcPct val="50000"/>
              </a:spcBef>
              <a:spcAft>
                <a:spcPct val="0"/>
              </a:spcAft>
              <a:buClrTx/>
              <a:buSzTx/>
              <a:buFontTx/>
              <a:buNone/>
              <a:tabLst/>
              <a:defRPr/>
            </a:pPr>
            <a:fld id="{5A9E65E2-C88F-476D-AC84-B387393C9A44}" type="slidenum">
              <a:rPr kumimoji="0" lang="en-US" sz="1181"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771571" rtl="0" eaLnBrk="0" fontAlgn="base" latinLnBrk="0" hangingPunct="0">
                <a:lnSpc>
                  <a:spcPct val="100000"/>
                </a:lnSpc>
                <a:spcBef>
                  <a:spcPct val="50000"/>
                </a:spcBef>
                <a:spcAft>
                  <a:spcPct val="0"/>
                </a:spcAft>
                <a:buClrTx/>
                <a:buSzTx/>
                <a:buFontTx/>
                <a:buNone/>
                <a:tabLst/>
                <a:defRPr/>
              </a:pPr>
              <a:t>‹#›</a:t>
            </a:fld>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131871029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marL="0" marR="0" lvl="0" indent="0" algn="l" defTabSz="771571" rtl="0" eaLnBrk="0" fontAlgn="base" latinLnBrk="0" hangingPunct="0">
              <a:lnSpc>
                <a:spcPct val="100000"/>
              </a:lnSpc>
              <a:spcBef>
                <a:spcPct val="50000"/>
              </a:spcBef>
              <a:spcAft>
                <a:spcPct val="0"/>
              </a:spcAft>
              <a:buClrTx/>
              <a:buSzTx/>
              <a:buFontTx/>
              <a:buNone/>
              <a:tabLst/>
              <a:defRPr/>
            </a:pPr>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771571" rtl="0" eaLnBrk="0" fontAlgn="base" latinLnBrk="0" hangingPunct="0">
              <a:lnSpc>
                <a:spcPct val="100000"/>
              </a:lnSpc>
              <a:spcBef>
                <a:spcPct val="50000"/>
              </a:spcBef>
              <a:spcAft>
                <a:spcPct val="0"/>
              </a:spcAft>
              <a:buClrTx/>
              <a:buSzTx/>
              <a:buFontTx/>
              <a:buNone/>
              <a:tabLst/>
              <a:defRPr/>
            </a:pPr>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771571" rtl="0" eaLnBrk="0" fontAlgn="base" latinLnBrk="0" hangingPunct="0">
              <a:lnSpc>
                <a:spcPct val="100000"/>
              </a:lnSpc>
              <a:spcBef>
                <a:spcPct val="50000"/>
              </a:spcBef>
              <a:spcAft>
                <a:spcPct val="0"/>
              </a:spcAft>
              <a:buClrTx/>
              <a:buSzTx/>
              <a:buFontTx/>
              <a:buNone/>
              <a:tabLst/>
              <a:defRPr/>
            </a:pPr>
            <a:fld id="{0A75D197-A4E1-450D-B06D-88E610965086}" type="slidenum">
              <a:rPr kumimoji="0" lang="en-US" sz="1181"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771571" rtl="0" eaLnBrk="0" fontAlgn="base" latinLnBrk="0" hangingPunct="0">
                <a:lnSpc>
                  <a:spcPct val="100000"/>
                </a:lnSpc>
                <a:spcBef>
                  <a:spcPct val="50000"/>
                </a:spcBef>
                <a:spcAft>
                  <a:spcPct val="0"/>
                </a:spcAft>
                <a:buClrTx/>
                <a:buSzTx/>
                <a:buFontTx/>
                <a:buNone/>
                <a:tabLst/>
                <a:defRPr/>
              </a:pPr>
              <a:t>‹#›</a:t>
            </a:fld>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135321297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771571" rtl="0" eaLnBrk="0" fontAlgn="base" latinLnBrk="0" hangingPunct="0">
              <a:lnSpc>
                <a:spcPct val="100000"/>
              </a:lnSpc>
              <a:spcBef>
                <a:spcPct val="50000"/>
              </a:spcBef>
              <a:spcAft>
                <a:spcPct val="0"/>
              </a:spcAft>
              <a:buClrTx/>
              <a:buSzTx/>
              <a:buFontTx/>
              <a:buNone/>
              <a:tabLst/>
              <a:defRPr/>
            </a:pPr>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771571" rtl="0" eaLnBrk="0" fontAlgn="base" latinLnBrk="0" hangingPunct="0">
              <a:lnSpc>
                <a:spcPct val="100000"/>
              </a:lnSpc>
              <a:spcBef>
                <a:spcPct val="50000"/>
              </a:spcBef>
              <a:spcAft>
                <a:spcPct val="0"/>
              </a:spcAft>
              <a:buClrTx/>
              <a:buSzTx/>
              <a:buFontTx/>
              <a:buNone/>
              <a:tabLst/>
              <a:defRPr/>
            </a:pPr>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771571" rtl="0" eaLnBrk="0" fontAlgn="base" latinLnBrk="0" hangingPunct="0">
              <a:lnSpc>
                <a:spcPct val="100000"/>
              </a:lnSpc>
              <a:spcBef>
                <a:spcPct val="50000"/>
              </a:spcBef>
              <a:spcAft>
                <a:spcPct val="0"/>
              </a:spcAft>
              <a:buClrTx/>
              <a:buSzTx/>
              <a:buFontTx/>
              <a:buNone/>
              <a:tabLst/>
              <a:defRPr/>
            </a:pPr>
            <a:fld id="{3D92BAF0-2906-4B27-A5E6-0E406EF196E9}" type="slidenum">
              <a:rPr kumimoji="0" lang="en-US" sz="1181"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771571" rtl="0" eaLnBrk="0" fontAlgn="base" latinLnBrk="0" hangingPunct="0">
                <a:lnSpc>
                  <a:spcPct val="100000"/>
                </a:lnSpc>
                <a:spcBef>
                  <a:spcPct val="50000"/>
                </a:spcBef>
                <a:spcAft>
                  <a:spcPct val="0"/>
                </a:spcAft>
                <a:buClrTx/>
                <a:buSzTx/>
                <a:buFontTx/>
                <a:buNone/>
                <a:tabLst/>
                <a:defRPr/>
              </a:pPr>
              <a:t>‹#›</a:t>
            </a:fld>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83168522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19" y="273053"/>
            <a:ext cx="4011319" cy="1162051"/>
          </a:xfrm>
        </p:spPr>
        <p:txBody>
          <a:bodyPr/>
          <a:lstStyle>
            <a:lvl1pPr algn="l">
              <a:defRPr sz="1688" b="1"/>
            </a:lvl1pPr>
          </a:lstStyle>
          <a:p>
            <a:r>
              <a:rPr lang="en-US"/>
              <a:t>Click to edit Master title style</a:t>
            </a:r>
          </a:p>
        </p:txBody>
      </p:sp>
      <p:sp>
        <p:nvSpPr>
          <p:cNvPr id="3" name="Content Placeholder 2"/>
          <p:cNvSpPr>
            <a:spLocks noGrp="1"/>
          </p:cNvSpPr>
          <p:nvPr>
            <p:ph idx="1"/>
          </p:nvPr>
        </p:nvSpPr>
        <p:spPr>
          <a:xfrm>
            <a:off x="4767676" y="273578"/>
            <a:ext cx="6814726" cy="5853113"/>
          </a:xfrm>
        </p:spPr>
        <p:txBody>
          <a:bodyPr/>
          <a:lstStyle>
            <a:lvl1pPr>
              <a:defRPr sz="2700"/>
            </a:lvl1pPr>
            <a:lvl2pPr>
              <a:defRPr sz="2363"/>
            </a:lvl2pPr>
            <a:lvl3pPr>
              <a:defRPr sz="202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19" y="1435104"/>
            <a:ext cx="4011319" cy="4691063"/>
          </a:xfrm>
        </p:spPr>
        <p:txBody>
          <a:bodyPr/>
          <a:lstStyle>
            <a:lvl1pPr marL="0" indent="0">
              <a:buNone/>
              <a:defRPr sz="1181"/>
            </a:lvl1pPr>
            <a:lvl2pPr marL="371174" indent="0">
              <a:buNone/>
              <a:defRPr sz="1013"/>
            </a:lvl2pPr>
            <a:lvl3pPr marL="742350" indent="0">
              <a:buNone/>
              <a:defRPr sz="844"/>
            </a:lvl3pPr>
            <a:lvl4pPr marL="1113624" indent="0">
              <a:buNone/>
              <a:defRPr sz="675"/>
            </a:lvl4pPr>
            <a:lvl5pPr marL="1484885" indent="0">
              <a:buNone/>
              <a:defRPr sz="675"/>
            </a:lvl5pPr>
            <a:lvl6pPr marL="1856103" indent="0">
              <a:buNone/>
              <a:defRPr sz="675"/>
            </a:lvl6pPr>
            <a:lvl7pPr marL="2227333" indent="0">
              <a:buNone/>
              <a:defRPr sz="675"/>
            </a:lvl7pPr>
            <a:lvl8pPr marL="2598559" indent="0">
              <a:buNone/>
              <a:defRPr sz="675"/>
            </a:lvl8pPr>
            <a:lvl9pPr marL="2969784"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771571" rtl="0" eaLnBrk="0" fontAlgn="base" latinLnBrk="0" hangingPunct="0">
              <a:lnSpc>
                <a:spcPct val="100000"/>
              </a:lnSpc>
              <a:spcBef>
                <a:spcPct val="50000"/>
              </a:spcBef>
              <a:spcAft>
                <a:spcPct val="0"/>
              </a:spcAft>
              <a:buClrTx/>
              <a:buSzTx/>
              <a:buFontTx/>
              <a:buNone/>
              <a:tabLst/>
              <a:defRPr/>
            </a:pPr>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771571" rtl="0" eaLnBrk="0" fontAlgn="base" latinLnBrk="0" hangingPunct="0">
              <a:lnSpc>
                <a:spcPct val="100000"/>
              </a:lnSpc>
              <a:spcBef>
                <a:spcPct val="50000"/>
              </a:spcBef>
              <a:spcAft>
                <a:spcPct val="0"/>
              </a:spcAft>
              <a:buClrTx/>
              <a:buSzTx/>
              <a:buFontTx/>
              <a:buNone/>
              <a:tabLst/>
              <a:defRPr/>
            </a:pPr>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771571" rtl="0" eaLnBrk="0" fontAlgn="base" latinLnBrk="0" hangingPunct="0">
              <a:lnSpc>
                <a:spcPct val="100000"/>
              </a:lnSpc>
              <a:spcBef>
                <a:spcPct val="50000"/>
              </a:spcBef>
              <a:spcAft>
                <a:spcPct val="0"/>
              </a:spcAft>
              <a:buClrTx/>
              <a:buSzTx/>
              <a:buFontTx/>
              <a:buNone/>
              <a:tabLst/>
              <a:defRPr/>
            </a:pPr>
            <a:fld id="{9D982D02-2FAD-4FCE-9CC8-91F667DFB27C}" type="slidenum">
              <a:rPr kumimoji="0" lang="en-US" sz="1181"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771571" rtl="0" eaLnBrk="0" fontAlgn="base" latinLnBrk="0" hangingPunct="0">
                <a:lnSpc>
                  <a:spcPct val="100000"/>
                </a:lnSpc>
                <a:spcBef>
                  <a:spcPct val="50000"/>
                </a:spcBef>
                <a:spcAft>
                  <a:spcPct val="0"/>
                </a:spcAft>
                <a:buClrTx/>
                <a:buSzTx/>
                <a:buFontTx/>
                <a:buNone/>
                <a:tabLst/>
                <a:defRPr/>
              </a:pPr>
              <a:t>‹#›</a:t>
            </a:fld>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68592967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481" y="4800634"/>
            <a:ext cx="7315200" cy="566739"/>
          </a:xfrm>
        </p:spPr>
        <p:txBody>
          <a:bodyPr/>
          <a:lstStyle>
            <a:lvl1pPr algn="l">
              <a:defRPr sz="1688" b="1"/>
            </a:lvl1pPr>
          </a:lstStyle>
          <a:p>
            <a:r>
              <a:rPr lang="en-US"/>
              <a:t>Click to edit Master title style</a:t>
            </a:r>
          </a:p>
        </p:txBody>
      </p:sp>
      <p:sp>
        <p:nvSpPr>
          <p:cNvPr id="3" name="Picture Placeholder 2"/>
          <p:cNvSpPr>
            <a:spLocks noGrp="1"/>
          </p:cNvSpPr>
          <p:nvPr>
            <p:ph type="pic" idx="1"/>
          </p:nvPr>
        </p:nvSpPr>
        <p:spPr>
          <a:xfrm>
            <a:off x="2389481" y="612775"/>
            <a:ext cx="7315200" cy="4114800"/>
          </a:xfrm>
        </p:spPr>
        <p:txBody>
          <a:bodyPr/>
          <a:lstStyle>
            <a:lvl1pPr marL="0" indent="0">
              <a:buNone/>
              <a:defRPr sz="2700"/>
            </a:lvl1pPr>
            <a:lvl2pPr marL="371174" indent="0">
              <a:buNone/>
              <a:defRPr sz="2363"/>
            </a:lvl2pPr>
            <a:lvl3pPr marL="742350" indent="0">
              <a:buNone/>
              <a:defRPr sz="2025"/>
            </a:lvl3pPr>
            <a:lvl4pPr marL="1113624" indent="0">
              <a:buNone/>
              <a:defRPr sz="1688"/>
            </a:lvl4pPr>
            <a:lvl5pPr marL="1484885" indent="0">
              <a:buNone/>
              <a:defRPr sz="1688"/>
            </a:lvl5pPr>
            <a:lvl6pPr marL="1856103" indent="0">
              <a:buNone/>
              <a:defRPr sz="1688"/>
            </a:lvl6pPr>
            <a:lvl7pPr marL="2227333" indent="0">
              <a:buNone/>
              <a:defRPr sz="1688"/>
            </a:lvl7pPr>
            <a:lvl8pPr marL="2598559" indent="0">
              <a:buNone/>
              <a:defRPr sz="1688"/>
            </a:lvl8pPr>
            <a:lvl9pPr marL="2969784" indent="0">
              <a:buNone/>
              <a:defRPr sz="1688"/>
            </a:lvl9pPr>
          </a:lstStyle>
          <a:p>
            <a:pPr lvl="0"/>
            <a:endParaRPr lang="en-US" noProof="0"/>
          </a:p>
        </p:txBody>
      </p:sp>
      <p:sp>
        <p:nvSpPr>
          <p:cNvPr id="4" name="Text Placeholder 3"/>
          <p:cNvSpPr>
            <a:spLocks noGrp="1"/>
          </p:cNvSpPr>
          <p:nvPr>
            <p:ph type="body" sz="half" idx="2"/>
          </p:nvPr>
        </p:nvSpPr>
        <p:spPr>
          <a:xfrm>
            <a:off x="2389481" y="5368672"/>
            <a:ext cx="7315200" cy="804863"/>
          </a:xfrm>
        </p:spPr>
        <p:txBody>
          <a:bodyPr/>
          <a:lstStyle>
            <a:lvl1pPr marL="0" indent="0">
              <a:buNone/>
              <a:defRPr sz="1181"/>
            </a:lvl1pPr>
            <a:lvl2pPr marL="371174" indent="0">
              <a:buNone/>
              <a:defRPr sz="1013"/>
            </a:lvl2pPr>
            <a:lvl3pPr marL="742350" indent="0">
              <a:buNone/>
              <a:defRPr sz="844"/>
            </a:lvl3pPr>
            <a:lvl4pPr marL="1113624" indent="0">
              <a:buNone/>
              <a:defRPr sz="675"/>
            </a:lvl4pPr>
            <a:lvl5pPr marL="1484885" indent="0">
              <a:buNone/>
              <a:defRPr sz="675"/>
            </a:lvl5pPr>
            <a:lvl6pPr marL="1856103" indent="0">
              <a:buNone/>
              <a:defRPr sz="675"/>
            </a:lvl6pPr>
            <a:lvl7pPr marL="2227333" indent="0">
              <a:buNone/>
              <a:defRPr sz="675"/>
            </a:lvl7pPr>
            <a:lvl8pPr marL="2598559" indent="0">
              <a:buNone/>
              <a:defRPr sz="675"/>
            </a:lvl8pPr>
            <a:lvl9pPr marL="2969784"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771571" rtl="0" eaLnBrk="0" fontAlgn="base" latinLnBrk="0" hangingPunct="0">
              <a:lnSpc>
                <a:spcPct val="100000"/>
              </a:lnSpc>
              <a:spcBef>
                <a:spcPct val="50000"/>
              </a:spcBef>
              <a:spcAft>
                <a:spcPct val="0"/>
              </a:spcAft>
              <a:buClrTx/>
              <a:buSzTx/>
              <a:buFontTx/>
              <a:buNone/>
              <a:tabLst/>
              <a:defRPr/>
            </a:pPr>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771571" rtl="0" eaLnBrk="0" fontAlgn="base" latinLnBrk="0" hangingPunct="0">
              <a:lnSpc>
                <a:spcPct val="100000"/>
              </a:lnSpc>
              <a:spcBef>
                <a:spcPct val="50000"/>
              </a:spcBef>
              <a:spcAft>
                <a:spcPct val="0"/>
              </a:spcAft>
              <a:buClrTx/>
              <a:buSzTx/>
              <a:buFontTx/>
              <a:buNone/>
              <a:tabLst/>
              <a:defRPr/>
            </a:pPr>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771571" rtl="0" eaLnBrk="0" fontAlgn="base" latinLnBrk="0" hangingPunct="0">
              <a:lnSpc>
                <a:spcPct val="100000"/>
              </a:lnSpc>
              <a:spcBef>
                <a:spcPct val="50000"/>
              </a:spcBef>
              <a:spcAft>
                <a:spcPct val="0"/>
              </a:spcAft>
              <a:buClrTx/>
              <a:buSzTx/>
              <a:buFontTx/>
              <a:buNone/>
              <a:tabLst/>
              <a:defRPr/>
            </a:pPr>
            <a:fld id="{61742766-D63E-49C7-8FBF-1C1E2B108850}" type="slidenum">
              <a:rPr kumimoji="0" lang="en-US" sz="1181"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771571" rtl="0" eaLnBrk="0" fontAlgn="base" latinLnBrk="0" hangingPunct="0">
                <a:lnSpc>
                  <a:spcPct val="100000"/>
                </a:lnSpc>
                <a:spcBef>
                  <a:spcPct val="50000"/>
                </a:spcBef>
                <a:spcAft>
                  <a:spcPct val="0"/>
                </a:spcAft>
                <a:buClrTx/>
                <a:buSzTx/>
                <a:buFontTx/>
                <a:buNone/>
                <a:tabLst/>
                <a:defRPr/>
              </a:pPr>
              <a:t>‹#›</a:t>
            </a:fld>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416588710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771571" rtl="0" eaLnBrk="0" fontAlgn="base" latinLnBrk="0" hangingPunct="0">
              <a:lnSpc>
                <a:spcPct val="100000"/>
              </a:lnSpc>
              <a:spcBef>
                <a:spcPct val="50000"/>
              </a:spcBef>
              <a:spcAft>
                <a:spcPct val="0"/>
              </a:spcAft>
              <a:buClrTx/>
              <a:buSzTx/>
              <a:buFontTx/>
              <a:buNone/>
              <a:tabLst/>
              <a:defRPr/>
            </a:pPr>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771571" rtl="0" eaLnBrk="0" fontAlgn="base" latinLnBrk="0" hangingPunct="0">
              <a:lnSpc>
                <a:spcPct val="100000"/>
              </a:lnSpc>
              <a:spcBef>
                <a:spcPct val="50000"/>
              </a:spcBef>
              <a:spcAft>
                <a:spcPct val="0"/>
              </a:spcAft>
              <a:buClrTx/>
              <a:buSzTx/>
              <a:buFontTx/>
              <a:buNone/>
              <a:tabLst/>
              <a:defRPr/>
            </a:pPr>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771571" rtl="0" eaLnBrk="0" fontAlgn="base" latinLnBrk="0" hangingPunct="0">
              <a:lnSpc>
                <a:spcPct val="100000"/>
              </a:lnSpc>
              <a:spcBef>
                <a:spcPct val="50000"/>
              </a:spcBef>
              <a:spcAft>
                <a:spcPct val="0"/>
              </a:spcAft>
              <a:buClrTx/>
              <a:buSzTx/>
              <a:buFontTx/>
              <a:buNone/>
              <a:tabLst/>
              <a:defRPr/>
            </a:pPr>
            <a:fld id="{55AE2EBD-56C9-4151-92A8-1B7C25F212C1}" type="slidenum">
              <a:rPr kumimoji="0" lang="en-US" sz="1181"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771571" rtl="0" eaLnBrk="0" fontAlgn="base" latinLnBrk="0" hangingPunct="0">
                <a:lnSpc>
                  <a:spcPct val="100000"/>
                </a:lnSpc>
                <a:spcBef>
                  <a:spcPct val="50000"/>
                </a:spcBef>
                <a:spcAft>
                  <a:spcPct val="0"/>
                </a:spcAft>
                <a:buClrTx/>
                <a:buSzTx/>
                <a:buFontTx/>
                <a:buNone/>
                <a:tabLst/>
                <a:defRPr/>
              </a:pPr>
              <a:t>‹#›</a:t>
            </a:fld>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74123632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71467" y="228603"/>
            <a:ext cx="2743200" cy="5829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41900" y="228603"/>
            <a:ext cx="8048978" cy="5829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771571" rtl="0" eaLnBrk="0" fontAlgn="base" latinLnBrk="0" hangingPunct="0">
              <a:lnSpc>
                <a:spcPct val="100000"/>
              </a:lnSpc>
              <a:spcBef>
                <a:spcPct val="50000"/>
              </a:spcBef>
              <a:spcAft>
                <a:spcPct val="0"/>
              </a:spcAft>
              <a:buClrTx/>
              <a:buSzTx/>
              <a:buFontTx/>
              <a:buNone/>
              <a:tabLst/>
              <a:defRPr/>
            </a:pPr>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771571" rtl="0" eaLnBrk="0" fontAlgn="base" latinLnBrk="0" hangingPunct="0">
              <a:lnSpc>
                <a:spcPct val="100000"/>
              </a:lnSpc>
              <a:spcBef>
                <a:spcPct val="50000"/>
              </a:spcBef>
              <a:spcAft>
                <a:spcPct val="0"/>
              </a:spcAft>
              <a:buClrTx/>
              <a:buSzTx/>
              <a:buFontTx/>
              <a:buNone/>
              <a:tabLst/>
              <a:defRPr/>
            </a:pPr>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771571" rtl="0" eaLnBrk="0" fontAlgn="base" latinLnBrk="0" hangingPunct="0">
              <a:lnSpc>
                <a:spcPct val="100000"/>
              </a:lnSpc>
              <a:spcBef>
                <a:spcPct val="50000"/>
              </a:spcBef>
              <a:spcAft>
                <a:spcPct val="0"/>
              </a:spcAft>
              <a:buClrTx/>
              <a:buSzTx/>
              <a:buFontTx/>
              <a:buNone/>
              <a:tabLst/>
              <a:defRPr/>
            </a:pPr>
            <a:fld id="{739A4618-F3F9-474E-BB8A-82DD037FB13B}" type="slidenum">
              <a:rPr kumimoji="0" lang="en-US" sz="1181"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771571" rtl="0" eaLnBrk="0" fontAlgn="base" latinLnBrk="0" hangingPunct="0">
                <a:lnSpc>
                  <a:spcPct val="100000"/>
                </a:lnSpc>
                <a:spcBef>
                  <a:spcPct val="50000"/>
                </a:spcBef>
                <a:spcAft>
                  <a:spcPct val="0"/>
                </a:spcAft>
                <a:buClrTx/>
                <a:buSzTx/>
                <a:buFontTx/>
                <a:buNone/>
                <a:tabLst/>
                <a:defRPr/>
              </a:pPr>
              <a:t>‹#›</a:t>
            </a:fld>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120384625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541867" y="228603"/>
            <a:ext cx="10972800" cy="5829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marL="0" marR="0" lvl="0" indent="0" algn="l" defTabSz="771571" rtl="0" eaLnBrk="0" fontAlgn="base" latinLnBrk="0" hangingPunct="0">
              <a:lnSpc>
                <a:spcPct val="100000"/>
              </a:lnSpc>
              <a:spcBef>
                <a:spcPct val="50000"/>
              </a:spcBef>
              <a:spcAft>
                <a:spcPct val="0"/>
              </a:spcAft>
              <a:buClrTx/>
              <a:buSzTx/>
              <a:buFontTx/>
              <a:buNone/>
              <a:tabLst/>
              <a:defRPr/>
            </a:pPr>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771571" rtl="0" eaLnBrk="0" fontAlgn="base" latinLnBrk="0" hangingPunct="0">
              <a:lnSpc>
                <a:spcPct val="100000"/>
              </a:lnSpc>
              <a:spcBef>
                <a:spcPct val="50000"/>
              </a:spcBef>
              <a:spcAft>
                <a:spcPct val="0"/>
              </a:spcAft>
              <a:buClrTx/>
              <a:buSzTx/>
              <a:buFontTx/>
              <a:buNone/>
              <a:tabLst/>
              <a:defRPr/>
            </a:pPr>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771571" rtl="0" eaLnBrk="0" fontAlgn="base" latinLnBrk="0" hangingPunct="0">
              <a:lnSpc>
                <a:spcPct val="100000"/>
              </a:lnSpc>
              <a:spcBef>
                <a:spcPct val="50000"/>
              </a:spcBef>
              <a:spcAft>
                <a:spcPct val="0"/>
              </a:spcAft>
              <a:buClrTx/>
              <a:buSzTx/>
              <a:buFontTx/>
              <a:buNone/>
              <a:tabLst/>
              <a:defRPr/>
            </a:pPr>
            <a:fld id="{1330FAB3-29B3-427E-B1DF-70566A52DEDF}" type="slidenum">
              <a:rPr kumimoji="0" lang="en-US" sz="1181"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771571" rtl="0" eaLnBrk="0" fontAlgn="base" latinLnBrk="0" hangingPunct="0">
                <a:lnSpc>
                  <a:spcPct val="100000"/>
                </a:lnSpc>
                <a:spcBef>
                  <a:spcPct val="50000"/>
                </a:spcBef>
                <a:spcAft>
                  <a:spcPct val="0"/>
                </a:spcAft>
                <a:buClrTx/>
                <a:buSzTx/>
                <a:buFontTx/>
                <a:buNone/>
                <a:tabLst/>
                <a:defRPr/>
              </a:pPr>
              <a:t>‹#›</a:t>
            </a:fld>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17284957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paint"/>
          <p:cNvPicPr>
            <a:picLocks noChangeAspect="1" noChangeArrowheads="1"/>
          </p:cNvPicPr>
          <p:nvPr/>
        </p:nvPicPr>
        <p:blipFill>
          <a:blip r:embed="rId2">
            <a:clrChange>
              <a:clrFrom>
                <a:srgbClr val="C0C0C0"/>
              </a:clrFrom>
              <a:clrTo>
                <a:srgbClr val="C0C0C0">
                  <a:alpha val="0"/>
                </a:srgbClr>
              </a:clrTo>
            </a:clrChange>
            <a:extLst>
              <a:ext uri="{28A0092B-C50C-407E-A947-70E740481C1C}">
                <a14:useLocalDpi xmlns:a14="http://schemas.microsoft.com/office/drawing/2010/main" val="0"/>
              </a:ext>
            </a:extLst>
          </a:blip>
          <a:srcRect/>
          <a:stretch>
            <a:fillRect/>
          </a:stretch>
        </p:blipFill>
        <p:spPr bwMode="auto">
          <a:xfrm>
            <a:off x="1219200" y="1828804"/>
            <a:ext cx="10972800" cy="384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098" name="Rectangle 2"/>
          <p:cNvSpPr>
            <a:spLocks noGrp="1" noChangeArrowheads="1"/>
          </p:cNvSpPr>
          <p:nvPr>
            <p:ph type="ctrTitle"/>
          </p:nvPr>
        </p:nvSpPr>
        <p:spPr>
          <a:xfrm>
            <a:off x="1219200" y="685800"/>
            <a:ext cx="10295467" cy="1143000"/>
          </a:xfrm>
        </p:spPr>
        <p:txBody>
          <a:bodyPr/>
          <a:lstStyle>
            <a:lvl1pPr>
              <a:defRPr/>
            </a:lvl1pPr>
          </a:lstStyle>
          <a:p>
            <a:pPr lvl="0"/>
            <a:r>
              <a:rPr lang="en-US" noProof="0"/>
              <a:t>Click to edit Master title style</a:t>
            </a:r>
          </a:p>
        </p:txBody>
      </p:sp>
      <p:sp>
        <p:nvSpPr>
          <p:cNvPr id="4099" name="Rectangle 3"/>
          <p:cNvSpPr>
            <a:spLocks noGrp="1" noChangeArrowheads="1"/>
          </p:cNvSpPr>
          <p:nvPr>
            <p:ph type="subTitle" idx="1"/>
          </p:nvPr>
        </p:nvSpPr>
        <p:spPr>
          <a:xfrm>
            <a:off x="2844800" y="3886202"/>
            <a:ext cx="8534400" cy="1771651"/>
          </a:xfrm>
        </p:spPr>
        <p:txBody>
          <a:bodyPr/>
          <a:lstStyle>
            <a:lvl1pPr marL="0" indent="0">
              <a:buFont typeface="Monotype Sorts" pitchFamily="2" charset="2"/>
              <a:buNone/>
              <a:defRPr>
                <a:latin typeface="Arial Black" pitchFamily="34" charset="0"/>
              </a:defRPr>
            </a:lvl1pPr>
          </a:lstStyle>
          <a:p>
            <a:pPr lvl="0"/>
            <a:r>
              <a:rPr lang="en-US" noProof="0"/>
              <a:t>Click to edit Master subtitle style</a:t>
            </a:r>
          </a:p>
        </p:txBody>
      </p:sp>
      <p:sp>
        <p:nvSpPr>
          <p:cNvPr id="5" name="Rectangle 4"/>
          <p:cNvSpPr>
            <a:spLocks noGrp="1" noChangeArrowheads="1"/>
          </p:cNvSpPr>
          <p:nvPr>
            <p:ph type="dt" sz="half" idx="10"/>
          </p:nvPr>
        </p:nvSpPr>
        <p:spPr>
          <a:xfrm>
            <a:off x="948267" y="6230701"/>
            <a:ext cx="2573867" cy="514351"/>
          </a:xfrm>
        </p:spPr>
        <p:txBody>
          <a:bodyPr/>
          <a:lstStyle>
            <a:lvl1pPr>
              <a:defRPr>
                <a:solidFill>
                  <a:srgbClr val="5E574E"/>
                </a:solidFill>
              </a:defRPr>
            </a:lvl1pPr>
          </a:lstStyle>
          <a:p>
            <a:pPr eaLnBrk="0" fontAlgn="base" hangingPunct="0">
              <a:spcAft>
                <a:spcPct val="0"/>
              </a:spcAft>
              <a:defRPr/>
            </a:pPr>
            <a:endParaRPr lang="en-US"/>
          </a:p>
        </p:txBody>
      </p:sp>
      <p:sp>
        <p:nvSpPr>
          <p:cNvPr id="6" name="Rectangle 5"/>
          <p:cNvSpPr>
            <a:spLocks noGrp="1" noChangeArrowheads="1"/>
          </p:cNvSpPr>
          <p:nvPr>
            <p:ph type="ftr" sz="quarter" idx="11"/>
          </p:nvPr>
        </p:nvSpPr>
        <p:spPr>
          <a:xfrm>
            <a:off x="4199467" y="6230701"/>
            <a:ext cx="3793067" cy="514351"/>
          </a:xfrm>
        </p:spPr>
        <p:txBody>
          <a:bodyPr/>
          <a:lstStyle>
            <a:lvl1pPr>
              <a:defRPr>
                <a:solidFill>
                  <a:srgbClr val="5E574E"/>
                </a:solidFill>
              </a:defRPr>
            </a:lvl1pPr>
          </a:lstStyle>
          <a:p>
            <a:pPr eaLnBrk="0" fontAlgn="base" hangingPunct="0">
              <a:spcAft>
                <a:spcPct val="0"/>
              </a:spcAft>
              <a:defRPr/>
            </a:pPr>
            <a:endParaRPr lang="en-US"/>
          </a:p>
        </p:txBody>
      </p:sp>
      <p:sp>
        <p:nvSpPr>
          <p:cNvPr id="7" name="Rectangle 6"/>
          <p:cNvSpPr>
            <a:spLocks noGrp="1" noChangeArrowheads="1"/>
          </p:cNvSpPr>
          <p:nvPr>
            <p:ph type="sldNum" sz="quarter" idx="12"/>
          </p:nvPr>
        </p:nvSpPr>
        <p:spPr>
          <a:xfrm>
            <a:off x="8805333" y="6230701"/>
            <a:ext cx="2438400" cy="514351"/>
          </a:xfrm>
        </p:spPr>
        <p:txBody>
          <a:bodyPr/>
          <a:lstStyle>
            <a:lvl1pPr>
              <a:defRPr>
                <a:solidFill>
                  <a:srgbClr val="5E574E"/>
                </a:solidFill>
              </a:defRPr>
            </a:lvl1pPr>
          </a:lstStyle>
          <a:p>
            <a:pPr eaLnBrk="0" fontAlgn="base" hangingPunct="0">
              <a:spcAft>
                <a:spcPct val="0"/>
              </a:spcAft>
              <a:defRPr/>
            </a:pPr>
            <a:fld id="{906B74BF-1A15-415C-AAE4-F12478B37907}" type="slidenum">
              <a:rPr lang="en-US" smtClean="0"/>
              <a:pPr eaLnBrk="0" fontAlgn="base" hangingPunct="0">
                <a:spcAft>
                  <a:spcPct val="0"/>
                </a:spcAft>
                <a:defRPr/>
              </a:pPr>
              <a:t>‹#›</a:t>
            </a:fld>
            <a:endParaRPr lang="en-US"/>
          </a:p>
        </p:txBody>
      </p:sp>
    </p:spTree>
    <p:extLst>
      <p:ext uri="{BB962C8B-B14F-4D97-AF65-F5344CB8AC3E}">
        <p14:creationId xmlns:p14="http://schemas.microsoft.com/office/powerpoint/2010/main" val="408091400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541867" y="228600"/>
            <a:ext cx="10363200" cy="1143000"/>
          </a:xfrm>
        </p:spPr>
        <p:txBody>
          <a:bodyPr/>
          <a:lstStyle/>
          <a:p>
            <a:r>
              <a:rPr lang="en-US"/>
              <a:t>Click to edit Master title style</a:t>
            </a:r>
          </a:p>
        </p:txBody>
      </p:sp>
      <p:sp>
        <p:nvSpPr>
          <p:cNvPr id="3" name="Chart Placeholder 2"/>
          <p:cNvSpPr>
            <a:spLocks noGrp="1"/>
          </p:cNvSpPr>
          <p:nvPr>
            <p:ph type="chart" idx="1"/>
          </p:nvPr>
        </p:nvSpPr>
        <p:spPr>
          <a:xfrm>
            <a:off x="609601" y="1885968"/>
            <a:ext cx="10905067" cy="4171951"/>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marL="0" marR="0" lvl="0" indent="0" algn="l" defTabSz="771571" rtl="0" eaLnBrk="0" fontAlgn="base" latinLnBrk="0" hangingPunct="0">
              <a:lnSpc>
                <a:spcPct val="100000"/>
              </a:lnSpc>
              <a:spcBef>
                <a:spcPct val="50000"/>
              </a:spcBef>
              <a:spcAft>
                <a:spcPct val="0"/>
              </a:spcAft>
              <a:buClrTx/>
              <a:buSzTx/>
              <a:buFontTx/>
              <a:buNone/>
              <a:tabLst/>
              <a:defRPr/>
            </a:pPr>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771571" rtl="0" eaLnBrk="0" fontAlgn="base" latinLnBrk="0" hangingPunct="0">
              <a:lnSpc>
                <a:spcPct val="100000"/>
              </a:lnSpc>
              <a:spcBef>
                <a:spcPct val="50000"/>
              </a:spcBef>
              <a:spcAft>
                <a:spcPct val="0"/>
              </a:spcAft>
              <a:buClrTx/>
              <a:buSzTx/>
              <a:buFontTx/>
              <a:buNone/>
              <a:tabLst/>
              <a:defRPr/>
            </a:pPr>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771571" rtl="0" eaLnBrk="0" fontAlgn="base" latinLnBrk="0" hangingPunct="0">
              <a:lnSpc>
                <a:spcPct val="100000"/>
              </a:lnSpc>
              <a:spcBef>
                <a:spcPct val="50000"/>
              </a:spcBef>
              <a:spcAft>
                <a:spcPct val="0"/>
              </a:spcAft>
              <a:buClrTx/>
              <a:buSzTx/>
              <a:buFontTx/>
              <a:buNone/>
              <a:tabLst/>
              <a:defRPr/>
            </a:pPr>
            <a:fld id="{3BF69314-D9A5-49D7-A699-7AD4DB16A574}" type="slidenum">
              <a:rPr kumimoji="0" lang="en-US" sz="1181"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771571" rtl="0" eaLnBrk="0" fontAlgn="base" latinLnBrk="0" hangingPunct="0">
                <a:lnSpc>
                  <a:spcPct val="100000"/>
                </a:lnSpc>
                <a:spcBef>
                  <a:spcPct val="50000"/>
                </a:spcBef>
                <a:spcAft>
                  <a:spcPct val="0"/>
                </a:spcAft>
                <a:buClrTx/>
                <a:buSzTx/>
                <a:buFontTx/>
                <a:buNone/>
                <a:tabLst/>
                <a:defRPr/>
              </a:pPr>
              <a:t>‹#›</a:t>
            </a:fld>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154527790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41867" y="228600"/>
            <a:ext cx="10363200" cy="1143000"/>
          </a:xfrm>
        </p:spPr>
        <p:txBody>
          <a:bodyPr/>
          <a:lstStyle/>
          <a:p>
            <a:r>
              <a:rPr lang="en-US"/>
              <a:t>Click to edit Master title style</a:t>
            </a:r>
          </a:p>
        </p:txBody>
      </p:sp>
      <p:sp>
        <p:nvSpPr>
          <p:cNvPr id="3" name="Content Placeholder 2"/>
          <p:cNvSpPr>
            <a:spLocks noGrp="1"/>
          </p:cNvSpPr>
          <p:nvPr>
            <p:ph sz="half" idx="1"/>
          </p:nvPr>
        </p:nvSpPr>
        <p:spPr>
          <a:xfrm>
            <a:off x="609749" y="1885968"/>
            <a:ext cx="5362222" cy="41719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52533" y="1886619"/>
            <a:ext cx="5362222" cy="2009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52533" y="4048815"/>
            <a:ext cx="5362222" cy="2009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marL="0" marR="0" lvl="0" indent="0" algn="l" defTabSz="771571" rtl="0" eaLnBrk="0" fontAlgn="base" latinLnBrk="0" hangingPunct="0">
              <a:lnSpc>
                <a:spcPct val="100000"/>
              </a:lnSpc>
              <a:spcBef>
                <a:spcPct val="50000"/>
              </a:spcBef>
              <a:spcAft>
                <a:spcPct val="0"/>
              </a:spcAft>
              <a:buClrTx/>
              <a:buSzTx/>
              <a:buFontTx/>
              <a:buNone/>
              <a:tabLst/>
              <a:defRPr/>
            </a:pPr>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7" name="Rectangle 5"/>
          <p:cNvSpPr>
            <a:spLocks noGrp="1" noChangeArrowheads="1"/>
          </p:cNvSpPr>
          <p:nvPr>
            <p:ph type="ftr" sz="quarter" idx="11"/>
          </p:nvPr>
        </p:nvSpPr>
        <p:spPr>
          <a:ln/>
        </p:spPr>
        <p:txBody>
          <a:bodyPr/>
          <a:lstStyle>
            <a:lvl1pPr>
              <a:defRPr/>
            </a:lvl1pPr>
          </a:lstStyle>
          <a:p>
            <a:pPr marL="0" marR="0" lvl="0" indent="0" algn="ctr" defTabSz="771571" rtl="0" eaLnBrk="0" fontAlgn="base" latinLnBrk="0" hangingPunct="0">
              <a:lnSpc>
                <a:spcPct val="100000"/>
              </a:lnSpc>
              <a:spcBef>
                <a:spcPct val="50000"/>
              </a:spcBef>
              <a:spcAft>
                <a:spcPct val="0"/>
              </a:spcAft>
              <a:buClrTx/>
              <a:buSzTx/>
              <a:buFontTx/>
              <a:buNone/>
              <a:tabLst/>
              <a:defRPr/>
            </a:pPr>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8" name="Rectangle 6"/>
          <p:cNvSpPr>
            <a:spLocks noGrp="1" noChangeArrowheads="1"/>
          </p:cNvSpPr>
          <p:nvPr>
            <p:ph type="sldNum" sz="quarter" idx="12"/>
          </p:nvPr>
        </p:nvSpPr>
        <p:spPr>
          <a:ln/>
        </p:spPr>
        <p:txBody>
          <a:bodyPr/>
          <a:lstStyle>
            <a:lvl1pPr>
              <a:defRPr/>
            </a:lvl1pPr>
          </a:lstStyle>
          <a:p>
            <a:pPr marL="0" marR="0" lvl="0" indent="0" algn="r" defTabSz="771571" rtl="0" eaLnBrk="0" fontAlgn="base" latinLnBrk="0" hangingPunct="0">
              <a:lnSpc>
                <a:spcPct val="100000"/>
              </a:lnSpc>
              <a:spcBef>
                <a:spcPct val="50000"/>
              </a:spcBef>
              <a:spcAft>
                <a:spcPct val="0"/>
              </a:spcAft>
              <a:buClrTx/>
              <a:buSzTx/>
              <a:buFontTx/>
              <a:buNone/>
              <a:tabLst/>
              <a:defRPr/>
            </a:pPr>
            <a:fld id="{31389127-882E-4C9B-81E4-FE0F3BA6EA48}" type="slidenum">
              <a:rPr kumimoji="0" lang="en-US" sz="1181"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771571" rtl="0" eaLnBrk="0" fontAlgn="base" latinLnBrk="0" hangingPunct="0">
                <a:lnSpc>
                  <a:spcPct val="100000"/>
                </a:lnSpc>
                <a:spcBef>
                  <a:spcPct val="50000"/>
                </a:spcBef>
                <a:spcAft>
                  <a:spcPct val="0"/>
                </a:spcAft>
                <a:buClrTx/>
                <a:buSzTx/>
                <a:buFontTx/>
                <a:buNone/>
                <a:tabLst/>
                <a:defRPr/>
              </a:pPr>
              <a:t>‹#›</a:t>
            </a:fld>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255456009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541867" y="2286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609749" y="1885968"/>
            <a:ext cx="5362222" cy="41719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52533" y="1885968"/>
            <a:ext cx="5362222" cy="4171951"/>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marL="0" marR="0" lvl="0" indent="0" algn="l" defTabSz="771571" rtl="0" eaLnBrk="0" fontAlgn="base" latinLnBrk="0" hangingPunct="0">
              <a:lnSpc>
                <a:spcPct val="100000"/>
              </a:lnSpc>
              <a:spcBef>
                <a:spcPct val="50000"/>
              </a:spcBef>
              <a:spcAft>
                <a:spcPct val="0"/>
              </a:spcAft>
              <a:buClrTx/>
              <a:buSzTx/>
              <a:buFontTx/>
              <a:buNone/>
              <a:tabLst/>
              <a:defRPr/>
            </a:pPr>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771571" rtl="0" eaLnBrk="0" fontAlgn="base" latinLnBrk="0" hangingPunct="0">
              <a:lnSpc>
                <a:spcPct val="100000"/>
              </a:lnSpc>
              <a:spcBef>
                <a:spcPct val="50000"/>
              </a:spcBef>
              <a:spcAft>
                <a:spcPct val="0"/>
              </a:spcAft>
              <a:buClrTx/>
              <a:buSzTx/>
              <a:buFontTx/>
              <a:buNone/>
              <a:tabLst/>
              <a:defRPr/>
            </a:pPr>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771571" rtl="0" eaLnBrk="0" fontAlgn="base" latinLnBrk="0" hangingPunct="0">
              <a:lnSpc>
                <a:spcPct val="100000"/>
              </a:lnSpc>
              <a:spcBef>
                <a:spcPct val="50000"/>
              </a:spcBef>
              <a:spcAft>
                <a:spcPct val="0"/>
              </a:spcAft>
              <a:buClrTx/>
              <a:buSzTx/>
              <a:buFontTx/>
              <a:buNone/>
              <a:tabLst/>
              <a:defRPr/>
            </a:pPr>
            <a:fld id="{D4DAC2D3-A473-45E8-A8B1-3DFBA35E5081}" type="slidenum">
              <a:rPr kumimoji="0" lang="en-US" sz="1181"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771571" rtl="0" eaLnBrk="0" fontAlgn="base" latinLnBrk="0" hangingPunct="0">
                <a:lnSpc>
                  <a:spcPct val="100000"/>
                </a:lnSpc>
                <a:spcBef>
                  <a:spcPct val="50000"/>
                </a:spcBef>
                <a:spcAft>
                  <a:spcPct val="0"/>
                </a:spcAft>
                <a:buClrTx/>
                <a:buSzTx/>
                <a:buFontTx/>
                <a:buNone/>
                <a:tabLst/>
                <a:defRPr/>
              </a:pPr>
              <a:t>‹#›</a:t>
            </a:fld>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409531026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paint">
            <a:extLst>
              <a:ext uri="{FF2B5EF4-FFF2-40B4-BE49-F238E27FC236}">
                <a16:creationId xmlns:a16="http://schemas.microsoft.com/office/drawing/2014/main" id="{B7D68D24-B939-4E41-B7DD-5B73152C2BB3}"/>
              </a:ext>
            </a:extLst>
          </p:cNvPr>
          <p:cNvPicPr>
            <a:picLocks noChangeAspect="1" noChangeArrowheads="1"/>
          </p:cNvPicPr>
          <p:nvPr/>
        </p:nvPicPr>
        <p:blipFill>
          <a:blip r:embed="rId2">
            <a:clrChange>
              <a:clrFrom>
                <a:srgbClr val="C0C0C0"/>
              </a:clrFrom>
              <a:clrTo>
                <a:srgbClr val="C0C0C0">
                  <a:alpha val="0"/>
                </a:srgbClr>
              </a:clrTo>
            </a:clrChange>
            <a:extLst>
              <a:ext uri="{28A0092B-C50C-407E-A947-70E740481C1C}">
                <a14:useLocalDpi xmlns:a14="http://schemas.microsoft.com/office/drawing/2010/main" val="0"/>
              </a:ext>
            </a:extLst>
          </a:blip>
          <a:srcRect/>
          <a:stretch>
            <a:fillRect/>
          </a:stretch>
        </p:blipFill>
        <p:spPr bwMode="auto">
          <a:xfrm>
            <a:off x="1219200" y="1828801"/>
            <a:ext cx="10972800" cy="384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098" name="Rectangle 2"/>
          <p:cNvSpPr>
            <a:spLocks noGrp="1" noChangeArrowheads="1"/>
          </p:cNvSpPr>
          <p:nvPr>
            <p:ph type="ctrTitle"/>
          </p:nvPr>
        </p:nvSpPr>
        <p:spPr>
          <a:xfrm>
            <a:off x="1219200" y="685800"/>
            <a:ext cx="10295467" cy="1143000"/>
          </a:xfrm>
        </p:spPr>
        <p:txBody>
          <a:bodyPr/>
          <a:lstStyle>
            <a:lvl1pPr>
              <a:defRPr/>
            </a:lvl1pPr>
          </a:lstStyle>
          <a:p>
            <a:pPr lvl="0"/>
            <a:r>
              <a:rPr lang="en-US" noProof="0"/>
              <a:t>Click to edit Master title style</a:t>
            </a:r>
          </a:p>
        </p:txBody>
      </p:sp>
      <p:sp>
        <p:nvSpPr>
          <p:cNvPr id="4099" name="Rectangle 3"/>
          <p:cNvSpPr>
            <a:spLocks noGrp="1" noChangeArrowheads="1"/>
          </p:cNvSpPr>
          <p:nvPr>
            <p:ph type="subTitle" idx="1"/>
          </p:nvPr>
        </p:nvSpPr>
        <p:spPr>
          <a:xfrm>
            <a:off x="2844800" y="3886202"/>
            <a:ext cx="8534400" cy="1771651"/>
          </a:xfrm>
        </p:spPr>
        <p:txBody>
          <a:bodyPr/>
          <a:lstStyle>
            <a:lvl1pPr marL="0" indent="0">
              <a:buFont typeface="Monotype Sorts" pitchFamily="2" charset="2"/>
              <a:buNone/>
              <a:defRPr>
                <a:latin typeface="Arial Black" pitchFamily="34" charset="0"/>
              </a:defRPr>
            </a:lvl1pPr>
          </a:lstStyle>
          <a:p>
            <a:pPr lvl="0"/>
            <a:r>
              <a:rPr lang="en-US" noProof="0"/>
              <a:t>Click to edit Master subtitle style</a:t>
            </a:r>
          </a:p>
        </p:txBody>
      </p:sp>
      <p:sp>
        <p:nvSpPr>
          <p:cNvPr id="5" name="Date Placeholder 8">
            <a:extLst>
              <a:ext uri="{FF2B5EF4-FFF2-40B4-BE49-F238E27FC236}">
                <a16:creationId xmlns:a16="http://schemas.microsoft.com/office/drawing/2014/main" id="{317331E3-4039-46D3-BCBE-1236DF63DC3E}"/>
              </a:ext>
            </a:extLst>
          </p:cNvPr>
          <p:cNvSpPr>
            <a:spLocks noGrp="1" noChangeArrowheads="1"/>
          </p:cNvSpPr>
          <p:nvPr>
            <p:ph type="dt" sz="half" idx="10"/>
          </p:nvPr>
        </p:nvSpPr>
        <p:spPr>
          <a:xfrm>
            <a:off x="948267" y="6229350"/>
            <a:ext cx="2573867" cy="514350"/>
          </a:xfrm>
        </p:spPr>
        <p:txBody>
          <a:bodyPr/>
          <a:lstStyle>
            <a:lvl1pPr>
              <a:defRPr>
                <a:solidFill>
                  <a:srgbClr val="5E574E"/>
                </a:solidFill>
              </a:defRPr>
            </a:lvl1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Footer Placeholder 9">
            <a:extLst>
              <a:ext uri="{FF2B5EF4-FFF2-40B4-BE49-F238E27FC236}">
                <a16:creationId xmlns:a16="http://schemas.microsoft.com/office/drawing/2014/main" id="{6D314364-024B-4D5F-800F-3F42D1ECC37C}"/>
              </a:ext>
            </a:extLst>
          </p:cNvPr>
          <p:cNvSpPr>
            <a:spLocks noGrp="1" noChangeArrowheads="1"/>
          </p:cNvSpPr>
          <p:nvPr>
            <p:ph type="ftr" sz="quarter" idx="11"/>
          </p:nvPr>
        </p:nvSpPr>
        <p:spPr>
          <a:xfrm>
            <a:off x="4199467" y="6229350"/>
            <a:ext cx="3793067" cy="514350"/>
          </a:xfrm>
        </p:spPr>
        <p:txBody>
          <a:bodyPr/>
          <a:lstStyle>
            <a:lvl1pPr>
              <a:defRPr>
                <a:solidFill>
                  <a:srgbClr val="5E574E"/>
                </a:solidFill>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7" name="Slide Number Placeholder 10">
            <a:extLst>
              <a:ext uri="{FF2B5EF4-FFF2-40B4-BE49-F238E27FC236}">
                <a16:creationId xmlns:a16="http://schemas.microsoft.com/office/drawing/2014/main" id="{AFDDEE01-84F5-48D0-847A-A2A1E42EDD3C}"/>
              </a:ext>
            </a:extLst>
          </p:cNvPr>
          <p:cNvSpPr>
            <a:spLocks noGrp="1" noChangeArrowheads="1"/>
          </p:cNvSpPr>
          <p:nvPr>
            <p:ph type="sldNum" sz="quarter" idx="12"/>
          </p:nvPr>
        </p:nvSpPr>
        <p:spPr>
          <a:xfrm>
            <a:off x="8805333" y="6229350"/>
            <a:ext cx="2438400" cy="514350"/>
          </a:xfrm>
        </p:spPr>
        <p:txBody>
          <a:bodyPr/>
          <a:lstStyle>
            <a:lvl1pPr>
              <a:defRPr>
                <a:solidFill>
                  <a:srgbClr val="5E574E"/>
                </a:solidFill>
              </a:defRPr>
            </a:lvl1pPr>
          </a:lstStyle>
          <a:p>
            <a:pPr marL="0" marR="0" lvl="0" indent="0" algn="r" defTabSz="914400" rtl="0" eaLnBrk="0" fontAlgn="base" latinLnBrk="0" hangingPunct="0">
              <a:lnSpc>
                <a:spcPct val="100000"/>
              </a:lnSpc>
              <a:spcBef>
                <a:spcPct val="50000"/>
              </a:spcBef>
              <a:spcAft>
                <a:spcPct val="0"/>
              </a:spcAft>
              <a:buClrTx/>
              <a:buSzTx/>
              <a:buFontTx/>
              <a:buNone/>
              <a:tabLst/>
              <a:defRPr/>
            </a:pPr>
            <a:fld id="{6B8FCC9F-E394-4EFB-83D7-532BA4DCF77D}" type="slidenum">
              <a:rPr kumimoji="0" lang="en-US" sz="135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a:t>
            </a:fld>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289944331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52D5316-E91B-4C74-A2EE-231EC828975B}"/>
              </a:ext>
            </a:extLst>
          </p:cNvPr>
          <p:cNvSpPr>
            <a:spLocks noGrp="1" noChangeArrowheads="1"/>
          </p:cNvSpPr>
          <p:nvPr>
            <p:ph type="dt" sz="half" idx="10"/>
          </p:nvPr>
        </p:nvSpPr>
        <p:spPr>
          <a:ln/>
        </p:spPr>
        <p:txBody>
          <a:bodyPr/>
          <a:lstStyle>
            <a:lvl1pPr>
              <a:defRPr/>
            </a:lvl1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5" name="Rectangle 5">
            <a:extLst>
              <a:ext uri="{FF2B5EF4-FFF2-40B4-BE49-F238E27FC236}">
                <a16:creationId xmlns:a16="http://schemas.microsoft.com/office/drawing/2014/main" id="{89DD4640-873D-4082-A23C-2F013A032971}"/>
              </a:ext>
            </a:extLst>
          </p:cNvPr>
          <p:cNvSpPr>
            <a:spLocks noGrp="1" noChangeArrowheads="1"/>
          </p:cNvSpPr>
          <p:nvPr>
            <p:ph type="ftr" sz="quarter" idx="11"/>
          </p:nvPr>
        </p:nvSpPr>
        <p:spPr>
          <a:ln/>
        </p:spPr>
        <p:txBody>
          <a:bodyPr/>
          <a:lstStyle>
            <a:lvl1pPr>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6">
            <a:extLst>
              <a:ext uri="{FF2B5EF4-FFF2-40B4-BE49-F238E27FC236}">
                <a16:creationId xmlns:a16="http://schemas.microsoft.com/office/drawing/2014/main" id="{6A552C6A-3C18-48BC-A266-182809A894B2}"/>
              </a:ext>
            </a:extLst>
          </p:cNvPr>
          <p:cNvSpPr>
            <a:spLocks noGrp="1" noChangeArrowheads="1"/>
          </p:cNvSpPr>
          <p:nvPr>
            <p:ph type="sldNum" sz="quarter" idx="12"/>
          </p:nvPr>
        </p:nvSpPr>
        <p:spPr>
          <a:ln/>
        </p:spPr>
        <p:txBody>
          <a:bodyPr/>
          <a:lstStyle>
            <a:lvl1pPr>
              <a:defRPr/>
            </a:lvl1pPr>
          </a:lstStyle>
          <a:p>
            <a:pPr marL="0" marR="0" lvl="0" indent="0" algn="r" defTabSz="914400" rtl="0" eaLnBrk="0" fontAlgn="base" latinLnBrk="0" hangingPunct="0">
              <a:lnSpc>
                <a:spcPct val="100000"/>
              </a:lnSpc>
              <a:spcBef>
                <a:spcPct val="50000"/>
              </a:spcBef>
              <a:spcAft>
                <a:spcPct val="0"/>
              </a:spcAft>
              <a:buClrTx/>
              <a:buSzTx/>
              <a:buFontTx/>
              <a:buNone/>
              <a:tabLst/>
              <a:defRPr/>
            </a:pPr>
            <a:fld id="{721DE0AF-B7A7-4C28-A24D-E2181B311E3F}" type="slidenum">
              <a:rPr kumimoji="0" lang="en-US" sz="135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a:t>
            </a:fld>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364857610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319" y="4406918"/>
            <a:ext cx="10363200" cy="1362075"/>
          </a:xfrm>
        </p:spPr>
        <p:txBody>
          <a:bodyPr anchor="t"/>
          <a:lstStyle>
            <a:lvl1pPr algn="l">
              <a:defRPr sz="3713" b="1" cap="all"/>
            </a:lvl1pPr>
          </a:lstStyle>
          <a:p>
            <a:r>
              <a:rPr lang="en-US"/>
              <a:t>Click to edit Master title style</a:t>
            </a:r>
          </a:p>
        </p:txBody>
      </p:sp>
      <p:sp>
        <p:nvSpPr>
          <p:cNvPr id="3" name="Text Placeholder 2"/>
          <p:cNvSpPr>
            <a:spLocks noGrp="1"/>
          </p:cNvSpPr>
          <p:nvPr>
            <p:ph type="body" idx="1"/>
          </p:nvPr>
        </p:nvSpPr>
        <p:spPr>
          <a:xfrm>
            <a:off x="963319" y="2906713"/>
            <a:ext cx="10363200" cy="1500187"/>
          </a:xfrm>
        </p:spPr>
        <p:txBody>
          <a:bodyPr anchor="b"/>
          <a:lstStyle>
            <a:lvl1pPr marL="0" indent="0">
              <a:buNone/>
              <a:defRPr sz="1913"/>
            </a:lvl1pPr>
            <a:lvl2pPr marL="424744" indent="0">
              <a:buNone/>
              <a:defRPr sz="1688"/>
            </a:lvl2pPr>
            <a:lvl3pPr marL="849488" indent="0">
              <a:buNone/>
              <a:defRPr sz="1463"/>
            </a:lvl3pPr>
            <a:lvl4pPr marL="1274229" indent="0">
              <a:buNone/>
              <a:defRPr sz="1350"/>
            </a:lvl4pPr>
            <a:lvl5pPr marL="1698917" indent="0">
              <a:buNone/>
              <a:defRPr sz="1350"/>
            </a:lvl5pPr>
            <a:lvl6pPr marL="2123576" indent="0">
              <a:buNone/>
              <a:defRPr sz="1350"/>
            </a:lvl6pPr>
            <a:lvl7pPr marL="2548252" indent="0">
              <a:buNone/>
              <a:defRPr sz="1350"/>
            </a:lvl7pPr>
            <a:lvl8pPr marL="2972923" indent="0">
              <a:buNone/>
              <a:defRPr sz="1350"/>
            </a:lvl8pPr>
            <a:lvl9pPr marL="3397605" indent="0">
              <a:buNone/>
              <a:defRPr sz="1350"/>
            </a:lvl9pPr>
          </a:lstStyle>
          <a:p>
            <a:pPr lvl="0"/>
            <a:r>
              <a:rPr lang="en-US"/>
              <a:t>Click to edit Master text styles</a:t>
            </a:r>
          </a:p>
        </p:txBody>
      </p:sp>
      <p:sp>
        <p:nvSpPr>
          <p:cNvPr id="4" name="Rectangle 4">
            <a:extLst>
              <a:ext uri="{FF2B5EF4-FFF2-40B4-BE49-F238E27FC236}">
                <a16:creationId xmlns:a16="http://schemas.microsoft.com/office/drawing/2014/main" id="{173423C7-5D90-446E-A759-33DF82AF3D13}"/>
              </a:ext>
            </a:extLst>
          </p:cNvPr>
          <p:cNvSpPr>
            <a:spLocks noGrp="1" noChangeArrowheads="1"/>
          </p:cNvSpPr>
          <p:nvPr>
            <p:ph type="dt" sz="half" idx="10"/>
          </p:nvPr>
        </p:nvSpPr>
        <p:spPr>
          <a:ln/>
        </p:spPr>
        <p:txBody>
          <a:bodyPr/>
          <a:lstStyle>
            <a:lvl1pPr>
              <a:defRPr/>
            </a:lvl1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5" name="Rectangle 5">
            <a:extLst>
              <a:ext uri="{FF2B5EF4-FFF2-40B4-BE49-F238E27FC236}">
                <a16:creationId xmlns:a16="http://schemas.microsoft.com/office/drawing/2014/main" id="{BEBF0859-034E-4182-A036-F755105F3638}"/>
              </a:ext>
            </a:extLst>
          </p:cNvPr>
          <p:cNvSpPr>
            <a:spLocks noGrp="1" noChangeArrowheads="1"/>
          </p:cNvSpPr>
          <p:nvPr>
            <p:ph type="ftr" sz="quarter" idx="11"/>
          </p:nvPr>
        </p:nvSpPr>
        <p:spPr>
          <a:ln/>
        </p:spPr>
        <p:txBody>
          <a:bodyPr/>
          <a:lstStyle>
            <a:lvl1pPr>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6">
            <a:extLst>
              <a:ext uri="{FF2B5EF4-FFF2-40B4-BE49-F238E27FC236}">
                <a16:creationId xmlns:a16="http://schemas.microsoft.com/office/drawing/2014/main" id="{B8F4B71B-71B2-4931-89DD-A1D08C7F3D0D}"/>
              </a:ext>
            </a:extLst>
          </p:cNvPr>
          <p:cNvSpPr>
            <a:spLocks noGrp="1" noChangeArrowheads="1"/>
          </p:cNvSpPr>
          <p:nvPr>
            <p:ph type="sldNum" sz="quarter" idx="12"/>
          </p:nvPr>
        </p:nvSpPr>
        <p:spPr>
          <a:ln/>
        </p:spPr>
        <p:txBody>
          <a:bodyPr/>
          <a:lstStyle>
            <a:lvl1pPr>
              <a:defRPr/>
            </a:lvl1pPr>
          </a:lstStyle>
          <a:p>
            <a:pPr marL="0" marR="0" lvl="0" indent="0" algn="r" defTabSz="914400" rtl="0" eaLnBrk="0" fontAlgn="base" latinLnBrk="0" hangingPunct="0">
              <a:lnSpc>
                <a:spcPct val="100000"/>
              </a:lnSpc>
              <a:spcBef>
                <a:spcPct val="50000"/>
              </a:spcBef>
              <a:spcAft>
                <a:spcPct val="0"/>
              </a:spcAft>
              <a:buClrTx/>
              <a:buSzTx/>
              <a:buFontTx/>
              <a:buNone/>
              <a:tabLst/>
              <a:defRPr/>
            </a:pPr>
            <a:fld id="{604952B2-5728-4400-8FBA-08038A3B30F7}" type="slidenum">
              <a:rPr kumimoji="0" lang="en-US" sz="135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a:t>
            </a:fld>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142441716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748" y="1885968"/>
            <a:ext cx="5362222" cy="4171951"/>
          </a:xfrm>
        </p:spPr>
        <p:txBody>
          <a:bodyPr/>
          <a:lstStyle>
            <a:lvl1pPr>
              <a:defRPr sz="2588"/>
            </a:lvl1pPr>
            <a:lvl2pPr>
              <a:defRPr sz="2250"/>
            </a:lvl2pPr>
            <a:lvl3pPr>
              <a:defRPr sz="1913"/>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52532" y="1885968"/>
            <a:ext cx="5362222" cy="4171951"/>
          </a:xfrm>
        </p:spPr>
        <p:txBody>
          <a:bodyPr/>
          <a:lstStyle>
            <a:lvl1pPr>
              <a:defRPr sz="2588"/>
            </a:lvl1pPr>
            <a:lvl2pPr>
              <a:defRPr sz="2250"/>
            </a:lvl2pPr>
            <a:lvl3pPr>
              <a:defRPr sz="1913"/>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0C87AF81-D1A9-49E0-BF0C-B82323000026}"/>
              </a:ext>
            </a:extLst>
          </p:cNvPr>
          <p:cNvSpPr>
            <a:spLocks noGrp="1" noChangeArrowheads="1"/>
          </p:cNvSpPr>
          <p:nvPr>
            <p:ph type="dt" sz="half" idx="10"/>
          </p:nvPr>
        </p:nvSpPr>
        <p:spPr>
          <a:ln/>
        </p:spPr>
        <p:txBody>
          <a:bodyPr/>
          <a:lstStyle>
            <a:lvl1pPr>
              <a:defRPr/>
            </a:lvl1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5">
            <a:extLst>
              <a:ext uri="{FF2B5EF4-FFF2-40B4-BE49-F238E27FC236}">
                <a16:creationId xmlns:a16="http://schemas.microsoft.com/office/drawing/2014/main" id="{75C5775B-5987-48C4-8614-BB4577D6642F}"/>
              </a:ext>
            </a:extLst>
          </p:cNvPr>
          <p:cNvSpPr>
            <a:spLocks noGrp="1" noChangeArrowheads="1"/>
          </p:cNvSpPr>
          <p:nvPr>
            <p:ph type="ftr" sz="quarter" idx="11"/>
          </p:nvPr>
        </p:nvSpPr>
        <p:spPr>
          <a:ln/>
        </p:spPr>
        <p:txBody>
          <a:bodyPr/>
          <a:lstStyle>
            <a:lvl1pPr>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7" name="Rectangle 6">
            <a:extLst>
              <a:ext uri="{FF2B5EF4-FFF2-40B4-BE49-F238E27FC236}">
                <a16:creationId xmlns:a16="http://schemas.microsoft.com/office/drawing/2014/main" id="{B8FEB528-687A-4298-B60A-F66E353B25AE}"/>
              </a:ext>
            </a:extLst>
          </p:cNvPr>
          <p:cNvSpPr>
            <a:spLocks noGrp="1" noChangeArrowheads="1"/>
          </p:cNvSpPr>
          <p:nvPr>
            <p:ph type="sldNum" sz="quarter" idx="12"/>
          </p:nvPr>
        </p:nvSpPr>
        <p:spPr>
          <a:ln/>
        </p:spPr>
        <p:txBody>
          <a:bodyPr/>
          <a:lstStyle>
            <a:lvl1pPr>
              <a:defRPr/>
            </a:lvl1pPr>
          </a:lstStyle>
          <a:p>
            <a:pPr marL="0" marR="0" lvl="0" indent="0" algn="r" defTabSz="914400" rtl="0" eaLnBrk="0" fontAlgn="base" latinLnBrk="0" hangingPunct="0">
              <a:lnSpc>
                <a:spcPct val="100000"/>
              </a:lnSpc>
              <a:spcBef>
                <a:spcPct val="50000"/>
              </a:spcBef>
              <a:spcAft>
                <a:spcPct val="0"/>
              </a:spcAft>
              <a:buClrTx/>
              <a:buSzTx/>
              <a:buFontTx/>
              <a:buNone/>
              <a:tabLst/>
              <a:defRPr/>
            </a:pPr>
            <a:fld id="{5401D929-3527-4E56-AF97-7DF6F7BEE391}" type="slidenum">
              <a:rPr kumimoji="0" lang="en-US" sz="135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a:t>
            </a:fld>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150634547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4"/>
            <a:ext cx="5386683" cy="639763"/>
          </a:xfrm>
        </p:spPr>
        <p:txBody>
          <a:bodyPr anchor="b"/>
          <a:lstStyle>
            <a:lvl1pPr marL="0" indent="0">
              <a:buNone/>
              <a:defRPr sz="2250" b="1"/>
            </a:lvl1pPr>
            <a:lvl2pPr marL="424744" indent="0">
              <a:buNone/>
              <a:defRPr sz="1913" b="1"/>
            </a:lvl2pPr>
            <a:lvl3pPr marL="849488" indent="0">
              <a:buNone/>
              <a:defRPr sz="1688" b="1"/>
            </a:lvl3pPr>
            <a:lvl4pPr marL="1274229" indent="0">
              <a:buNone/>
              <a:defRPr sz="1463" b="1"/>
            </a:lvl4pPr>
            <a:lvl5pPr marL="1698917" indent="0">
              <a:buNone/>
              <a:defRPr sz="1463" b="1"/>
            </a:lvl5pPr>
            <a:lvl6pPr marL="2123576" indent="0">
              <a:buNone/>
              <a:defRPr sz="1463" b="1"/>
            </a:lvl6pPr>
            <a:lvl7pPr marL="2548252" indent="0">
              <a:buNone/>
              <a:defRPr sz="1463" b="1"/>
            </a:lvl7pPr>
            <a:lvl8pPr marL="2972923" indent="0">
              <a:buNone/>
              <a:defRPr sz="1463" b="1"/>
            </a:lvl8pPr>
            <a:lvl9pPr marL="3397605" indent="0">
              <a:buNone/>
              <a:defRPr sz="1463" b="1"/>
            </a:lvl9pPr>
          </a:lstStyle>
          <a:p>
            <a:pPr lvl="0"/>
            <a:r>
              <a:rPr lang="en-US"/>
              <a:t>Click to edit Master text styles</a:t>
            </a:r>
          </a:p>
        </p:txBody>
      </p:sp>
      <p:sp>
        <p:nvSpPr>
          <p:cNvPr id="4" name="Content Placeholder 3"/>
          <p:cNvSpPr>
            <a:spLocks noGrp="1"/>
          </p:cNvSpPr>
          <p:nvPr>
            <p:ph sz="half" idx="2"/>
          </p:nvPr>
        </p:nvSpPr>
        <p:spPr>
          <a:xfrm>
            <a:off x="609600" y="2174875"/>
            <a:ext cx="5386683" cy="3951288"/>
          </a:xfrm>
        </p:spPr>
        <p:txBody>
          <a:bodyPr/>
          <a:lstStyle>
            <a:lvl1pPr>
              <a:defRPr sz="2250"/>
            </a:lvl1pPr>
            <a:lvl2pPr>
              <a:defRPr sz="1913"/>
            </a:lvl2pPr>
            <a:lvl3pPr>
              <a:defRPr sz="1688"/>
            </a:lvl3pPr>
            <a:lvl4pPr>
              <a:defRPr sz="1463"/>
            </a:lvl4pPr>
            <a:lvl5pPr>
              <a:defRPr sz="1463"/>
            </a:lvl5pPr>
            <a:lvl6pPr>
              <a:defRPr sz="1463"/>
            </a:lvl6pPr>
            <a:lvl7pPr>
              <a:defRPr sz="1463"/>
            </a:lvl7pPr>
            <a:lvl8pPr>
              <a:defRPr sz="1463"/>
            </a:lvl8pPr>
            <a:lvl9pPr>
              <a:defRPr sz="146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837" y="1535114"/>
            <a:ext cx="5388563" cy="639763"/>
          </a:xfrm>
        </p:spPr>
        <p:txBody>
          <a:bodyPr anchor="b"/>
          <a:lstStyle>
            <a:lvl1pPr marL="0" indent="0">
              <a:buNone/>
              <a:defRPr sz="2250" b="1"/>
            </a:lvl1pPr>
            <a:lvl2pPr marL="424744" indent="0">
              <a:buNone/>
              <a:defRPr sz="1913" b="1"/>
            </a:lvl2pPr>
            <a:lvl3pPr marL="849488" indent="0">
              <a:buNone/>
              <a:defRPr sz="1688" b="1"/>
            </a:lvl3pPr>
            <a:lvl4pPr marL="1274229" indent="0">
              <a:buNone/>
              <a:defRPr sz="1463" b="1"/>
            </a:lvl4pPr>
            <a:lvl5pPr marL="1698917" indent="0">
              <a:buNone/>
              <a:defRPr sz="1463" b="1"/>
            </a:lvl5pPr>
            <a:lvl6pPr marL="2123576" indent="0">
              <a:buNone/>
              <a:defRPr sz="1463" b="1"/>
            </a:lvl6pPr>
            <a:lvl7pPr marL="2548252" indent="0">
              <a:buNone/>
              <a:defRPr sz="1463" b="1"/>
            </a:lvl7pPr>
            <a:lvl8pPr marL="2972923" indent="0">
              <a:buNone/>
              <a:defRPr sz="1463" b="1"/>
            </a:lvl8pPr>
            <a:lvl9pPr marL="3397605" indent="0">
              <a:buNone/>
              <a:defRPr sz="1463" b="1"/>
            </a:lvl9pPr>
          </a:lstStyle>
          <a:p>
            <a:pPr lvl="0"/>
            <a:r>
              <a:rPr lang="en-US"/>
              <a:t>Click to edit Master text styles</a:t>
            </a:r>
          </a:p>
        </p:txBody>
      </p:sp>
      <p:sp>
        <p:nvSpPr>
          <p:cNvPr id="6" name="Content Placeholder 5"/>
          <p:cNvSpPr>
            <a:spLocks noGrp="1"/>
          </p:cNvSpPr>
          <p:nvPr>
            <p:ph sz="quarter" idx="4"/>
          </p:nvPr>
        </p:nvSpPr>
        <p:spPr>
          <a:xfrm>
            <a:off x="6193837" y="2174875"/>
            <a:ext cx="5388563" cy="3951288"/>
          </a:xfrm>
        </p:spPr>
        <p:txBody>
          <a:bodyPr/>
          <a:lstStyle>
            <a:lvl1pPr>
              <a:defRPr sz="2250"/>
            </a:lvl1pPr>
            <a:lvl2pPr>
              <a:defRPr sz="1913"/>
            </a:lvl2pPr>
            <a:lvl3pPr>
              <a:defRPr sz="1688"/>
            </a:lvl3pPr>
            <a:lvl4pPr>
              <a:defRPr sz="1463"/>
            </a:lvl4pPr>
            <a:lvl5pPr>
              <a:defRPr sz="1463"/>
            </a:lvl5pPr>
            <a:lvl6pPr>
              <a:defRPr sz="1463"/>
            </a:lvl6pPr>
            <a:lvl7pPr>
              <a:defRPr sz="1463"/>
            </a:lvl7pPr>
            <a:lvl8pPr>
              <a:defRPr sz="1463"/>
            </a:lvl8pPr>
            <a:lvl9pPr>
              <a:defRPr sz="146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D20DD629-8EC3-4764-950F-B2C7753AB47C}"/>
              </a:ext>
            </a:extLst>
          </p:cNvPr>
          <p:cNvSpPr>
            <a:spLocks noGrp="1" noChangeArrowheads="1"/>
          </p:cNvSpPr>
          <p:nvPr>
            <p:ph type="dt" sz="half" idx="10"/>
          </p:nvPr>
        </p:nvSpPr>
        <p:spPr>
          <a:ln/>
        </p:spPr>
        <p:txBody>
          <a:bodyPr/>
          <a:lstStyle>
            <a:lvl1pPr>
              <a:defRPr/>
            </a:lvl1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8" name="Rectangle 5">
            <a:extLst>
              <a:ext uri="{FF2B5EF4-FFF2-40B4-BE49-F238E27FC236}">
                <a16:creationId xmlns:a16="http://schemas.microsoft.com/office/drawing/2014/main" id="{4DFE199C-BAE0-42E2-BA7A-473DE5D4B39F}"/>
              </a:ext>
            </a:extLst>
          </p:cNvPr>
          <p:cNvSpPr>
            <a:spLocks noGrp="1" noChangeArrowheads="1"/>
          </p:cNvSpPr>
          <p:nvPr>
            <p:ph type="ftr" sz="quarter" idx="11"/>
          </p:nvPr>
        </p:nvSpPr>
        <p:spPr>
          <a:ln/>
        </p:spPr>
        <p:txBody>
          <a:bodyPr/>
          <a:lstStyle>
            <a:lvl1pPr>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9" name="Rectangle 6">
            <a:extLst>
              <a:ext uri="{FF2B5EF4-FFF2-40B4-BE49-F238E27FC236}">
                <a16:creationId xmlns:a16="http://schemas.microsoft.com/office/drawing/2014/main" id="{8D7D7C96-90D6-4FFE-BCB4-47108395714B}"/>
              </a:ext>
            </a:extLst>
          </p:cNvPr>
          <p:cNvSpPr>
            <a:spLocks noGrp="1" noChangeArrowheads="1"/>
          </p:cNvSpPr>
          <p:nvPr>
            <p:ph type="sldNum" sz="quarter" idx="12"/>
          </p:nvPr>
        </p:nvSpPr>
        <p:spPr>
          <a:ln/>
        </p:spPr>
        <p:txBody>
          <a:bodyPr/>
          <a:lstStyle>
            <a:lvl1pPr>
              <a:defRPr/>
            </a:lvl1pPr>
          </a:lstStyle>
          <a:p>
            <a:pPr marL="0" marR="0" lvl="0" indent="0" algn="r" defTabSz="914400" rtl="0" eaLnBrk="0" fontAlgn="base" latinLnBrk="0" hangingPunct="0">
              <a:lnSpc>
                <a:spcPct val="100000"/>
              </a:lnSpc>
              <a:spcBef>
                <a:spcPct val="50000"/>
              </a:spcBef>
              <a:spcAft>
                <a:spcPct val="0"/>
              </a:spcAft>
              <a:buClrTx/>
              <a:buSzTx/>
              <a:buFontTx/>
              <a:buNone/>
              <a:tabLst/>
              <a:defRPr/>
            </a:pPr>
            <a:fld id="{F66B9BB3-0427-4D42-9CF0-9243B32199FD}" type="slidenum">
              <a:rPr kumimoji="0" lang="en-US" sz="135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a:t>
            </a:fld>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94557786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09BE74A1-3970-4FCC-ACB6-347C47B56EE5}"/>
              </a:ext>
            </a:extLst>
          </p:cNvPr>
          <p:cNvSpPr>
            <a:spLocks noGrp="1" noChangeArrowheads="1"/>
          </p:cNvSpPr>
          <p:nvPr>
            <p:ph type="dt" sz="half" idx="10"/>
          </p:nvPr>
        </p:nvSpPr>
        <p:spPr>
          <a:ln/>
        </p:spPr>
        <p:txBody>
          <a:bodyPr/>
          <a:lstStyle>
            <a:lvl1pPr>
              <a:defRPr/>
            </a:lvl1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4" name="Rectangle 5">
            <a:extLst>
              <a:ext uri="{FF2B5EF4-FFF2-40B4-BE49-F238E27FC236}">
                <a16:creationId xmlns:a16="http://schemas.microsoft.com/office/drawing/2014/main" id="{91955846-2D6D-48A3-82C3-E8F81D2B4B1F}"/>
              </a:ext>
            </a:extLst>
          </p:cNvPr>
          <p:cNvSpPr>
            <a:spLocks noGrp="1" noChangeArrowheads="1"/>
          </p:cNvSpPr>
          <p:nvPr>
            <p:ph type="ftr" sz="quarter" idx="11"/>
          </p:nvPr>
        </p:nvSpPr>
        <p:spPr>
          <a:ln/>
        </p:spPr>
        <p:txBody>
          <a:bodyPr/>
          <a:lstStyle>
            <a:lvl1pPr>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5" name="Rectangle 6">
            <a:extLst>
              <a:ext uri="{FF2B5EF4-FFF2-40B4-BE49-F238E27FC236}">
                <a16:creationId xmlns:a16="http://schemas.microsoft.com/office/drawing/2014/main" id="{236B9A9C-54E3-49B8-836F-B428F4865D8F}"/>
              </a:ext>
            </a:extLst>
          </p:cNvPr>
          <p:cNvSpPr>
            <a:spLocks noGrp="1" noChangeArrowheads="1"/>
          </p:cNvSpPr>
          <p:nvPr>
            <p:ph type="sldNum" sz="quarter" idx="12"/>
          </p:nvPr>
        </p:nvSpPr>
        <p:spPr>
          <a:ln/>
        </p:spPr>
        <p:txBody>
          <a:bodyPr/>
          <a:lstStyle>
            <a:lvl1pPr>
              <a:defRPr/>
            </a:lvl1pPr>
          </a:lstStyle>
          <a:p>
            <a:pPr marL="0" marR="0" lvl="0" indent="0" algn="r" defTabSz="914400" rtl="0" eaLnBrk="0" fontAlgn="base" latinLnBrk="0" hangingPunct="0">
              <a:lnSpc>
                <a:spcPct val="100000"/>
              </a:lnSpc>
              <a:spcBef>
                <a:spcPct val="50000"/>
              </a:spcBef>
              <a:spcAft>
                <a:spcPct val="0"/>
              </a:spcAft>
              <a:buClrTx/>
              <a:buSzTx/>
              <a:buFontTx/>
              <a:buNone/>
              <a:tabLst/>
              <a:defRPr/>
            </a:pPr>
            <a:fld id="{72702A94-3E3A-4C37-9B8C-81B465045614}" type="slidenum">
              <a:rPr kumimoji="0" lang="en-US" sz="135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a:t>
            </a:fld>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146500000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8E49FD1-0EDA-4E55-88E9-F61B34507452}"/>
              </a:ext>
            </a:extLst>
          </p:cNvPr>
          <p:cNvSpPr>
            <a:spLocks noGrp="1" noChangeArrowheads="1"/>
          </p:cNvSpPr>
          <p:nvPr>
            <p:ph type="dt" sz="half" idx="10"/>
          </p:nvPr>
        </p:nvSpPr>
        <p:spPr>
          <a:ln/>
        </p:spPr>
        <p:txBody>
          <a:bodyPr/>
          <a:lstStyle>
            <a:lvl1pPr>
              <a:defRPr/>
            </a:lvl1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3" name="Rectangle 5">
            <a:extLst>
              <a:ext uri="{FF2B5EF4-FFF2-40B4-BE49-F238E27FC236}">
                <a16:creationId xmlns:a16="http://schemas.microsoft.com/office/drawing/2014/main" id="{A4204E1A-9D1C-47E3-A765-BB7A6F15BD48}"/>
              </a:ext>
            </a:extLst>
          </p:cNvPr>
          <p:cNvSpPr>
            <a:spLocks noGrp="1" noChangeArrowheads="1"/>
          </p:cNvSpPr>
          <p:nvPr>
            <p:ph type="ftr" sz="quarter" idx="11"/>
          </p:nvPr>
        </p:nvSpPr>
        <p:spPr>
          <a:ln/>
        </p:spPr>
        <p:txBody>
          <a:bodyPr/>
          <a:lstStyle>
            <a:lvl1pPr>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4" name="Rectangle 6">
            <a:extLst>
              <a:ext uri="{FF2B5EF4-FFF2-40B4-BE49-F238E27FC236}">
                <a16:creationId xmlns:a16="http://schemas.microsoft.com/office/drawing/2014/main" id="{1D57B02B-B29F-4A2F-BBC2-062DA8546DF9}"/>
              </a:ext>
            </a:extLst>
          </p:cNvPr>
          <p:cNvSpPr>
            <a:spLocks noGrp="1" noChangeArrowheads="1"/>
          </p:cNvSpPr>
          <p:nvPr>
            <p:ph type="sldNum" sz="quarter" idx="12"/>
          </p:nvPr>
        </p:nvSpPr>
        <p:spPr>
          <a:ln/>
        </p:spPr>
        <p:txBody>
          <a:bodyPr/>
          <a:lstStyle>
            <a:lvl1pPr>
              <a:defRPr/>
            </a:lvl1pPr>
          </a:lstStyle>
          <a:p>
            <a:pPr marL="0" marR="0" lvl="0" indent="0" algn="r" defTabSz="914400" rtl="0" eaLnBrk="0" fontAlgn="base" latinLnBrk="0" hangingPunct="0">
              <a:lnSpc>
                <a:spcPct val="100000"/>
              </a:lnSpc>
              <a:spcBef>
                <a:spcPct val="50000"/>
              </a:spcBef>
              <a:spcAft>
                <a:spcPct val="0"/>
              </a:spcAft>
              <a:buClrTx/>
              <a:buSzTx/>
              <a:buFontTx/>
              <a:buNone/>
              <a:tabLst/>
              <a:defRPr/>
            </a:pPr>
            <a:fld id="{3140EC12-4205-42B3-9343-C14DDA25E48D}" type="slidenum">
              <a:rPr kumimoji="0" lang="en-US" sz="135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a:t>
            </a:fld>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32487858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5"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5DCAC2CF-A23C-4954-8B74-8150CC0EB8CC}"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160512118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18" y="273050"/>
            <a:ext cx="4011319" cy="1162051"/>
          </a:xfrm>
        </p:spPr>
        <p:txBody>
          <a:bodyPr/>
          <a:lstStyle>
            <a:lvl1pPr algn="l">
              <a:defRPr sz="1913" b="1"/>
            </a:lvl1pPr>
          </a:lstStyle>
          <a:p>
            <a:r>
              <a:rPr lang="en-US"/>
              <a:t>Click to edit Master title style</a:t>
            </a:r>
          </a:p>
        </p:txBody>
      </p:sp>
      <p:sp>
        <p:nvSpPr>
          <p:cNvPr id="3" name="Content Placeholder 2"/>
          <p:cNvSpPr>
            <a:spLocks noGrp="1"/>
          </p:cNvSpPr>
          <p:nvPr>
            <p:ph idx="1"/>
          </p:nvPr>
        </p:nvSpPr>
        <p:spPr>
          <a:xfrm>
            <a:off x="4767675" y="273213"/>
            <a:ext cx="6814726" cy="5853113"/>
          </a:xfrm>
        </p:spPr>
        <p:txBody>
          <a:bodyPr/>
          <a:lstStyle>
            <a:lvl1pPr>
              <a:defRPr sz="3038"/>
            </a:lvl1pPr>
            <a:lvl2pPr>
              <a:defRPr sz="2588"/>
            </a:lvl2pPr>
            <a:lvl3pPr>
              <a:defRPr sz="2250"/>
            </a:lvl3pPr>
            <a:lvl4pPr>
              <a:defRPr sz="1913"/>
            </a:lvl4pPr>
            <a:lvl5pPr>
              <a:defRPr sz="1913"/>
            </a:lvl5pPr>
            <a:lvl6pPr>
              <a:defRPr sz="1913"/>
            </a:lvl6pPr>
            <a:lvl7pPr>
              <a:defRPr sz="1913"/>
            </a:lvl7pPr>
            <a:lvl8pPr>
              <a:defRPr sz="1913"/>
            </a:lvl8pPr>
            <a:lvl9pPr>
              <a:defRPr sz="19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18" y="1435104"/>
            <a:ext cx="4011319" cy="4691063"/>
          </a:xfrm>
        </p:spPr>
        <p:txBody>
          <a:bodyPr/>
          <a:lstStyle>
            <a:lvl1pPr marL="0" indent="0">
              <a:buNone/>
              <a:defRPr sz="1350"/>
            </a:lvl1pPr>
            <a:lvl2pPr marL="424744" indent="0">
              <a:buNone/>
              <a:defRPr sz="1125"/>
            </a:lvl2pPr>
            <a:lvl3pPr marL="849488" indent="0">
              <a:buNone/>
              <a:defRPr sz="900"/>
            </a:lvl3pPr>
            <a:lvl4pPr marL="1274229" indent="0">
              <a:buNone/>
              <a:defRPr sz="788"/>
            </a:lvl4pPr>
            <a:lvl5pPr marL="1698917" indent="0">
              <a:buNone/>
              <a:defRPr sz="788"/>
            </a:lvl5pPr>
            <a:lvl6pPr marL="2123576" indent="0">
              <a:buNone/>
              <a:defRPr sz="788"/>
            </a:lvl6pPr>
            <a:lvl7pPr marL="2548252" indent="0">
              <a:buNone/>
              <a:defRPr sz="788"/>
            </a:lvl7pPr>
            <a:lvl8pPr marL="2972923" indent="0">
              <a:buNone/>
              <a:defRPr sz="788"/>
            </a:lvl8pPr>
            <a:lvl9pPr marL="3397605" indent="0">
              <a:buNone/>
              <a:defRPr sz="788"/>
            </a:lvl9pPr>
          </a:lstStyle>
          <a:p>
            <a:pPr lvl="0"/>
            <a:r>
              <a:rPr lang="en-US"/>
              <a:t>Click to edit Master text styles</a:t>
            </a:r>
          </a:p>
        </p:txBody>
      </p:sp>
      <p:sp>
        <p:nvSpPr>
          <p:cNvPr id="5" name="Rectangle 4">
            <a:extLst>
              <a:ext uri="{FF2B5EF4-FFF2-40B4-BE49-F238E27FC236}">
                <a16:creationId xmlns:a16="http://schemas.microsoft.com/office/drawing/2014/main" id="{4E9ABBD1-C5FD-49F6-B535-EBF4D0A406A8}"/>
              </a:ext>
            </a:extLst>
          </p:cNvPr>
          <p:cNvSpPr>
            <a:spLocks noGrp="1" noChangeArrowheads="1"/>
          </p:cNvSpPr>
          <p:nvPr>
            <p:ph type="dt" sz="half" idx="10"/>
          </p:nvPr>
        </p:nvSpPr>
        <p:spPr>
          <a:ln/>
        </p:spPr>
        <p:txBody>
          <a:bodyPr/>
          <a:lstStyle>
            <a:lvl1pPr>
              <a:defRPr/>
            </a:lvl1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5">
            <a:extLst>
              <a:ext uri="{FF2B5EF4-FFF2-40B4-BE49-F238E27FC236}">
                <a16:creationId xmlns:a16="http://schemas.microsoft.com/office/drawing/2014/main" id="{6C98BDD0-88A2-4BAD-8F5F-CDA9AFA41403}"/>
              </a:ext>
            </a:extLst>
          </p:cNvPr>
          <p:cNvSpPr>
            <a:spLocks noGrp="1" noChangeArrowheads="1"/>
          </p:cNvSpPr>
          <p:nvPr>
            <p:ph type="ftr" sz="quarter" idx="11"/>
          </p:nvPr>
        </p:nvSpPr>
        <p:spPr>
          <a:ln/>
        </p:spPr>
        <p:txBody>
          <a:bodyPr/>
          <a:lstStyle>
            <a:lvl1pPr>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7" name="Rectangle 6">
            <a:extLst>
              <a:ext uri="{FF2B5EF4-FFF2-40B4-BE49-F238E27FC236}">
                <a16:creationId xmlns:a16="http://schemas.microsoft.com/office/drawing/2014/main" id="{5498EEEF-1413-47C7-9D3C-51338877EDA7}"/>
              </a:ext>
            </a:extLst>
          </p:cNvPr>
          <p:cNvSpPr>
            <a:spLocks noGrp="1" noChangeArrowheads="1"/>
          </p:cNvSpPr>
          <p:nvPr>
            <p:ph type="sldNum" sz="quarter" idx="12"/>
          </p:nvPr>
        </p:nvSpPr>
        <p:spPr>
          <a:ln/>
        </p:spPr>
        <p:txBody>
          <a:bodyPr/>
          <a:lstStyle>
            <a:lvl1pPr>
              <a:defRPr/>
            </a:lvl1pPr>
          </a:lstStyle>
          <a:p>
            <a:pPr marL="0" marR="0" lvl="0" indent="0" algn="r" defTabSz="914400" rtl="0" eaLnBrk="0" fontAlgn="base" latinLnBrk="0" hangingPunct="0">
              <a:lnSpc>
                <a:spcPct val="100000"/>
              </a:lnSpc>
              <a:spcBef>
                <a:spcPct val="50000"/>
              </a:spcBef>
              <a:spcAft>
                <a:spcPct val="0"/>
              </a:spcAft>
              <a:buClrTx/>
              <a:buSzTx/>
              <a:buFontTx/>
              <a:buNone/>
              <a:tabLst/>
              <a:defRPr/>
            </a:pPr>
            <a:fld id="{2072FA24-D446-47E5-9541-77201C27203C}" type="slidenum">
              <a:rPr kumimoji="0" lang="en-US" sz="135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a:t>
            </a:fld>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68190436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481" y="4800602"/>
            <a:ext cx="7315200" cy="566739"/>
          </a:xfrm>
        </p:spPr>
        <p:txBody>
          <a:bodyPr/>
          <a:lstStyle>
            <a:lvl1pPr algn="l">
              <a:defRPr sz="1913" b="1"/>
            </a:lvl1pPr>
          </a:lstStyle>
          <a:p>
            <a:r>
              <a:rPr lang="en-US"/>
              <a:t>Click to edit Master title style</a:t>
            </a:r>
          </a:p>
        </p:txBody>
      </p:sp>
      <p:sp>
        <p:nvSpPr>
          <p:cNvPr id="3" name="Picture Placeholder 2"/>
          <p:cNvSpPr>
            <a:spLocks noGrp="1"/>
          </p:cNvSpPr>
          <p:nvPr>
            <p:ph type="pic" idx="1"/>
          </p:nvPr>
        </p:nvSpPr>
        <p:spPr>
          <a:xfrm>
            <a:off x="2389481" y="612775"/>
            <a:ext cx="7315200" cy="4114800"/>
          </a:xfrm>
        </p:spPr>
        <p:txBody>
          <a:bodyPr/>
          <a:lstStyle>
            <a:lvl1pPr marL="0" indent="0">
              <a:buNone/>
              <a:defRPr sz="3038"/>
            </a:lvl1pPr>
            <a:lvl2pPr marL="424744" indent="0">
              <a:buNone/>
              <a:defRPr sz="2588"/>
            </a:lvl2pPr>
            <a:lvl3pPr marL="849488" indent="0">
              <a:buNone/>
              <a:defRPr sz="2250"/>
            </a:lvl3pPr>
            <a:lvl4pPr marL="1274229" indent="0">
              <a:buNone/>
              <a:defRPr sz="1913"/>
            </a:lvl4pPr>
            <a:lvl5pPr marL="1698917" indent="0">
              <a:buNone/>
              <a:defRPr sz="1913"/>
            </a:lvl5pPr>
            <a:lvl6pPr marL="2123576" indent="0">
              <a:buNone/>
              <a:defRPr sz="1913"/>
            </a:lvl6pPr>
            <a:lvl7pPr marL="2548252" indent="0">
              <a:buNone/>
              <a:defRPr sz="1913"/>
            </a:lvl7pPr>
            <a:lvl8pPr marL="2972923" indent="0">
              <a:buNone/>
              <a:defRPr sz="1913"/>
            </a:lvl8pPr>
            <a:lvl9pPr marL="3397605" indent="0">
              <a:buNone/>
              <a:defRPr sz="1913"/>
            </a:lvl9pPr>
          </a:lstStyle>
          <a:p>
            <a:pPr lvl="0"/>
            <a:endParaRPr lang="en-US" noProof="0"/>
          </a:p>
        </p:txBody>
      </p:sp>
      <p:sp>
        <p:nvSpPr>
          <p:cNvPr id="4" name="Text Placeholder 3"/>
          <p:cNvSpPr>
            <a:spLocks noGrp="1"/>
          </p:cNvSpPr>
          <p:nvPr>
            <p:ph type="body" sz="half" idx="2"/>
          </p:nvPr>
        </p:nvSpPr>
        <p:spPr>
          <a:xfrm>
            <a:off x="2389481" y="5367651"/>
            <a:ext cx="7315200" cy="804863"/>
          </a:xfrm>
        </p:spPr>
        <p:txBody>
          <a:bodyPr/>
          <a:lstStyle>
            <a:lvl1pPr marL="0" indent="0">
              <a:buNone/>
              <a:defRPr sz="1350"/>
            </a:lvl1pPr>
            <a:lvl2pPr marL="424744" indent="0">
              <a:buNone/>
              <a:defRPr sz="1125"/>
            </a:lvl2pPr>
            <a:lvl3pPr marL="849488" indent="0">
              <a:buNone/>
              <a:defRPr sz="900"/>
            </a:lvl3pPr>
            <a:lvl4pPr marL="1274229" indent="0">
              <a:buNone/>
              <a:defRPr sz="788"/>
            </a:lvl4pPr>
            <a:lvl5pPr marL="1698917" indent="0">
              <a:buNone/>
              <a:defRPr sz="788"/>
            </a:lvl5pPr>
            <a:lvl6pPr marL="2123576" indent="0">
              <a:buNone/>
              <a:defRPr sz="788"/>
            </a:lvl6pPr>
            <a:lvl7pPr marL="2548252" indent="0">
              <a:buNone/>
              <a:defRPr sz="788"/>
            </a:lvl7pPr>
            <a:lvl8pPr marL="2972923" indent="0">
              <a:buNone/>
              <a:defRPr sz="788"/>
            </a:lvl8pPr>
            <a:lvl9pPr marL="3397605" indent="0">
              <a:buNone/>
              <a:defRPr sz="788"/>
            </a:lvl9pPr>
          </a:lstStyle>
          <a:p>
            <a:pPr lvl="0"/>
            <a:r>
              <a:rPr lang="en-US"/>
              <a:t>Click to edit Master text styles</a:t>
            </a:r>
          </a:p>
        </p:txBody>
      </p:sp>
      <p:sp>
        <p:nvSpPr>
          <p:cNvPr id="5" name="Rectangle 4">
            <a:extLst>
              <a:ext uri="{FF2B5EF4-FFF2-40B4-BE49-F238E27FC236}">
                <a16:creationId xmlns:a16="http://schemas.microsoft.com/office/drawing/2014/main" id="{EE1F73F3-4B9A-49DB-8BAD-3143CBBFB261}"/>
              </a:ext>
            </a:extLst>
          </p:cNvPr>
          <p:cNvSpPr>
            <a:spLocks noGrp="1" noChangeArrowheads="1"/>
          </p:cNvSpPr>
          <p:nvPr>
            <p:ph type="dt" sz="half" idx="10"/>
          </p:nvPr>
        </p:nvSpPr>
        <p:spPr>
          <a:ln/>
        </p:spPr>
        <p:txBody>
          <a:bodyPr/>
          <a:lstStyle>
            <a:lvl1pPr>
              <a:defRPr/>
            </a:lvl1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5">
            <a:extLst>
              <a:ext uri="{FF2B5EF4-FFF2-40B4-BE49-F238E27FC236}">
                <a16:creationId xmlns:a16="http://schemas.microsoft.com/office/drawing/2014/main" id="{5E05340D-9B8D-4A8A-A9E2-0DDFDDEF6B43}"/>
              </a:ext>
            </a:extLst>
          </p:cNvPr>
          <p:cNvSpPr>
            <a:spLocks noGrp="1" noChangeArrowheads="1"/>
          </p:cNvSpPr>
          <p:nvPr>
            <p:ph type="ftr" sz="quarter" idx="11"/>
          </p:nvPr>
        </p:nvSpPr>
        <p:spPr>
          <a:ln/>
        </p:spPr>
        <p:txBody>
          <a:bodyPr/>
          <a:lstStyle>
            <a:lvl1pPr>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7" name="Rectangle 6">
            <a:extLst>
              <a:ext uri="{FF2B5EF4-FFF2-40B4-BE49-F238E27FC236}">
                <a16:creationId xmlns:a16="http://schemas.microsoft.com/office/drawing/2014/main" id="{D69EE2A0-423E-42A0-8D28-6C00DA55FD31}"/>
              </a:ext>
            </a:extLst>
          </p:cNvPr>
          <p:cNvSpPr>
            <a:spLocks noGrp="1" noChangeArrowheads="1"/>
          </p:cNvSpPr>
          <p:nvPr>
            <p:ph type="sldNum" sz="quarter" idx="12"/>
          </p:nvPr>
        </p:nvSpPr>
        <p:spPr>
          <a:ln/>
        </p:spPr>
        <p:txBody>
          <a:bodyPr/>
          <a:lstStyle>
            <a:lvl1pPr>
              <a:defRPr/>
            </a:lvl1pPr>
          </a:lstStyle>
          <a:p>
            <a:pPr marL="0" marR="0" lvl="0" indent="0" algn="r" defTabSz="914400" rtl="0" eaLnBrk="0" fontAlgn="base" latinLnBrk="0" hangingPunct="0">
              <a:lnSpc>
                <a:spcPct val="100000"/>
              </a:lnSpc>
              <a:spcBef>
                <a:spcPct val="50000"/>
              </a:spcBef>
              <a:spcAft>
                <a:spcPct val="0"/>
              </a:spcAft>
              <a:buClrTx/>
              <a:buSzTx/>
              <a:buFontTx/>
              <a:buNone/>
              <a:tabLst/>
              <a:defRPr/>
            </a:pPr>
            <a:fld id="{36E316FD-3B78-42AB-B1C0-479B7EEC2E37}" type="slidenum">
              <a:rPr kumimoji="0" lang="en-US" sz="135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a:t>
            </a:fld>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71697325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0F77688-975B-4503-92F1-154FA1850EE8}"/>
              </a:ext>
            </a:extLst>
          </p:cNvPr>
          <p:cNvSpPr>
            <a:spLocks noGrp="1" noChangeArrowheads="1"/>
          </p:cNvSpPr>
          <p:nvPr>
            <p:ph type="dt" sz="half" idx="10"/>
          </p:nvPr>
        </p:nvSpPr>
        <p:spPr>
          <a:ln/>
        </p:spPr>
        <p:txBody>
          <a:bodyPr/>
          <a:lstStyle>
            <a:lvl1pPr>
              <a:defRPr/>
            </a:lvl1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5" name="Rectangle 5">
            <a:extLst>
              <a:ext uri="{FF2B5EF4-FFF2-40B4-BE49-F238E27FC236}">
                <a16:creationId xmlns:a16="http://schemas.microsoft.com/office/drawing/2014/main" id="{F3EE0000-2A04-4111-86EC-BDD8EC103770}"/>
              </a:ext>
            </a:extLst>
          </p:cNvPr>
          <p:cNvSpPr>
            <a:spLocks noGrp="1" noChangeArrowheads="1"/>
          </p:cNvSpPr>
          <p:nvPr>
            <p:ph type="ftr" sz="quarter" idx="11"/>
          </p:nvPr>
        </p:nvSpPr>
        <p:spPr>
          <a:ln/>
        </p:spPr>
        <p:txBody>
          <a:bodyPr/>
          <a:lstStyle>
            <a:lvl1pPr>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6">
            <a:extLst>
              <a:ext uri="{FF2B5EF4-FFF2-40B4-BE49-F238E27FC236}">
                <a16:creationId xmlns:a16="http://schemas.microsoft.com/office/drawing/2014/main" id="{67968F49-9827-4E6E-9115-5F573D2465A4}"/>
              </a:ext>
            </a:extLst>
          </p:cNvPr>
          <p:cNvSpPr>
            <a:spLocks noGrp="1" noChangeArrowheads="1"/>
          </p:cNvSpPr>
          <p:nvPr>
            <p:ph type="sldNum" sz="quarter" idx="12"/>
          </p:nvPr>
        </p:nvSpPr>
        <p:spPr>
          <a:ln/>
        </p:spPr>
        <p:txBody>
          <a:bodyPr/>
          <a:lstStyle>
            <a:lvl1pPr>
              <a:defRPr/>
            </a:lvl1pPr>
          </a:lstStyle>
          <a:p>
            <a:pPr marL="0" marR="0" lvl="0" indent="0" algn="r" defTabSz="914400" rtl="0" eaLnBrk="0" fontAlgn="base" latinLnBrk="0" hangingPunct="0">
              <a:lnSpc>
                <a:spcPct val="100000"/>
              </a:lnSpc>
              <a:spcBef>
                <a:spcPct val="50000"/>
              </a:spcBef>
              <a:spcAft>
                <a:spcPct val="0"/>
              </a:spcAft>
              <a:buClrTx/>
              <a:buSzTx/>
              <a:buFontTx/>
              <a:buNone/>
              <a:tabLst/>
              <a:defRPr/>
            </a:pPr>
            <a:fld id="{23A9317C-CE6D-456B-81F9-26523283808F}" type="slidenum">
              <a:rPr kumimoji="0" lang="en-US" sz="135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a:t>
            </a:fld>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337084923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71467" y="228603"/>
            <a:ext cx="2743200" cy="5829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41900" y="228603"/>
            <a:ext cx="8048978" cy="5829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DECF98D-2601-496E-AA75-13E569554F90}"/>
              </a:ext>
            </a:extLst>
          </p:cNvPr>
          <p:cNvSpPr>
            <a:spLocks noGrp="1" noChangeArrowheads="1"/>
          </p:cNvSpPr>
          <p:nvPr>
            <p:ph type="dt" sz="half" idx="10"/>
          </p:nvPr>
        </p:nvSpPr>
        <p:spPr>
          <a:ln/>
        </p:spPr>
        <p:txBody>
          <a:bodyPr/>
          <a:lstStyle>
            <a:lvl1pPr>
              <a:defRPr/>
            </a:lvl1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5" name="Rectangle 5">
            <a:extLst>
              <a:ext uri="{FF2B5EF4-FFF2-40B4-BE49-F238E27FC236}">
                <a16:creationId xmlns:a16="http://schemas.microsoft.com/office/drawing/2014/main" id="{1FDC0771-A4BD-426C-B79B-BA16AF72FD07}"/>
              </a:ext>
            </a:extLst>
          </p:cNvPr>
          <p:cNvSpPr>
            <a:spLocks noGrp="1" noChangeArrowheads="1"/>
          </p:cNvSpPr>
          <p:nvPr>
            <p:ph type="ftr" sz="quarter" idx="11"/>
          </p:nvPr>
        </p:nvSpPr>
        <p:spPr>
          <a:ln/>
        </p:spPr>
        <p:txBody>
          <a:bodyPr/>
          <a:lstStyle>
            <a:lvl1pPr>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6">
            <a:extLst>
              <a:ext uri="{FF2B5EF4-FFF2-40B4-BE49-F238E27FC236}">
                <a16:creationId xmlns:a16="http://schemas.microsoft.com/office/drawing/2014/main" id="{C60E271C-2FB3-4AC3-B5D2-96718B2F60B7}"/>
              </a:ext>
            </a:extLst>
          </p:cNvPr>
          <p:cNvSpPr>
            <a:spLocks noGrp="1" noChangeArrowheads="1"/>
          </p:cNvSpPr>
          <p:nvPr>
            <p:ph type="sldNum" sz="quarter" idx="12"/>
          </p:nvPr>
        </p:nvSpPr>
        <p:spPr>
          <a:ln/>
        </p:spPr>
        <p:txBody>
          <a:bodyPr/>
          <a:lstStyle>
            <a:lvl1pPr>
              <a:defRPr/>
            </a:lvl1pPr>
          </a:lstStyle>
          <a:p>
            <a:pPr marL="0" marR="0" lvl="0" indent="0" algn="r" defTabSz="914400" rtl="0" eaLnBrk="0" fontAlgn="base" latinLnBrk="0" hangingPunct="0">
              <a:lnSpc>
                <a:spcPct val="100000"/>
              </a:lnSpc>
              <a:spcBef>
                <a:spcPct val="50000"/>
              </a:spcBef>
              <a:spcAft>
                <a:spcPct val="0"/>
              </a:spcAft>
              <a:buClrTx/>
              <a:buSzTx/>
              <a:buFontTx/>
              <a:buNone/>
              <a:tabLst/>
              <a:defRPr/>
            </a:pPr>
            <a:fld id="{4F27D047-6F51-4E67-82EB-727E67C18394}" type="slidenum">
              <a:rPr kumimoji="0" lang="en-US" sz="135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a:t>
            </a:fld>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127695838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541867" y="228603"/>
            <a:ext cx="10972800" cy="5829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BFA6BE32-2AC1-4092-ADF4-B2BEF5542B86}"/>
              </a:ext>
            </a:extLst>
          </p:cNvPr>
          <p:cNvSpPr>
            <a:spLocks noGrp="1" noChangeArrowheads="1"/>
          </p:cNvSpPr>
          <p:nvPr>
            <p:ph type="dt" sz="half" idx="10"/>
          </p:nvPr>
        </p:nvSpPr>
        <p:spPr>
          <a:ln/>
        </p:spPr>
        <p:txBody>
          <a:bodyPr/>
          <a:lstStyle>
            <a:lvl1pPr>
              <a:defRPr/>
            </a:lvl1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4" name="Rectangle 5">
            <a:extLst>
              <a:ext uri="{FF2B5EF4-FFF2-40B4-BE49-F238E27FC236}">
                <a16:creationId xmlns:a16="http://schemas.microsoft.com/office/drawing/2014/main" id="{2E6DE8A2-B91D-4F89-A1CA-D4969650D526}"/>
              </a:ext>
            </a:extLst>
          </p:cNvPr>
          <p:cNvSpPr>
            <a:spLocks noGrp="1" noChangeArrowheads="1"/>
          </p:cNvSpPr>
          <p:nvPr>
            <p:ph type="ftr" sz="quarter" idx="11"/>
          </p:nvPr>
        </p:nvSpPr>
        <p:spPr>
          <a:ln/>
        </p:spPr>
        <p:txBody>
          <a:bodyPr/>
          <a:lstStyle>
            <a:lvl1pPr>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5" name="Rectangle 6">
            <a:extLst>
              <a:ext uri="{FF2B5EF4-FFF2-40B4-BE49-F238E27FC236}">
                <a16:creationId xmlns:a16="http://schemas.microsoft.com/office/drawing/2014/main" id="{9A832146-736C-4907-9259-29D94E462525}"/>
              </a:ext>
            </a:extLst>
          </p:cNvPr>
          <p:cNvSpPr>
            <a:spLocks noGrp="1" noChangeArrowheads="1"/>
          </p:cNvSpPr>
          <p:nvPr>
            <p:ph type="sldNum" sz="quarter" idx="12"/>
          </p:nvPr>
        </p:nvSpPr>
        <p:spPr>
          <a:ln/>
        </p:spPr>
        <p:txBody>
          <a:bodyPr/>
          <a:lstStyle>
            <a:lvl1pPr>
              <a:defRPr/>
            </a:lvl1pPr>
          </a:lstStyle>
          <a:p>
            <a:pPr marL="0" marR="0" lvl="0" indent="0" algn="r" defTabSz="914400" rtl="0" eaLnBrk="0" fontAlgn="base" latinLnBrk="0" hangingPunct="0">
              <a:lnSpc>
                <a:spcPct val="100000"/>
              </a:lnSpc>
              <a:spcBef>
                <a:spcPct val="50000"/>
              </a:spcBef>
              <a:spcAft>
                <a:spcPct val="0"/>
              </a:spcAft>
              <a:buClrTx/>
              <a:buSzTx/>
              <a:buFontTx/>
              <a:buNone/>
              <a:tabLst/>
              <a:defRPr/>
            </a:pPr>
            <a:fld id="{EDB47991-9182-4D84-919B-6A2A292A5663}" type="slidenum">
              <a:rPr kumimoji="0" lang="en-US" sz="135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a:t>
            </a:fld>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83646166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541867" y="228600"/>
            <a:ext cx="10363200" cy="1143000"/>
          </a:xfrm>
        </p:spPr>
        <p:txBody>
          <a:bodyPr/>
          <a:lstStyle/>
          <a:p>
            <a:r>
              <a:rPr lang="en-US"/>
              <a:t>Click to edit Master title style</a:t>
            </a:r>
          </a:p>
        </p:txBody>
      </p:sp>
      <p:sp>
        <p:nvSpPr>
          <p:cNvPr id="3" name="Chart Placeholder 2"/>
          <p:cNvSpPr>
            <a:spLocks noGrp="1"/>
          </p:cNvSpPr>
          <p:nvPr>
            <p:ph type="chart" idx="1"/>
          </p:nvPr>
        </p:nvSpPr>
        <p:spPr>
          <a:xfrm>
            <a:off x="609600" y="1885968"/>
            <a:ext cx="10905067" cy="4171951"/>
          </a:xfrm>
        </p:spPr>
        <p:txBody>
          <a:bodyPr/>
          <a:lstStyle/>
          <a:p>
            <a:pPr lvl="0"/>
            <a:endParaRPr lang="en-US" noProof="0"/>
          </a:p>
        </p:txBody>
      </p:sp>
      <p:sp>
        <p:nvSpPr>
          <p:cNvPr id="4" name="Rectangle 4">
            <a:extLst>
              <a:ext uri="{FF2B5EF4-FFF2-40B4-BE49-F238E27FC236}">
                <a16:creationId xmlns:a16="http://schemas.microsoft.com/office/drawing/2014/main" id="{11A59391-82D5-466B-9D68-310073459860}"/>
              </a:ext>
            </a:extLst>
          </p:cNvPr>
          <p:cNvSpPr>
            <a:spLocks noGrp="1" noChangeArrowheads="1"/>
          </p:cNvSpPr>
          <p:nvPr>
            <p:ph type="dt" sz="half" idx="10"/>
          </p:nvPr>
        </p:nvSpPr>
        <p:spPr>
          <a:ln/>
        </p:spPr>
        <p:txBody>
          <a:bodyPr/>
          <a:lstStyle>
            <a:lvl1pPr>
              <a:defRPr/>
            </a:lvl1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5" name="Rectangle 5">
            <a:extLst>
              <a:ext uri="{FF2B5EF4-FFF2-40B4-BE49-F238E27FC236}">
                <a16:creationId xmlns:a16="http://schemas.microsoft.com/office/drawing/2014/main" id="{5FBC22FE-0C58-4683-9914-CEB5E8C103B8}"/>
              </a:ext>
            </a:extLst>
          </p:cNvPr>
          <p:cNvSpPr>
            <a:spLocks noGrp="1" noChangeArrowheads="1"/>
          </p:cNvSpPr>
          <p:nvPr>
            <p:ph type="ftr" sz="quarter" idx="11"/>
          </p:nvPr>
        </p:nvSpPr>
        <p:spPr>
          <a:ln/>
        </p:spPr>
        <p:txBody>
          <a:bodyPr/>
          <a:lstStyle>
            <a:lvl1pPr>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6">
            <a:extLst>
              <a:ext uri="{FF2B5EF4-FFF2-40B4-BE49-F238E27FC236}">
                <a16:creationId xmlns:a16="http://schemas.microsoft.com/office/drawing/2014/main" id="{7FBA03EA-DF9D-4BD5-98E8-2F834BC920D1}"/>
              </a:ext>
            </a:extLst>
          </p:cNvPr>
          <p:cNvSpPr>
            <a:spLocks noGrp="1" noChangeArrowheads="1"/>
          </p:cNvSpPr>
          <p:nvPr>
            <p:ph type="sldNum" sz="quarter" idx="12"/>
          </p:nvPr>
        </p:nvSpPr>
        <p:spPr>
          <a:ln/>
        </p:spPr>
        <p:txBody>
          <a:bodyPr/>
          <a:lstStyle>
            <a:lvl1pPr>
              <a:defRPr/>
            </a:lvl1pPr>
          </a:lstStyle>
          <a:p>
            <a:pPr marL="0" marR="0" lvl="0" indent="0" algn="r" defTabSz="914400" rtl="0" eaLnBrk="0" fontAlgn="base" latinLnBrk="0" hangingPunct="0">
              <a:lnSpc>
                <a:spcPct val="100000"/>
              </a:lnSpc>
              <a:spcBef>
                <a:spcPct val="50000"/>
              </a:spcBef>
              <a:spcAft>
                <a:spcPct val="0"/>
              </a:spcAft>
              <a:buClrTx/>
              <a:buSzTx/>
              <a:buFontTx/>
              <a:buNone/>
              <a:tabLst/>
              <a:defRPr/>
            </a:pPr>
            <a:fld id="{95AD8651-A09F-4044-A392-09895BF35171}" type="slidenum">
              <a:rPr kumimoji="0" lang="en-US" sz="135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a:t>
            </a:fld>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160005767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41867" y="228600"/>
            <a:ext cx="10363200" cy="1143000"/>
          </a:xfrm>
        </p:spPr>
        <p:txBody>
          <a:bodyPr/>
          <a:lstStyle/>
          <a:p>
            <a:r>
              <a:rPr lang="en-US"/>
              <a:t>Click to edit Master title style</a:t>
            </a:r>
          </a:p>
        </p:txBody>
      </p:sp>
      <p:sp>
        <p:nvSpPr>
          <p:cNvPr id="3" name="Content Placeholder 2"/>
          <p:cNvSpPr>
            <a:spLocks noGrp="1"/>
          </p:cNvSpPr>
          <p:nvPr>
            <p:ph sz="half" idx="1"/>
          </p:nvPr>
        </p:nvSpPr>
        <p:spPr>
          <a:xfrm>
            <a:off x="609748" y="1885968"/>
            <a:ext cx="5362222" cy="41719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52532" y="1886190"/>
            <a:ext cx="5362222" cy="2009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52532" y="4048342"/>
            <a:ext cx="5362222" cy="2009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86748F9D-EA36-42C8-B5ED-7344C27AC336}"/>
              </a:ext>
            </a:extLst>
          </p:cNvPr>
          <p:cNvSpPr>
            <a:spLocks noGrp="1" noChangeArrowheads="1"/>
          </p:cNvSpPr>
          <p:nvPr>
            <p:ph type="dt" sz="half" idx="10"/>
          </p:nvPr>
        </p:nvSpPr>
        <p:spPr>
          <a:ln/>
        </p:spPr>
        <p:txBody>
          <a:bodyPr/>
          <a:lstStyle>
            <a:lvl1pPr>
              <a:defRPr/>
            </a:lvl1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7" name="Rectangle 5">
            <a:extLst>
              <a:ext uri="{FF2B5EF4-FFF2-40B4-BE49-F238E27FC236}">
                <a16:creationId xmlns:a16="http://schemas.microsoft.com/office/drawing/2014/main" id="{BBD741F1-A853-41B2-BFE8-76E9569444BB}"/>
              </a:ext>
            </a:extLst>
          </p:cNvPr>
          <p:cNvSpPr>
            <a:spLocks noGrp="1" noChangeArrowheads="1"/>
          </p:cNvSpPr>
          <p:nvPr>
            <p:ph type="ftr" sz="quarter" idx="11"/>
          </p:nvPr>
        </p:nvSpPr>
        <p:spPr>
          <a:ln/>
        </p:spPr>
        <p:txBody>
          <a:bodyPr/>
          <a:lstStyle>
            <a:lvl1pPr>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8" name="Rectangle 6">
            <a:extLst>
              <a:ext uri="{FF2B5EF4-FFF2-40B4-BE49-F238E27FC236}">
                <a16:creationId xmlns:a16="http://schemas.microsoft.com/office/drawing/2014/main" id="{0EF4719E-3D77-45B6-B65C-AA3E77267DF1}"/>
              </a:ext>
            </a:extLst>
          </p:cNvPr>
          <p:cNvSpPr>
            <a:spLocks noGrp="1" noChangeArrowheads="1"/>
          </p:cNvSpPr>
          <p:nvPr>
            <p:ph type="sldNum" sz="quarter" idx="12"/>
          </p:nvPr>
        </p:nvSpPr>
        <p:spPr>
          <a:ln/>
        </p:spPr>
        <p:txBody>
          <a:bodyPr/>
          <a:lstStyle>
            <a:lvl1pPr>
              <a:defRPr/>
            </a:lvl1pPr>
          </a:lstStyle>
          <a:p>
            <a:pPr marL="0" marR="0" lvl="0" indent="0" algn="r" defTabSz="914400" rtl="0" eaLnBrk="0" fontAlgn="base" latinLnBrk="0" hangingPunct="0">
              <a:lnSpc>
                <a:spcPct val="100000"/>
              </a:lnSpc>
              <a:spcBef>
                <a:spcPct val="50000"/>
              </a:spcBef>
              <a:spcAft>
                <a:spcPct val="0"/>
              </a:spcAft>
              <a:buClrTx/>
              <a:buSzTx/>
              <a:buFontTx/>
              <a:buNone/>
              <a:tabLst/>
              <a:defRPr/>
            </a:pPr>
            <a:fld id="{9FB3200A-750B-4372-86F2-EB775FDFF5DB}" type="slidenum">
              <a:rPr kumimoji="0" lang="en-US" sz="135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a:t>
            </a:fld>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7154083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541867" y="2286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609748" y="1885968"/>
            <a:ext cx="5362222" cy="41719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52532" y="1885968"/>
            <a:ext cx="5362222" cy="4171951"/>
          </a:xfrm>
        </p:spPr>
        <p:txBody>
          <a:bodyPr/>
          <a:lstStyle/>
          <a:p>
            <a:pPr lvl="0"/>
            <a:endParaRPr lang="en-US" noProof="0"/>
          </a:p>
        </p:txBody>
      </p:sp>
      <p:sp>
        <p:nvSpPr>
          <p:cNvPr id="5" name="Rectangle 4">
            <a:extLst>
              <a:ext uri="{FF2B5EF4-FFF2-40B4-BE49-F238E27FC236}">
                <a16:creationId xmlns:a16="http://schemas.microsoft.com/office/drawing/2014/main" id="{3973B8EB-BDEA-43B9-9634-93A52CDDCEBC}"/>
              </a:ext>
            </a:extLst>
          </p:cNvPr>
          <p:cNvSpPr>
            <a:spLocks noGrp="1" noChangeArrowheads="1"/>
          </p:cNvSpPr>
          <p:nvPr>
            <p:ph type="dt" sz="half" idx="10"/>
          </p:nvPr>
        </p:nvSpPr>
        <p:spPr>
          <a:ln/>
        </p:spPr>
        <p:txBody>
          <a:bodyPr/>
          <a:lstStyle>
            <a:lvl1pPr>
              <a:defRPr/>
            </a:lvl1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5">
            <a:extLst>
              <a:ext uri="{FF2B5EF4-FFF2-40B4-BE49-F238E27FC236}">
                <a16:creationId xmlns:a16="http://schemas.microsoft.com/office/drawing/2014/main" id="{2A9AE6E5-4DE8-404A-9B60-4ED7BBACEC7C}"/>
              </a:ext>
            </a:extLst>
          </p:cNvPr>
          <p:cNvSpPr>
            <a:spLocks noGrp="1" noChangeArrowheads="1"/>
          </p:cNvSpPr>
          <p:nvPr>
            <p:ph type="ftr" sz="quarter" idx="11"/>
          </p:nvPr>
        </p:nvSpPr>
        <p:spPr>
          <a:ln/>
        </p:spPr>
        <p:txBody>
          <a:bodyPr/>
          <a:lstStyle>
            <a:lvl1pPr>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7" name="Rectangle 6">
            <a:extLst>
              <a:ext uri="{FF2B5EF4-FFF2-40B4-BE49-F238E27FC236}">
                <a16:creationId xmlns:a16="http://schemas.microsoft.com/office/drawing/2014/main" id="{10F9B0DF-B738-4DD6-AD28-6022A656715C}"/>
              </a:ext>
            </a:extLst>
          </p:cNvPr>
          <p:cNvSpPr>
            <a:spLocks noGrp="1" noChangeArrowheads="1"/>
          </p:cNvSpPr>
          <p:nvPr>
            <p:ph type="sldNum" sz="quarter" idx="12"/>
          </p:nvPr>
        </p:nvSpPr>
        <p:spPr>
          <a:ln/>
        </p:spPr>
        <p:txBody>
          <a:bodyPr/>
          <a:lstStyle>
            <a:lvl1pPr>
              <a:defRPr/>
            </a:lvl1pPr>
          </a:lstStyle>
          <a:p>
            <a:pPr marL="0" marR="0" lvl="0" indent="0" algn="r" defTabSz="914400" rtl="0" eaLnBrk="0" fontAlgn="base" latinLnBrk="0" hangingPunct="0">
              <a:lnSpc>
                <a:spcPct val="100000"/>
              </a:lnSpc>
              <a:spcBef>
                <a:spcPct val="50000"/>
              </a:spcBef>
              <a:spcAft>
                <a:spcPct val="0"/>
              </a:spcAft>
              <a:buClrTx/>
              <a:buSzTx/>
              <a:buFontTx/>
              <a:buNone/>
              <a:tabLst/>
              <a:defRPr/>
            </a:pPr>
            <a:fld id="{BB4DDCE8-54FE-4FE0-A848-7600ABA97399}" type="slidenum">
              <a:rPr kumimoji="0" lang="en-US" sz="135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a:t>
            </a:fld>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391224499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secHead" preserve="1">
  <p:cSld name="Title Page A">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4491122" y="1095911"/>
            <a:ext cx="3218688" cy="1933880"/>
          </a:xfrm>
          <a:prstGeom prst="rect">
            <a:avLst/>
          </a:prstGeom>
        </p:spPr>
      </p:pic>
      <p:sp>
        <p:nvSpPr>
          <p:cNvPr id="4" name="Rectangle 3"/>
          <p:cNvSpPr/>
          <p:nvPr userDrawn="1"/>
        </p:nvSpPr>
        <p:spPr>
          <a:xfrm>
            <a:off x="0" y="3684550"/>
            <a:ext cx="12192000" cy="317350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0" rIns="91422" bIns="45710" rtlCol="0" anchor="ctr"/>
          <a:lstStyle/>
          <a:p>
            <a:pPr marL="0" marR="0" lvl="0" indent="0" algn="ctr" defTabSz="45711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hasCustomPrompt="1"/>
          </p:nvPr>
        </p:nvSpPr>
        <p:spPr>
          <a:xfrm>
            <a:off x="1023309" y="4162000"/>
            <a:ext cx="10515601" cy="1107996"/>
          </a:xfrm>
          <a:noFill/>
        </p:spPr>
        <p:txBody>
          <a:bodyPr wrap="square" lIns="0" rtlCol="0" anchor="b" anchorCtr="0">
            <a:spAutoFit/>
          </a:bodyPr>
          <a:lstStyle>
            <a:lvl1pPr>
              <a:defRPr lang="en-US" sz="4000" b="1" spc="-150">
                <a:solidFill>
                  <a:schemeClr val="accent1"/>
                </a:solidFill>
                <a:latin typeface="+mn-lt"/>
                <a:ea typeface="+mn-ea"/>
                <a:cs typeface="+mn-cs"/>
              </a:defRPr>
            </a:lvl1pPr>
          </a:lstStyle>
          <a:p>
            <a:pPr marL="0" lvl="0" defTabSz="457110"/>
            <a:r>
              <a:rPr lang="en-US" dirty="0"/>
              <a:t>Click to edit </a:t>
            </a:r>
            <a:br>
              <a:rPr lang="en-US" dirty="0"/>
            </a:br>
            <a:r>
              <a:rPr lang="en-US" dirty="0"/>
              <a:t>Master title style</a:t>
            </a:r>
          </a:p>
        </p:txBody>
      </p:sp>
      <p:sp>
        <p:nvSpPr>
          <p:cNvPr id="3" name="Text Placeholder 2"/>
          <p:cNvSpPr>
            <a:spLocks noGrp="1"/>
          </p:cNvSpPr>
          <p:nvPr>
            <p:ph type="body" idx="1"/>
          </p:nvPr>
        </p:nvSpPr>
        <p:spPr>
          <a:xfrm>
            <a:off x="1023309" y="5418786"/>
            <a:ext cx="10515601" cy="246221"/>
          </a:xfr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lvl1pPr marL="0" indent="0">
              <a:buNone/>
              <a:defRPr lang="en-US" sz="1600" dirty="0" smtClean="0">
                <a:solidFill>
                  <a:schemeClr val="bg1"/>
                </a:solidFill>
              </a:defRPr>
            </a:lvl1pPr>
          </a:lstStyle>
          <a:p>
            <a:pPr marL="0" lvl="0" defTabSz="457110">
              <a:spcAft>
                <a:spcPts val="400"/>
              </a:spcAft>
            </a:pPr>
            <a:r>
              <a:rPr lang="en-US" dirty="0"/>
              <a:t>Click to edit Master text styles</a:t>
            </a:r>
          </a:p>
        </p:txBody>
      </p:sp>
      <p:pic>
        <p:nvPicPr>
          <p:cNvPr id="6" name="Picture 5" descr="Hazelden Publishing logo"/>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673601" y="5876046"/>
            <a:ext cx="2946400" cy="694055"/>
          </a:xfrm>
          <a:prstGeom prst="rect">
            <a:avLst/>
          </a:prstGeom>
          <a:noFill/>
          <a:ln>
            <a:noFill/>
          </a:ln>
        </p:spPr>
      </p:pic>
    </p:spTree>
    <p:extLst>
      <p:ext uri="{BB962C8B-B14F-4D97-AF65-F5344CB8AC3E}">
        <p14:creationId xmlns:p14="http://schemas.microsoft.com/office/powerpoint/2010/main" val="31200006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secHead" preserve="1">
  <p:cSld name="1_Title Page A">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4491122" y="1095911"/>
            <a:ext cx="3218688" cy="1933880"/>
          </a:xfrm>
          <a:prstGeom prst="rect">
            <a:avLst/>
          </a:prstGeom>
        </p:spPr>
      </p:pic>
      <p:sp>
        <p:nvSpPr>
          <p:cNvPr id="4" name="Rectangle 3"/>
          <p:cNvSpPr/>
          <p:nvPr userDrawn="1"/>
        </p:nvSpPr>
        <p:spPr>
          <a:xfrm>
            <a:off x="0" y="3684550"/>
            <a:ext cx="12192000" cy="31735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0" rIns="91422" bIns="45710" rtlCol="0" anchor="ctr"/>
          <a:lstStyle/>
          <a:p>
            <a:pPr marL="0" marR="0" lvl="0" indent="0" algn="ctr" defTabSz="45711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hasCustomPrompt="1"/>
          </p:nvPr>
        </p:nvSpPr>
        <p:spPr>
          <a:xfrm>
            <a:off x="1023309" y="4162000"/>
            <a:ext cx="10515601" cy="1107996"/>
          </a:xfrm>
          <a:noFill/>
        </p:spPr>
        <p:txBody>
          <a:bodyPr wrap="square" lIns="0" rtlCol="0" anchor="b" anchorCtr="0">
            <a:spAutoFit/>
          </a:bodyPr>
          <a:lstStyle>
            <a:lvl1pPr>
              <a:defRPr lang="en-US" sz="4000" b="1" spc="-150">
                <a:solidFill>
                  <a:schemeClr val="bg1"/>
                </a:solidFill>
                <a:latin typeface="+mn-lt"/>
                <a:ea typeface="+mn-ea"/>
                <a:cs typeface="+mn-cs"/>
              </a:defRPr>
            </a:lvl1pPr>
          </a:lstStyle>
          <a:p>
            <a:pPr marL="0" lvl="0" defTabSz="457110"/>
            <a:r>
              <a:rPr lang="en-US" dirty="0"/>
              <a:t>Click to edit </a:t>
            </a:r>
            <a:br>
              <a:rPr lang="en-US" dirty="0"/>
            </a:br>
            <a:r>
              <a:rPr lang="en-US" dirty="0"/>
              <a:t>Master title style</a:t>
            </a:r>
          </a:p>
        </p:txBody>
      </p:sp>
      <p:sp>
        <p:nvSpPr>
          <p:cNvPr id="3" name="Text Placeholder 2"/>
          <p:cNvSpPr>
            <a:spLocks noGrp="1"/>
          </p:cNvSpPr>
          <p:nvPr>
            <p:ph type="body" idx="1"/>
          </p:nvPr>
        </p:nvSpPr>
        <p:spPr>
          <a:xfrm>
            <a:off x="1023309" y="5418786"/>
            <a:ext cx="10515601" cy="246221"/>
          </a:xfr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lvl1pPr marL="0" indent="0">
              <a:buNone/>
              <a:defRPr lang="en-US" sz="1600" dirty="0" smtClean="0">
                <a:solidFill>
                  <a:schemeClr val="tx2"/>
                </a:solidFill>
              </a:defRPr>
            </a:lvl1pPr>
          </a:lstStyle>
          <a:p>
            <a:pPr marL="0" lvl="0" defTabSz="457110">
              <a:spcAft>
                <a:spcPts val="400"/>
              </a:spcAft>
            </a:pPr>
            <a:r>
              <a:rPr lang="en-US" dirty="0"/>
              <a:t>Click to edit Master text styles</a:t>
            </a:r>
          </a:p>
        </p:txBody>
      </p:sp>
      <p:pic>
        <p:nvPicPr>
          <p:cNvPr id="6" name="Picture 5" descr="Hazelden Publishing logo"/>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491147" y="5914146"/>
            <a:ext cx="2946400" cy="694055"/>
          </a:xfrm>
          <a:prstGeom prst="rect">
            <a:avLst/>
          </a:prstGeom>
          <a:noFill/>
          <a:ln>
            <a:noFill/>
          </a:ln>
        </p:spPr>
      </p:pic>
    </p:spTree>
    <p:extLst>
      <p:ext uri="{BB962C8B-B14F-4D97-AF65-F5344CB8AC3E}">
        <p14:creationId xmlns:p14="http://schemas.microsoft.com/office/powerpoint/2010/main" val="25261916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319" y="4406948"/>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319" y="2906713"/>
            <a:ext cx="10363200" cy="1500187"/>
          </a:xfrm>
        </p:spPr>
        <p:txBody>
          <a:bodyPr anchor="b"/>
          <a:lstStyle>
            <a:lvl1pPr marL="0" indent="0">
              <a:buNone/>
              <a:defRPr sz="2000"/>
            </a:lvl1pPr>
            <a:lvl2pPr marL="439632" indent="0">
              <a:buNone/>
              <a:defRPr sz="1800"/>
            </a:lvl2pPr>
            <a:lvl3pPr marL="879266" indent="0">
              <a:buNone/>
              <a:defRPr sz="1600"/>
            </a:lvl3pPr>
            <a:lvl4pPr marL="1319034" indent="0">
              <a:buNone/>
              <a:defRPr sz="1400"/>
            </a:lvl4pPr>
            <a:lvl5pPr marL="1758772" indent="0">
              <a:buNone/>
              <a:defRPr sz="1400"/>
            </a:lvl5pPr>
            <a:lvl6pPr marL="2198464" indent="0">
              <a:buNone/>
              <a:defRPr sz="1400"/>
            </a:lvl6pPr>
            <a:lvl7pPr marL="2638168" indent="0">
              <a:buNone/>
              <a:defRPr sz="1400"/>
            </a:lvl7pPr>
            <a:lvl8pPr marL="3077869" indent="0">
              <a:buNone/>
              <a:defRPr sz="1400"/>
            </a:lvl8pPr>
            <a:lvl9pPr marL="3517562"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5"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6DA570DB-C65D-41C3-A52A-BD661F6540AE}"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4098536004"/>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secHead" preserve="1">
  <p:cSld name="Title Page B">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 y="146"/>
            <a:ext cx="5660572" cy="5220763"/>
          </a:xfrm>
          <a:prstGeom prst="rect">
            <a:avLst/>
          </a:prstGeom>
          <a:solidFill>
            <a:schemeClr val="tx1"/>
          </a:solidFill>
        </p:spPr>
      </p:pic>
      <p:sp>
        <p:nvSpPr>
          <p:cNvPr id="2" name="Title 1"/>
          <p:cNvSpPr>
            <a:spLocks noGrp="1"/>
          </p:cNvSpPr>
          <p:nvPr>
            <p:ph type="title" hasCustomPrompt="1"/>
          </p:nvPr>
        </p:nvSpPr>
        <p:spPr>
          <a:xfrm>
            <a:off x="6096067" y="2695959"/>
            <a:ext cx="5910062" cy="1107996"/>
          </a:xfrm>
          <a:noFill/>
        </p:spPr>
        <p:txBody>
          <a:bodyPr wrap="square" lIns="0" rtlCol="0" anchor="b" anchorCtr="0">
            <a:spAutoFit/>
          </a:bodyPr>
          <a:lstStyle>
            <a:lvl1pPr>
              <a:defRPr lang="en-US" sz="4000" b="1" spc="-150" dirty="0">
                <a:latin typeface="+mn-lt"/>
                <a:ea typeface="+mn-ea"/>
                <a:cs typeface="+mn-cs"/>
              </a:defRPr>
            </a:lvl1pPr>
          </a:lstStyle>
          <a:p>
            <a:pPr marL="0" lvl="0" defTabSz="457110"/>
            <a:r>
              <a:rPr lang="en-US" dirty="0"/>
              <a:t>Click to edit </a:t>
            </a:r>
            <a:br>
              <a:rPr lang="en-US" dirty="0"/>
            </a:br>
            <a:r>
              <a:rPr lang="en-US" dirty="0"/>
              <a:t>Master title style</a:t>
            </a:r>
          </a:p>
        </p:txBody>
      </p:sp>
      <p:sp>
        <p:nvSpPr>
          <p:cNvPr id="3" name="Text Placeholder 2"/>
          <p:cNvSpPr>
            <a:spLocks noGrp="1"/>
          </p:cNvSpPr>
          <p:nvPr>
            <p:ph type="body" idx="1"/>
          </p:nvPr>
        </p:nvSpPr>
        <p:spPr>
          <a:xfrm>
            <a:off x="6096000" y="4001936"/>
            <a:ext cx="5891921" cy="276999"/>
          </a:xfrm>
          <a:noFill/>
        </p:spPr>
        <p:txBody>
          <a:bodyPr wrap="square" lIns="0" tIns="0" rIns="0" bIns="0" rtlCol="0">
            <a:noAutofit/>
          </a:bodyPr>
          <a:lstStyle>
            <a:lvl1pPr marL="0" indent="0">
              <a:buNone/>
              <a:defRPr lang="en-US" sz="1800" dirty="0" smtClean="0">
                <a:solidFill>
                  <a:schemeClr val="tx2"/>
                </a:solidFill>
              </a:defRPr>
            </a:lvl1pPr>
          </a:lstStyle>
          <a:p>
            <a:pPr marL="0" lvl="0" defTabSz="457110">
              <a:spcBef>
                <a:spcPts val="600"/>
              </a:spcBef>
            </a:pPr>
            <a:r>
              <a:rPr lang="en-US" dirty="0"/>
              <a:t>Click to edit Master text styles</a:t>
            </a:r>
          </a:p>
        </p:txBody>
      </p:sp>
      <p:sp>
        <p:nvSpPr>
          <p:cNvPr id="12" name="Rectangle 11"/>
          <p:cNvSpPr/>
          <p:nvPr userDrawn="1"/>
        </p:nvSpPr>
        <p:spPr>
          <a:xfrm>
            <a:off x="6096002" y="58"/>
            <a:ext cx="2698206" cy="2090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22" tIns="45710" rIns="91422" bIns="45710" rtlCol="0" anchor="ctr"/>
          <a:lstStyle/>
          <a:p>
            <a:pPr marL="0" marR="0" lvl="0" indent="0" algn="ctr" defTabSz="45711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Rectangle 12"/>
          <p:cNvSpPr/>
          <p:nvPr userDrawn="1"/>
        </p:nvSpPr>
        <p:spPr>
          <a:xfrm>
            <a:off x="5660602" y="50"/>
            <a:ext cx="118905" cy="521208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0" rIns="91422" bIns="45710" rtlCol="0" anchor="ctr"/>
          <a:lstStyle/>
          <a:p>
            <a:pPr marL="0" marR="0" lvl="0" indent="0" algn="ctr" defTabSz="45711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cxnSp>
        <p:nvCxnSpPr>
          <p:cNvPr id="11" name="Straight Connector 10"/>
          <p:cNvCxnSpPr/>
          <p:nvPr userDrawn="1"/>
        </p:nvCxnSpPr>
        <p:spPr>
          <a:xfrm flipH="1">
            <a:off x="-29727" y="2678055"/>
            <a:ext cx="5720024"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2407776" y="4107377"/>
            <a:ext cx="328253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450798" y="2686780"/>
            <a:ext cx="0" cy="2525319"/>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a:xfrm>
            <a:off x="0" y="5220763"/>
            <a:ext cx="12192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1825549"/>
      </p:ext>
    </p:extLst>
  </p:cSld>
  <p:clrMapOvr>
    <a:masterClrMapping/>
  </p:clrMapOvr>
  <p:extLst>
    <p:ext uri="{DCECCB84-F9BA-43D5-87BE-67443E8EF086}">
      <p15:sldGuideLst xmlns:p15="http://schemas.microsoft.com/office/powerpoint/2012/main"/>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type="secHead" preserve="1">
  <p:cSld name="1_Title Page B">
    <p:spTree>
      <p:nvGrpSpPr>
        <p:cNvPr id="1" name=""/>
        <p:cNvGrpSpPr/>
        <p:nvPr/>
      </p:nvGrpSpPr>
      <p:grpSpPr>
        <a:xfrm>
          <a:off x="0" y="0"/>
          <a:ext cx="0" cy="0"/>
          <a:chOff x="0" y="0"/>
          <a:chExt cx="0" cy="0"/>
        </a:xfrm>
      </p:grpSpPr>
      <p:sp>
        <p:nvSpPr>
          <p:cNvPr id="5" name="Rectangle 4"/>
          <p:cNvSpPr/>
          <p:nvPr userDrawn="1"/>
        </p:nvSpPr>
        <p:spPr>
          <a:xfrm>
            <a:off x="0" y="5220816"/>
            <a:ext cx="12192000" cy="1637239"/>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lIns="91422" tIns="45710" rIns="91422" bIns="45710" rtlCol="0" anchor="ctr"/>
          <a:lstStyle/>
          <a:p>
            <a:pPr marL="0" marR="0" lvl="0" indent="0" algn="ctr" defTabSz="45711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 y="146"/>
            <a:ext cx="5660572" cy="5220763"/>
          </a:xfrm>
          <a:prstGeom prst="rect">
            <a:avLst/>
          </a:prstGeom>
          <a:solidFill>
            <a:schemeClr val="tx1"/>
          </a:solidFill>
        </p:spPr>
      </p:pic>
      <p:sp>
        <p:nvSpPr>
          <p:cNvPr id="2" name="Title 1"/>
          <p:cNvSpPr>
            <a:spLocks noGrp="1"/>
          </p:cNvSpPr>
          <p:nvPr>
            <p:ph type="title" hasCustomPrompt="1"/>
          </p:nvPr>
        </p:nvSpPr>
        <p:spPr>
          <a:xfrm>
            <a:off x="6096067" y="2695959"/>
            <a:ext cx="5910062" cy="1107996"/>
          </a:xfrm>
          <a:noFill/>
        </p:spPr>
        <p:txBody>
          <a:bodyPr wrap="square" lIns="0" rtlCol="0" anchor="b" anchorCtr="0">
            <a:spAutoFit/>
          </a:bodyPr>
          <a:lstStyle>
            <a:lvl1pPr>
              <a:defRPr lang="en-US" sz="4000" b="1" spc="-150" dirty="0">
                <a:latin typeface="+mn-lt"/>
                <a:ea typeface="+mn-ea"/>
                <a:cs typeface="+mn-cs"/>
              </a:defRPr>
            </a:lvl1pPr>
          </a:lstStyle>
          <a:p>
            <a:pPr marL="0" lvl="0" defTabSz="457110"/>
            <a:r>
              <a:rPr lang="en-US" dirty="0"/>
              <a:t>Click to edit </a:t>
            </a:r>
            <a:br>
              <a:rPr lang="en-US" dirty="0"/>
            </a:br>
            <a:r>
              <a:rPr lang="en-US" dirty="0"/>
              <a:t>Master title style</a:t>
            </a:r>
          </a:p>
        </p:txBody>
      </p:sp>
      <p:sp>
        <p:nvSpPr>
          <p:cNvPr id="3" name="Text Placeholder 2"/>
          <p:cNvSpPr>
            <a:spLocks noGrp="1"/>
          </p:cNvSpPr>
          <p:nvPr>
            <p:ph type="body" idx="1"/>
          </p:nvPr>
        </p:nvSpPr>
        <p:spPr>
          <a:xfrm>
            <a:off x="6096000" y="4001936"/>
            <a:ext cx="5891921" cy="276999"/>
          </a:xfrm>
          <a:noFill/>
        </p:spPr>
        <p:txBody>
          <a:bodyPr wrap="square" lIns="0" tIns="0" rIns="0" bIns="0" rtlCol="0">
            <a:noAutofit/>
          </a:bodyPr>
          <a:lstStyle>
            <a:lvl1pPr marL="0" indent="0">
              <a:buNone/>
              <a:defRPr lang="en-US" sz="1800" dirty="0" smtClean="0">
                <a:solidFill>
                  <a:schemeClr val="bg1"/>
                </a:solidFill>
              </a:defRPr>
            </a:lvl1pPr>
          </a:lstStyle>
          <a:p>
            <a:pPr marL="0" lvl="0" defTabSz="457110">
              <a:spcBef>
                <a:spcPts val="600"/>
              </a:spcBef>
            </a:pPr>
            <a:r>
              <a:rPr lang="en-US" dirty="0"/>
              <a:t>Click to edit Master text styles</a:t>
            </a:r>
          </a:p>
        </p:txBody>
      </p:sp>
      <p:sp>
        <p:nvSpPr>
          <p:cNvPr id="12" name="Rectangle 11"/>
          <p:cNvSpPr/>
          <p:nvPr userDrawn="1"/>
        </p:nvSpPr>
        <p:spPr>
          <a:xfrm>
            <a:off x="6096002" y="58"/>
            <a:ext cx="2698206" cy="2090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22" tIns="45710" rIns="91422" bIns="45710" rtlCol="0" anchor="ctr"/>
          <a:lstStyle/>
          <a:p>
            <a:pPr marL="0" marR="0" lvl="0" indent="0" algn="ctr" defTabSz="45711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Rectangle 12"/>
          <p:cNvSpPr/>
          <p:nvPr userDrawn="1"/>
        </p:nvSpPr>
        <p:spPr>
          <a:xfrm>
            <a:off x="5660602" y="50"/>
            <a:ext cx="118905" cy="521208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0" rIns="91422" bIns="45710" rtlCol="0" anchor="ctr"/>
          <a:lstStyle/>
          <a:p>
            <a:pPr marL="0" marR="0" lvl="0" indent="0" algn="ctr" defTabSz="45711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cxnSp>
        <p:nvCxnSpPr>
          <p:cNvPr id="11" name="Straight Connector 10"/>
          <p:cNvCxnSpPr/>
          <p:nvPr userDrawn="1"/>
        </p:nvCxnSpPr>
        <p:spPr>
          <a:xfrm flipH="1">
            <a:off x="-29727" y="2678055"/>
            <a:ext cx="5720024"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H="1">
            <a:off x="2407776" y="4107377"/>
            <a:ext cx="328253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450798" y="2686780"/>
            <a:ext cx="0" cy="2525319"/>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a:xfrm>
            <a:off x="0" y="5220763"/>
            <a:ext cx="12192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pic>
        <p:nvPicPr>
          <p:cNvPr id="18" name="Picture 17" descr="Hazelden Publishing logo"/>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2801" y="5692424"/>
            <a:ext cx="2946400" cy="694055"/>
          </a:xfrm>
          <a:prstGeom prst="rect">
            <a:avLst/>
          </a:prstGeom>
          <a:noFill/>
          <a:ln>
            <a:noFill/>
          </a:ln>
        </p:spPr>
      </p:pic>
    </p:spTree>
    <p:extLst>
      <p:ext uri="{BB962C8B-B14F-4D97-AF65-F5344CB8AC3E}">
        <p14:creationId xmlns:p14="http://schemas.microsoft.com/office/powerpoint/2010/main" val="3807554045"/>
      </p:ext>
    </p:extLst>
  </p:cSld>
  <p:clrMapOvr>
    <a:masterClrMapping/>
  </p:clrMapOvr>
  <p:extLst>
    <p:ext uri="{DCECCB84-F9BA-43D5-87BE-67443E8EF086}">
      <p15:sldGuideLst xmlns:p15="http://schemas.microsoft.com/office/powerpoint/2012/main"/>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type="secHead" preserve="1">
  <p:cSld name="Title Page C">
    <p:spTree>
      <p:nvGrpSpPr>
        <p:cNvPr id="1" name=""/>
        <p:cNvGrpSpPr/>
        <p:nvPr/>
      </p:nvGrpSpPr>
      <p:grpSpPr>
        <a:xfrm>
          <a:off x="0" y="0"/>
          <a:ext cx="0" cy="0"/>
          <a:chOff x="0" y="0"/>
          <a:chExt cx="0" cy="0"/>
        </a:xfrm>
      </p:grpSpPr>
      <p:sp>
        <p:nvSpPr>
          <p:cNvPr id="11" name="Rectangle 10"/>
          <p:cNvSpPr/>
          <p:nvPr userDrawn="1"/>
        </p:nvSpPr>
        <p:spPr>
          <a:xfrm>
            <a:off x="0" y="4399204"/>
            <a:ext cx="12192000" cy="24204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0" rIns="91422" bIns="45710" rtlCol="0" anchor="ctr"/>
          <a:lstStyle/>
          <a:p>
            <a:pPr marL="0" marR="0" lvl="0" indent="0" algn="ctr" defTabSz="45711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hasCustomPrompt="1"/>
          </p:nvPr>
        </p:nvSpPr>
        <p:spPr>
          <a:xfrm>
            <a:off x="1569132" y="886163"/>
            <a:ext cx="10143724" cy="1107996"/>
          </a:xfrm>
          <a:noFill/>
        </p:spPr>
        <p:txBody>
          <a:bodyPr wrap="square" lIns="0" rtlCol="0" anchor="b" anchorCtr="0">
            <a:spAutoFit/>
          </a:bodyPr>
          <a:lstStyle>
            <a:lvl1pPr>
              <a:defRPr lang="en-US" sz="4000" b="1" spc="-150" dirty="0">
                <a:latin typeface="+mn-lt"/>
                <a:ea typeface="+mn-ea"/>
                <a:cs typeface="+mn-cs"/>
              </a:defRPr>
            </a:lvl1pPr>
          </a:lstStyle>
          <a:p>
            <a:pPr marL="0" lvl="0" defTabSz="457110"/>
            <a:r>
              <a:rPr lang="en-US" dirty="0"/>
              <a:t>Click to edit </a:t>
            </a:r>
            <a:br>
              <a:rPr lang="en-US" dirty="0"/>
            </a:br>
            <a:r>
              <a:rPr lang="en-US" dirty="0"/>
              <a:t>Master title style</a:t>
            </a:r>
          </a:p>
        </p:txBody>
      </p:sp>
      <p:sp>
        <p:nvSpPr>
          <p:cNvPr id="3" name="Text Placeholder 2"/>
          <p:cNvSpPr>
            <a:spLocks noGrp="1"/>
          </p:cNvSpPr>
          <p:nvPr>
            <p:ph type="body" idx="1"/>
          </p:nvPr>
        </p:nvSpPr>
        <p:spPr>
          <a:xfrm>
            <a:off x="1569132" y="2242119"/>
            <a:ext cx="10143724" cy="215444"/>
          </a:xfr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b" anchorCtr="0">
            <a:spAutoFit/>
          </a:bodyPr>
          <a:lstStyle>
            <a:lvl1pPr marL="0" indent="0">
              <a:buNone/>
              <a:defRPr lang="en-US" sz="1400" dirty="0" smtClean="0">
                <a:solidFill>
                  <a:schemeClr val="tx2"/>
                </a:solidFill>
              </a:defRPr>
            </a:lvl1pPr>
          </a:lstStyle>
          <a:p>
            <a:pPr marL="0" lvl="0" defTabSz="457110">
              <a:spcAft>
                <a:spcPts val="400"/>
              </a:spcAft>
            </a:pPr>
            <a:r>
              <a:rPr lang="en-US" dirty="0"/>
              <a:t>Click to edit Master text styles</a:t>
            </a:r>
          </a:p>
        </p:txBody>
      </p:sp>
      <p:sp>
        <p:nvSpPr>
          <p:cNvPr id="18" name="Text Placeholder 2"/>
          <p:cNvSpPr>
            <a:spLocks noGrp="1"/>
          </p:cNvSpPr>
          <p:nvPr>
            <p:ph type="body" idx="10"/>
          </p:nvPr>
        </p:nvSpPr>
        <p:spPr>
          <a:xfrm>
            <a:off x="1569068" y="60"/>
            <a:ext cx="5029201" cy="315031"/>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44" tIns="182844" rIns="182844" bIns="91422" rtlCol="0" anchor="b" anchorCtr="0">
            <a:noAutofit/>
          </a:bodyPr>
          <a:lstStyle>
            <a:lvl1pPr marL="0" indent="0">
              <a:buNone/>
              <a:defRPr lang="en-US" sz="1400" b="1" dirty="0" smtClean="0">
                <a:noFill/>
              </a:defRPr>
            </a:lvl1pPr>
          </a:lstStyle>
          <a:p>
            <a:pPr marL="0" lvl="0" defTabSz="457110">
              <a:spcAft>
                <a:spcPts val="400"/>
              </a:spcAft>
            </a:pPr>
            <a:r>
              <a:rPr lang="en-US" dirty="0"/>
              <a:t>Click to edit Master text styles</a:t>
            </a:r>
          </a:p>
        </p:txBody>
      </p:sp>
      <p:pic>
        <p:nvPicPr>
          <p:cNvPr id="8" name="Picture 7" descr="Hazelden Publishing logo"/>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5627" y="5609443"/>
            <a:ext cx="2946400" cy="694055"/>
          </a:xfrm>
          <a:prstGeom prst="rect">
            <a:avLst/>
          </a:prstGeom>
          <a:noFill/>
          <a:ln>
            <a:noFill/>
          </a:ln>
        </p:spPr>
      </p:pic>
    </p:spTree>
    <p:extLst>
      <p:ext uri="{BB962C8B-B14F-4D97-AF65-F5344CB8AC3E}">
        <p14:creationId xmlns:p14="http://schemas.microsoft.com/office/powerpoint/2010/main" val="1249834794"/>
      </p:ext>
    </p:extLst>
  </p:cSld>
  <p:clrMapOvr>
    <a:masterClrMapping/>
  </p:clrMapOvr>
  <p:extLst>
    <p:ext uri="{DCECCB84-F9BA-43D5-87BE-67443E8EF086}">
      <p15:sldGuideLst xmlns:p15="http://schemas.microsoft.com/office/powerpoint/2012/main">
        <p15:guide id="2" orient="horz" pos="3528">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type="secHead" preserve="1">
  <p:cSld name="1_Title Page C">
    <p:spTree>
      <p:nvGrpSpPr>
        <p:cNvPr id="1" name=""/>
        <p:cNvGrpSpPr/>
        <p:nvPr/>
      </p:nvGrpSpPr>
      <p:grpSpPr>
        <a:xfrm>
          <a:off x="0" y="0"/>
          <a:ext cx="0" cy="0"/>
          <a:chOff x="0" y="0"/>
          <a:chExt cx="0" cy="0"/>
        </a:xfrm>
      </p:grpSpPr>
      <p:sp>
        <p:nvSpPr>
          <p:cNvPr id="11" name="Rectangle 10"/>
          <p:cNvSpPr/>
          <p:nvPr userDrawn="1"/>
        </p:nvSpPr>
        <p:spPr>
          <a:xfrm flipV="1">
            <a:off x="0" y="134"/>
            <a:ext cx="12192000" cy="43990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0" rIns="91422" bIns="45710" rtlCol="0" anchor="ctr"/>
          <a:lstStyle/>
          <a:p>
            <a:pPr marL="0" marR="0" lvl="0" indent="0" algn="ctr" defTabSz="45711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hasCustomPrompt="1"/>
          </p:nvPr>
        </p:nvSpPr>
        <p:spPr>
          <a:xfrm>
            <a:off x="1569132" y="886163"/>
            <a:ext cx="10143724" cy="1107996"/>
          </a:xfrm>
          <a:noFill/>
        </p:spPr>
        <p:txBody>
          <a:bodyPr wrap="square" lIns="0" rtlCol="0" anchor="b" anchorCtr="0">
            <a:spAutoFit/>
          </a:bodyPr>
          <a:lstStyle>
            <a:lvl1pPr>
              <a:defRPr lang="en-US" sz="4000" b="1" spc="-150" dirty="0">
                <a:solidFill>
                  <a:schemeClr val="bg1"/>
                </a:solidFill>
                <a:latin typeface="+mn-lt"/>
                <a:ea typeface="+mn-ea"/>
                <a:cs typeface="+mn-cs"/>
              </a:defRPr>
            </a:lvl1pPr>
          </a:lstStyle>
          <a:p>
            <a:pPr marL="0" lvl="0" defTabSz="457110"/>
            <a:r>
              <a:rPr lang="en-US" dirty="0"/>
              <a:t>Click to edit </a:t>
            </a:r>
            <a:br>
              <a:rPr lang="en-US" dirty="0"/>
            </a:br>
            <a:r>
              <a:rPr lang="en-US" dirty="0"/>
              <a:t>Master title style</a:t>
            </a:r>
          </a:p>
        </p:txBody>
      </p:sp>
      <p:sp>
        <p:nvSpPr>
          <p:cNvPr id="3" name="Text Placeholder 2"/>
          <p:cNvSpPr>
            <a:spLocks noGrp="1"/>
          </p:cNvSpPr>
          <p:nvPr>
            <p:ph type="body" idx="1"/>
          </p:nvPr>
        </p:nvSpPr>
        <p:spPr>
          <a:xfrm>
            <a:off x="1569132" y="2242119"/>
            <a:ext cx="10143724" cy="215444"/>
          </a:xfr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b" anchorCtr="0">
            <a:spAutoFit/>
          </a:bodyPr>
          <a:lstStyle>
            <a:lvl1pPr marL="0" indent="0">
              <a:buNone/>
              <a:defRPr lang="en-US" sz="1400" dirty="0" smtClean="0">
                <a:solidFill>
                  <a:schemeClr val="accent1"/>
                </a:solidFill>
              </a:defRPr>
            </a:lvl1pPr>
          </a:lstStyle>
          <a:p>
            <a:pPr marL="0" lvl="0" defTabSz="457110">
              <a:spcAft>
                <a:spcPts val="400"/>
              </a:spcAft>
            </a:pPr>
            <a:r>
              <a:rPr lang="en-US" dirty="0"/>
              <a:t>Click to edit Master text styles</a:t>
            </a:r>
          </a:p>
        </p:txBody>
      </p:sp>
      <p:sp>
        <p:nvSpPr>
          <p:cNvPr id="18" name="Text Placeholder 2"/>
          <p:cNvSpPr>
            <a:spLocks noGrp="1"/>
          </p:cNvSpPr>
          <p:nvPr>
            <p:ph type="body" idx="10"/>
          </p:nvPr>
        </p:nvSpPr>
        <p:spPr>
          <a:xfrm>
            <a:off x="1569068" y="60"/>
            <a:ext cx="5029201" cy="315031"/>
          </a:xfr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44" tIns="182844" rIns="182844" bIns="91422" rtlCol="0" anchor="b" anchorCtr="0">
            <a:noAutofit/>
          </a:bodyPr>
          <a:lstStyle>
            <a:lvl1pPr marL="0" indent="0">
              <a:buNone/>
              <a:defRPr lang="en-US" sz="1400" b="1" dirty="0" smtClean="0">
                <a:noFill/>
              </a:defRPr>
            </a:lvl1pPr>
          </a:lstStyle>
          <a:p>
            <a:pPr marL="0" lvl="0" defTabSz="457110">
              <a:spcAft>
                <a:spcPts val="400"/>
              </a:spcAft>
            </a:pPr>
            <a:r>
              <a:rPr lang="en-US" dirty="0"/>
              <a:t>Click to edit Master text styles</a:t>
            </a:r>
          </a:p>
        </p:txBody>
      </p:sp>
    </p:spTree>
    <p:extLst>
      <p:ext uri="{BB962C8B-B14F-4D97-AF65-F5344CB8AC3E}">
        <p14:creationId xmlns:p14="http://schemas.microsoft.com/office/powerpoint/2010/main" val="42896442"/>
      </p:ext>
    </p:extLst>
  </p:cSld>
  <p:clrMapOvr>
    <a:masterClrMapping/>
  </p:clrMapOvr>
  <p:extLst>
    <p:ext uri="{DCECCB84-F9BA-43D5-87BE-67443E8EF086}">
      <p15:sldGuideLst xmlns:p15="http://schemas.microsoft.com/office/powerpoint/2012/main">
        <p15:guide id="1" orient="horz" pos="3528">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Callou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617822"/>
            <a:ext cx="10515601" cy="1403461"/>
          </a:xfrm>
          <a:noFill/>
        </p:spPr>
        <p:txBody>
          <a:bodyPr wrap="square" rtlCol="0" anchor="t" anchorCtr="0">
            <a:spAutoFit/>
          </a:bodyPr>
          <a:lstStyle>
            <a:lvl1pPr>
              <a:defRPr lang="en-US" sz="4000" spc="-100" baseline="0" dirty="0">
                <a:solidFill>
                  <a:schemeClr val="tx1">
                    <a:lumMod val="75000"/>
                    <a:lumOff val="25000"/>
                  </a:schemeClr>
                </a:solidFill>
                <a:latin typeface="+mn-lt"/>
                <a:ea typeface="+mn-ea"/>
                <a:cs typeface="+mn-cs"/>
              </a:defRPr>
            </a:lvl1pPr>
          </a:lstStyle>
          <a:p>
            <a:pPr marL="0" lvl="0" defTabSz="457110">
              <a:lnSpc>
                <a:spcPct val="114000"/>
              </a:lnSpc>
            </a:pPr>
            <a:r>
              <a:rPr lang="en-US" dirty="0"/>
              <a:t>Click to edit, insert callout and use green for emphasis</a:t>
            </a:r>
          </a:p>
        </p:txBody>
      </p:sp>
      <p:sp>
        <p:nvSpPr>
          <p:cNvPr id="3" name="Text Placeholder 2"/>
          <p:cNvSpPr>
            <a:spLocks noGrp="1"/>
          </p:cNvSpPr>
          <p:nvPr>
            <p:ph type="body" idx="1"/>
          </p:nvPr>
        </p:nvSpPr>
        <p:spPr>
          <a:xfrm>
            <a:off x="6932762" y="4383038"/>
            <a:ext cx="4272292" cy="276999"/>
          </a:xfrm>
          <a:noFill/>
        </p:spPr>
        <p:txBody>
          <a:bodyPr wrap="square" lIns="0" tIns="0" rIns="0" bIns="0" rtlCol="0">
            <a:spAutoFit/>
          </a:bodyPr>
          <a:lstStyle>
            <a:lvl1pPr marL="0" indent="0">
              <a:buNone/>
              <a:defRPr lang="en-US" sz="1800" dirty="0" smtClean="0">
                <a:solidFill>
                  <a:schemeClr val="tx2"/>
                </a:solidFill>
              </a:defRPr>
            </a:lvl1pPr>
          </a:lstStyle>
          <a:p>
            <a:pPr marL="0" lvl="0" defTabSz="457110"/>
            <a:r>
              <a:rPr lang="en-US" dirty="0"/>
              <a:t>Click to edit Master text styles</a:t>
            </a:r>
          </a:p>
        </p:txBody>
      </p:sp>
      <p:sp>
        <p:nvSpPr>
          <p:cNvPr id="6" name="Content Placeholder 6"/>
          <p:cNvSpPr>
            <a:spLocks noGrp="1"/>
          </p:cNvSpPr>
          <p:nvPr>
            <p:ph sz="quarter" idx="12"/>
          </p:nvPr>
        </p:nvSpPr>
        <p:spPr>
          <a:xfrm>
            <a:off x="833974" y="18146"/>
            <a:ext cx="4328160" cy="182563"/>
          </a:xfrm>
          <a:solidFill>
            <a:schemeClr val="accent1"/>
          </a:solidFill>
        </p:spPr>
        <p:txBody>
          <a:bodyPr/>
          <a:lstStyle>
            <a:lvl1pPr marL="0" indent="0">
              <a:buNone/>
              <a:defRPr sz="200">
                <a:solidFill>
                  <a:schemeClr val="accent1"/>
                </a:solidFill>
              </a:defRPr>
            </a:lvl1pPr>
          </a:lstStyle>
          <a:p>
            <a:pPr lvl="0"/>
            <a:r>
              <a:rPr lang="en-US" dirty="0"/>
              <a:t>Click</a:t>
            </a:r>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719432" y="6478535"/>
            <a:ext cx="2166399" cy="259968"/>
          </a:xfrm>
          <a:prstGeom prst="rect">
            <a:avLst/>
          </a:prstGeom>
        </p:spPr>
      </p:pic>
    </p:spTree>
    <p:extLst>
      <p:ext uri="{BB962C8B-B14F-4D97-AF65-F5344CB8AC3E}">
        <p14:creationId xmlns:p14="http://schemas.microsoft.com/office/powerpoint/2010/main" val="17584680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Title, Subhead, Small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2800" y="617829"/>
            <a:ext cx="11328401" cy="880201"/>
          </a:xfrm>
        </p:spPr>
        <p:txBody>
          <a:bodyPr vert="horz" lIns="0" tIns="0" rIns="0" bIns="0" rtlCol="0" anchor="ctr" anchorCtr="0">
            <a:noAutofit/>
          </a:bodyPr>
          <a:lstStyle>
            <a:lvl1pPr>
              <a:defRPr lang="en-US" b="1"/>
            </a:lvl1pPr>
          </a:lstStyle>
          <a:p>
            <a:pPr marL="0" lvl="0"/>
            <a:r>
              <a:rPr lang="en-US" dirty="0"/>
              <a:t>Click to edit </a:t>
            </a:r>
            <a:br>
              <a:rPr lang="en-US" dirty="0"/>
            </a:br>
            <a:r>
              <a:rPr lang="en-US" dirty="0"/>
              <a:t>Master title style</a:t>
            </a:r>
          </a:p>
        </p:txBody>
      </p:sp>
      <p:sp>
        <p:nvSpPr>
          <p:cNvPr id="3" name="Content Placeholder 2"/>
          <p:cNvSpPr>
            <a:spLocks noGrp="1"/>
          </p:cNvSpPr>
          <p:nvPr>
            <p:ph idx="1"/>
          </p:nvPr>
        </p:nvSpPr>
        <p:spPr>
          <a:xfrm>
            <a:off x="1574799" y="2113846"/>
            <a:ext cx="10515601" cy="3967371"/>
          </a:xfrm>
        </p:spPr>
        <p:txBody>
          <a:bodyPr vert="horz" lIns="0" tIns="0" rIns="0" bIns="0" rtlCol="0" anchor="t" anchorCtr="0">
            <a:noAutofit/>
          </a:bodyPr>
          <a:lstStyle>
            <a:lvl1pPr>
              <a:defRPr lang="en-US" sz="2400" dirty="0" smtClean="0"/>
            </a:lvl1pPr>
            <a:lvl2pPr>
              <a:defRPr lang="en-US" sz="1800" dirty="0" smtClean="0"/>
            </a:lvl2pPr>
            <a:lvl3pPr>
              <a:defRPr lang="en-US" dirty="0" smtClean="0"/>
            </a:lvl3pPr>
            <a:lvl4pPr>
              <a:defRPr lang="en-US" sz="1400" dirty="0" smtClean="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1"/>
          </p:nvPr>
        </p:nvSpPr>
        <p:spPr>
          <a:xfrm>
            <a:off x="812800" y="1487746"/>
            <a:ext cx="8090989" cy="276999"/>
          </a:xfrm>
          <a:noFill/>
        </p:spPr>
        <p:txBody>
          <a:bodyPr wrap="square" lIns="0" tIns="0" rIns="0" bIns="0" rtlCol="0">
            <a:spAutoFit/>
          </a:bodyPr>
          <a:lstStyle>
            <a:lvl1pPr marL="0" indent="0">
              <a:buNone/>
              <a:defRPr lang="en-US" sz="1800" b="1" smtClean="0">
                <a:solidFill>
                  <a:schemeClr val="tx2"/>
                </a:solidFill>
              </a:defRPr>
            </a:lvl1pPr>
            <a:lvl2pPr marL="287280" indent="0">
              <a:buNone/>
              <a:defRPr lang="en-US" sz="1800" smtClean="0">
                <a:solidFill>
                  <a:schemeClr val="tx1"/>
                </a:solidFill>
              </a:defRPr>
            </a:lvl2pPr>
            <a:lvl3pPr marL="801526" indent="0">
              <a:buNone/>
              <a:defRPr lang="en-US" sz="1800" smtClean="0">
                <a:solidFill>
                  <a:schemeClr val="tx1"/>
                </a:solidFill>
              </a:defRPr>
            </a:lvl3pPr>
            <a:lvl4pPr marL="1253874" indent="0">
              <a:buNone/>
              <a:defRPr lang="en-US" sz="1800" smtClean="0">
                <a:solidFill>
                  <a:schemeClr val="tx1"/>
                </a:solidFill>
              </a:defRPr>
            </a:lvl4pPr>
            <a:lvl5pPr marL="1715744" indent="0">
              <a:buNone/>
              <a:defRPr lang="en-US" sz="1800">
                <a:solidFill>
                  <a:schemeClr val="tx1"/>
                </a:solidFill>
              </a:defRPr>
            </a:lvl5pPr>
          </a:lstStyle>
          <a:p>
            <a:pPr marL="0" lvl="0" defTabSz="457110"/>
            <a:r>
              <a:rPr lang="en-US" dirty="0"/>
              <a:t>Click to edit Master text styles</a:t>
            </a:r>
          </a:p>
        </p:txBody>
      </p:sp>
      <p:sp>
        <p:nvSpPr>
          <p:cNvPr id="6" name="Content Placeholder 6"/>
          <p:cNvSpPr>
            <a:spLocks noGrp="1"/>
          </p:cNvSpPr>
          <p:nvPr>
            <p:ph sz="quarter" idx="12"/>
          </p:nvPr>
        </p:nvSpPr>
        <p:spPr>
          <a:xfrm>
            <a:off x="833974" y="18146"/>
            <a:ext cx="4328160" cy="182563"/>
          </a:xfrm>
          <a:solidFill>
            <a:schemeClr val="accent1"/>
          </a:solidFill>
        </p:spPr>
        <p:txBody>
          <a:bodyPr/>
          <a:lstStyle>
            <a:lvl1pPr marL="0" indent="0">
              <a:buNone/>
              <a:defRPr sz="200">
                <a:solidFill>
                  <a:schemeClr val="accent1"/>
                </a:solidFill>
              </a:defRPr>
            </a:lvl1pPr>
          </a:lstStyle>
          <a:p>
            <a:pPr lvl="0"/>
            <a:r>
              <a:rPr lang="en-US" dirty="0"/>
              <a:t>Click</a:t>
            </a:r>
          </a:p>
        </p:txBody>
      </p:sp>
      <p:pic>
        <p:nvPicPr>
          <p:cNvPr id="7" name="Picture 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719432" y="6478535"/>
            <a:ext cx="2166399" cy="259968"/>
          </a:xfrm>
          <a:prstGeom prst="rect">
            <a:avLst/>
          </a:prstGeom>
        </p:spPr>
      </p:pic>
    </p:spTree>
    <p:extLst>
      <p:ext uri="{BB962C8B-B14F-4D97-AF65-F5344CB8AC3E}">
        <p14:creationId xmlns:p14="http://schemas.microsoft.com/office/powerpoint/2010/main" val="2591133193"/>
      </p:ext>
    </p:extLst>
  </p:cSld>
  <p:clrMapOvr>
    <a:masterClrMapping/>
  </p:clrMapOvr>
  <p:extLst>
    <p:ext uri="{DCECCB84-F9BA-43D5-87BE-67443E8EF086}">
      <p15:sldGuideLst xmlns:p15="http://schemas.microsoft.com/office/powerpoint/2012/main"/>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1_Title, Subhead, Small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2800" y="617829"/>
            <a:ext cx="11328401" cy="880201"/>
          </a:xfrm>
        </p:spPr>
        <p:txBody>
          <a:bodyPr vert="horz" lIns="0" tIns="0" rIns="0" bIns="0" rtlCol="0" anchor="ctr" anchorCtr="0">
            <a:noAutofit/>
          </a:bodyPr>
          <a:lstStyle>
            <a:lvl1pPr>
              <a:defRPr lang="en-US" b="1"/>
            </a:lvl1pPr>
          </a:lstStyle>
          <a:p>
            <a:pPr marL="0" lvl="0"/>
            <a:r>
              <a:rPr lang="en-US" dirty="0"/>
              <a:t>Click to edit </a:t>
            </a:r>
            <a:br>
              <a:rPr lang="en-US" dirty="0"/>
            </a:br>
            <a:r>
              <a:rPr lang="en-US" dirty="0"/>
              <a:t>Master title style</a:t>
            </a:r>
          </a:p>
        </p:txBody>
      </p:sp>
      <p:sp>
        <p:nvSpPr>
          <p:cNvPr id="3" name="Content Placeholder 2"/>
          <p:cNvSpPr>
            <a:spLocks noGrp="1"/>
          </p:cNvSpPr>
          <p:nvPr>
            <p:ph idx="1"/>
          </p:nvPr>
        </p:nvSpPr>
        <p:spPr>
          <a:xfrm>
            <a:off x="1574819" y="2199522"/>
            <a:ext cx="4960113" cy="3880223"/>
          </a:xfrm>
        </p:spPr>
        <p:txBody>
          <a:bodyPr vert="horz" lIns="0" tIns="0" rIns="0" bIns="0" rtlCol="0" anchor="t" anchorCtr="0">
            <a:noAutofit/>
          </a:bodyPr>
          <a:lstStyle>
            <a:lvl1pPr>
              <a:defRPr lang="en-US" sz="1800" dirty="0" smtClean="0"/>
            </a:lvl1pPr>
            <a:lvl2pPr>
              <a:defRPr lang="en-US" sz="1400" dirty="0" smtClean="0"/>
            </a:lvl2pPr>
            <a:lvl3pPr>
              <a:defRPr lang="en-US" sz="1200" dirty="0" smtClean="0"/>
            </a:lvl3pPr>
            <a:lvl4pPr>
              <a:defRPr lang="en-US" sz="1100" dirty="0" smtClean="0"/>
            </a:lvl4pPr>
            <a:lvl5pPr>
              <a:defRPr lang="en-US" sz="11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1"/>
          </p:nvPr>
        </p:nvSpPr>
        <p:spPr>
          <a:xfrm>
            <a:off x="1574819" y="1764614"/>
            <a:ext cx="4960113" cy="276999"/>
          </a:xfrm>
          <a:noFill/>
        </p:spPr>
        <p:txBody>
          <a:bodyPr wrap="square" lIns="0" tIns="0" rIns="0" bIns="0" rtlCol="0">
            <a:spAutoFit/>
          </a:bodyPr>
          <a:lstStyle>
            <a:lvl1pPr marL="0" indent="0">
              <a:buNone/>
              <a:defRPr lang="en-US" sz="1800" b="1" smtClean="0">
                <a:solidFill>
                  <a:schemeClr val="tx2"/>
                </a:solidFill>
              </a:defRPr>
            </a:lvl1pPr>
            <a:lvl2pPr marL="287280" indent="0">
              <a:buNone/>
              <a:defRPr lang="en-US" sz="1800" smtClean="0">
                <a:solidFill>
                  <a:schemeClr val="tx1"/>
                </a:solidFill>
              </a:defRPr>
            </a:lvl2pPr>
            <a:lvl3pPr marL="801526" indent="0">
              <a:buNone/>
              <a:defRPr lang="en-US" sz="1800" smtClean="0">
                <a:solidFill>
                  <a:schemeClr val="tx1"/>
                </a:solidFill>
              </a:defRPr>
            </a:lvl3pPr>
            <a:lvl4pPr marL="1253874" indent="0">
              <a:buNone/>
              <a:defRPr lang="en-US" sz="1800" smtClean="0">
                <a:solidFill>
                  <a:schemeClr val="tx1"/>
                </a:solidFill>
              </a:defRPr>
            </a:lvl4pPr>
            <a:lvl5pPr marL="1715744" indent="0">
              <a:buNone/>
              <a:defRPr lang="en-US" sz="1800">
                <a:solidFill>
                  <a:schemeClr val="tx1"/>
                </a:solidFill>
              </a:defRPr>
            </a:lvl5pPr>
          </a:lstStyle>
          <a:p>
            <a:pPr marL="0" lvl="0" defTabSz="457110"/>
            <a:r>
              <a:rPr lang="en-US" dirty="0"/>
              <a:t>Click to edit Master text styles</a:t>
            </a:r>
          </a:p>
        </p:txBody>
      </p:sp>
      <p:sp>
        <p:nvSpPr>
          <p:cNvPr id="6" name="Content Placeholder 2"/>
          <p:cNvSpPr>
            <a:spLocks noGrp="1"/>
          </p:cNvSpPr>
          <p:nvPr>
            <p:ph idx="12"/>
          </p:nvPr>
        </p:nvSpPr>
        <p:spPr>
          <a:xfrm>
            <a:off x="6923044" y="2199522"/>
            <a:ext cx="4960113" cy="3880223"/>
          </a:xfrm>
        </p:spPr>
        <p:txBody>
          <a:bodyPr vert="horz" lIns="0" tIns="0" rIns="0" bIns="0" rtlCol="0" anchor="t" anchorCtr="0">
            <a:noAutofit/>
          </a:bodyPr>
          <a:lstStyle>
            <a:lvl1pPr>
              <a:defRPr lang="en-US" sz="1800" dirty="0" smtClean="0"/>
            </a:lvl1pPr>
            <a:lvl2pPr>
              <a:defRPr lang="en-US" sz="1400" dirty="0" smtClean="0"/>
            </a:lvl2pPr>
            <a:lvl3pPr>
              <a:defRPr lang="en-US" sz="1200" dirty="0" smtClean="0"/>
            </a:lvl3pPr>
            <a:lvl4pPr>
              <a:defRPr lang="en-US" sz="1100" dirty="0" smtClean="0"/>
            </a:lvl4pPr>
            <a:lvl5pPr>
              <a:defRPr lang="en-US" sz="11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3"/>
          </p:nvPr>
        </p:nvSpPr>
        <p:spPr>
          <a:xfrm>
            <a:off x="6923044" y="1764614"/>
            <a:ext cx="4960113" cy="276999"/>
          </a:xfrm>
          <a:noFill/>
        </p:spPr>
        <p:txBody>
          <a:bodyPr wrap="square" lIns="0" tIns="0" rIns="0" bIns="0" rtlCol="0">
            <a:spAutoFit/>
          </a:bodyPr>
          <a:lstStyle>
            <a:lvl1pPr marL="0" indent="0">
              <a:buNone/>
              <a:defRPr lang="en-US" sz="1800" b="1" smtClean="0">
                <a:solidFill>
                  <a:schemeClr val="tx2"/>
                </a:solidFill>
              </a:defRPr>
            </a:lvl1pPr>
            <a:lvl2pPr marL="287280" indent="0">
              <a:buNone/>
              <a:defRPr lang="en-US" sz="1800" smtClean="0">
                <a:solidFill>
                  <a:schemeClr val="tx1"/>
                </a:solidFill>
              </a:defRPr>
            </a:lvl2pPr>
            <a:lvl3pPr marL="801526" indent="0">
              <a:buNone/>
              <a:defRPr lang="en-US" sz="1800" smtClean="0">
                <a:solidFill>
                  <a:schemeClr val="tx1"/>
                </a:solidFill>
              </a:defRPr>
            </a:lvl3pPr>
            <a:lvl4pPr marL="1253874" indent="0">
              <a:buNone/>
              <a:defRPr lang="en-US" sz="1800" smtClean="0">
                <a:solidFill>
                  <a:schemeClr val="tx1"/>
                </a:solidFill>
              </a:defRPr>
            </a:lvl4pPr>
            <a:lvl5pPr marL="1715744" indent="0">
              <a:buNone/>
              <a:defRPr lang="en-US" sz="1800">
                <a:solidFill>
                  <a:schemeClr val="tx1"/>
                </a:solidFill>
              </a:defRPr>
            </a:lvl5pPr>
          </a:lstStyle>
          <a:p>
            <a:pPr marL="0" lvl="0" defTabSz="457110"/>
            <a:r>
              <a:rPr lang="en-US" dirty="0"/>
              <a:t>Click to edit Master text styles</a:t>
            </a:r>
          </a:p>
        </p:txBody>
      </p:sp>
      <p:sp>
        <p:nvSpPr>
          <p:cNvPr id="8" name="Content Placeholder 6"/>
          <p:cNvSpPr>
            <a:spLocks noGrp="1"/>
          </p:cNvSpPr>
          <p:nvPr>
            <p:ph sz="quarter" idx="14"/>
          </p:nvPr>
        </p:nvSpPr>
        <p:spPr>
          <a:xfrm>
            <a:off x="833974" y="18146"/>
            <a:ext cx="4328160" cy="182563"/>
          </a:xfrm>
          <a:solidFill>
            <a:schemeClr val="accent1"/>
          </a:solidFill>
        </p:spPr>
        <p:txBody>
          <a:bodyPr/>
          <a:lstStyle>
            <a:lvl1pPr marL="0" indent="0">
              <a:buNone/>
              <a:defRPr sz="200">
                <a:solidFill>
                  <a:schemeClr val="accent1"/>
                </a:solidFill>
              </a:defRPr>
            </a:lvl1pPr>
          </a:lstStyle>
          <a:p>
            <a:pPr lvl="0"/>
            <a:r>
              <a:rPr lang="en-US" dirty="0"/>
              <a:t>Click</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719432" y="6478535"/>
            <a:ext cx="2166399" cy="259968"/>
          </a:xfrm>
          <a:prstGeom prst="rect">
            <a:avLst/>
          </a:prstGeom>
        </p:spPr>
      </p:pic>
    </p:spTree>
    <p:extLst>
      <p:ext uri="{BB962C8B-B14F-4D97-AF65-F5344CB8AC3E}">
        <p14:creationId xmlns:p14="http://schemas.microsoft.com/office/powerpoint/2010/main" val="3595822062"/>
      </p:ext>
    </p:extLst>
  </p:cSld>
  <p:clrMapOvr>
    <a:masterClrMapping/>
  </p:clrMapOvr>
  <p:extLst>
    <p:ext uri="{DCECCB84-F9BA-43D5-87BE-67443E8EF086}">
      <p15:sldGuideLst xmlns:p15="http://schemas.microsoft.com/office/powerpoint/2012/main"/>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2_Title, Subhead, Small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668" y="617829"/>
            <a:ext cx="11328401" cy="880201"/>
          </a:xfrm>
          <a:ln>
            <a:noFill/>
          </a:ln>
        </p:spPr>
        <p:txBody>
          <a:bodyPr vert="horz" lIns="0" tIns="0" rIns="0" bIns="0" rtlCol="0" anchor="ctr" anchorCtr="0">
            <a:noAutofit/>
          </a:bodyPr>
          <a:lstStyle>
            <a:lvl1pPr>
              <a:defRPr lang="en-US" b="1"/>
            </a:lvl1pPr>
          </a:lstStyle>
          <a:p>
            <a:pPr marL="0" lvl="0"/>
            <a:r>
              <a:rPr lang="en-US" dirty="0"/>
              <a:t>Click to edit </a:t>
            </a:r>
            <a:br>
              <a:rPr lang="en-US" dirty="0"/>
            </a:br>
            <a:r>
              <a:rPr lang="en-US" dirty="0"/>
              <a:t>Master title style</a:t>
            </a:r>
          </a:p>
        </p:txBody>
      </p:sp>
      <p:sp>
        <p:nvSpPr>
          <p:cNvPr id="10" name="Text Placeholder 9"/>
          <p:cNvSpPr>
            <a:spLocks noGrp="1"/>
          </p:cNvSpPr>
          <p:nvPr>
            <p:ph type="body" sz="quarter" idx="11"/>
          </p:nvPr>
        </p:nvSpPr>
        <p:spPr>
          <a:xfrm>
            <a:off x="1574819" y="1690737"/>
            <a:ext cx="4960113" cy="363148"/>
          </a:xfrm>
          <a:solidFill>
            <a:schemeClr val="tx2"/>
          </a:solidFill>
        </p:spPr>
        <p:txBody>
          <a:bodyPr wrap="square" lIns="73138" tIns="73138" rIns="73138" bIns="73138" rtlCol="0" anchor="ctr" anchorCtr="0">
            <a:spAutoFit/>
          </a:bodyPr>
          <a:lstStyle>
            <a:lvl1pPr marL="0" indent="0" algn="l">
              <a:buNone/>
              <a:defRPr lang="en-US" sz="1400" b="1" smtClean="0">
                <a:solidFill>
                  <a:schemeClr val="bg1"/>
                </a:solidFill>
              </a:defRPr>
            </a:lvl1pPr>
            <a:lvl2pPr marL="287280" indent="0">
              <a:buNone/>
              <a:defRPr lang="en-US" sz="1800" smtClean="0">
                <a:solidFill>
                  <a:schemeClr val="tx1"/>
                </a:solidFill>
              </a:defRPr>
            </a:lvl2pPr>
            <a:lvl3pPr marL="801526" indent="0">
              <a:buNone/>
              <a:defRPr lang="en-US" sz="1800" smtClean="0">
                <a:solidFill>
                  <a:schemeClr val="tx1"/>
                </a:solidFill>
              </a:defRPr>
            </a:lvl3pPr>
            <a:lvl4pPr marL="1253874" indent="0">
              <a:buNone/>
              <a:defRPr lang="en-US" sz="1800" smtClean="0">
                <a:solidFill>
                  <a:schemeClr val="tx1"/>
                </a:solidFill>
              </a:defRPr>
            </a:lvl4pPr>
            <a:lvl5pPr marL="1715744" indent="0">
              <a:buNone/>
              <a:defRPr lang="en-US" sz="1800">
                <a:solidFill>
                  <a:schemeClr val="tx1"/>
                </a:solidFill>
              </a:defRPr>
            </a:lvl5pPr>
          </a:lstStyle>
          <a:p>
            <a:pPr marL="0" lvl="0" defTabSz="457110"/>
            <a:r>
              <a:rPr lang="en-US" dirty="0"/>
              <a:t>Click to edit Master text styles</a:t>
            </a:r>
          </a:p>
        </p:txBody>
      </p:sp>
      <p:sp>
        <p:nvSpPr>
          <p:cNvPr id="7" name="Text Placeholder 9"/>
          <p:cNvSpPr>
            <a:spLocks noGrp="1"/>
          </p:cNvSpPr>
          <p:nvPr>
            <p:ph type="body" sz="quarter" idx="13"/>
          </p:nvPr>
        </p:nvSpPr>
        <p:spPr>
          <a:xfrm>
            <a:off x="6923044" y="1690737"/>
            <a:ext cx="4960113" cy="363148"/>
          </a:xfrm>
          <a:solidFill>
            <a:schemeClr val="tx2"/>
          </a:solidFill>
        </p:spPr>
        <p:txBody>
          <a:bodyPr wrap="square" lIns="73138" tIns="73138" rIns="73138" bIns="73138" rtlCol="0" anchor="ctr" anchorCtr="0">
            <a:spAutoFit/>
          </a:bodyPr>
          <a:lstStyle>
            <a:lvl1pPr marL="0" indent="0" algn="l">
              <a:buNone/>
              <a:defRPr lang="en-US" sz="1400" b="1" smtClean="0">
                <a:solidFill>
                  <a:schemeClr val="bg1"/>
                </a:solidFill>
              </a:defRPr>
            </a:lvl1pPr>
            <a:lvl2pPr marL="287280" indent="0">
              <a:buNone/>
              <a:defRPr lang="en-US" sz="1800" smtClean="0">
                <a:solidFill>
                  <a:schemeClr val="tx1"/>
                </a:solidFill>
              </a:defRPr>
            </a:lvl2pPr>
            <a:lvl3pPr marL="801526" indent="0">
              <a:buNone/>
              <a:defRPr lang="en-US" sz="1800" smtClean="0">
                <a:solidFill>
                  <a:schemeClr val="tx1"/>
                </a:solidFill>
              </a:defRPr>
            </a:lvl3pPr>
            <a:lvl4pPr marL="1253874" indent="0">
              <a:buNone/>
              <a:defRPr lang="en-US" sz="1800" smtClean="0">
                <a:solidFill>
                  <a:schemeClr val="tx1"/>
                </a:solidFill>
              </a:defRPr>
            </a:lvl4pPr>
            <a:lvl5pPr marL="1715744" indent="0">
              <a:buNone/>
              <a:defRPr lang="en-US" sz="1800">
                <a:solidFill>
                  <a:schemeClr val="tx1"/>
                </a:solidFill>
              </a:defRPr>
            </a:lvl5pPr>
          </a:lstStyle>
          <a:p>
            <a:pPr marL="0" lvl="0" defTabSz="457110"/>
            <a:r>
              <a:rPr lang="en-US" dirty="0"/>
              <a:t>Click to edit Master text styles</a:t>
            </a:r>
          </a:p>
        </p:txBody>
      </p:sp>
      <p:sp>
        <p:nvSpPr>
          <p:cNvPr id="8" name="Content Placeholder 2"/>
          <p:cNvSpPr>
            <a:spLocks noGrp="1"/>
          </p:cNvSpPr>
          <p:nvPr>
            <p:ph idx="1"/>
          </p:nvPr>
        </p:nvSpPr>
        <p:spPr>
          <a:xfrm>
            <a:off x="1574819" y="2199522"/>
            <a:ext cx="4960113" cy="3880223"/>
          </a:xfrm>
        </p:spPr>
        <p:txBody>
          <a:bodyPr vert="horz" lIns="0" tIns="0" rIns="0" bIns="0" rtlCol="0" anchor="t" anchorCtr="0">
            <a:noAutofit/>
          </a:bodyPr>
          <a:lstStyle>
            <a:lvl1pPr>
              <a:defRPr lang="en-US" sz="1800" dirty="0" smtClean="0"/>
            </a:lvl1pPr>
            <a:lvl2pPr>
              <a:defRPr lang="en-US" sz="1400" dirty="0" smtClean="0"/>
            </a:lvl2pPr>
            <a:lvl3pPr>
              <a:defRPr lang="en-US" sz="1200" dirty="0" smtClean="0"/>
            </a:lvl3pPr>
            <a:lvl4pPr>
              <a:defRPr lang="en-US" sz="1100" dirty="0" smtClean="0"/>
            </a:lvl4pPr>
            <a:lvl5pPr>
              <a:defRPr lang="en-US" sz="11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2"/>
          </p:nvPr>
        </p:nvSpPr>
        <p:spPr>
          <a:xfrm>
            <a:off x="6923044" y="2199522"/>
            <a:ext cx="4960113" cy="3880223"/>
          </a:xfrm>
        </p:spPr>
        <p:txBody>
          <a:bodyPr vert="horz" lIns="0" tIns="0" rIns="0" bIns="0" rtlCol="0" anchor="t" anchorCtr="0">
            <a:noAutofit/>
          </a:bodyPr>
          <a:lstStyle>
            <a:lvl1pPr>
              <a:defRPr lang="en-US" sz="1800" dirty="0" smtClean="0"/>
            </a:lvl1pPr>
            <a:lvl2pPr>
              <a:defRPr lang="en-US" sz="1400" dirty="0" smtClean="0"/>
            </a:lvl2pPr>
            <a:lvl3pPr>
              <a:defRPr lang="en-US" sz="1200" dirty="0" smtClean="0"/>
            </a:lvl3pPr>
            <a:lvl4pPr>
              <a:defRPr lang="en-US" sz="1100" dirty="0" smtClean="0"/>
            </a:lvl4pPr>
            <a:lvl5pPr>
              <a:defRPr lang="en-US" sz="11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6"/>
          <p:cNvSpPr>
            <a:spLocks noGrp="1"/>
          </p:cNvSpPr>
          <p:nvPr>
            <p:ph sz="quarter" idx="14"/>
          </p:nvPr>
        </p:nvSpPr>
        <p:spPr>
          <a:xfrm>
            <a:off x="833974" y="18146"/>
            <a:ext cx="4328160" cy="182563"/>
          </a:xfrm>
          <a:solidFill>
            <a:schemeClr val="accent1"/>
          </a:solidFill>
        </p:spPr>
        <p:txBody>
          <a:bodyPr/>
          <a:lstStyle>
            <a:lvl1pPr marL="0" indent="0">
              <a:buNone/>
              <a:defRPr sz="200">
                <a:solidFill>
                  <a:schemeClr val="accent1"/>
                </a:solidFill>
              </a:defRPr>
            </a:lvl1pPr>
          </a:lstStyle>
          <a:p>
            <a:pPr lvl="0"/>
            <a:r>
              <a:rPr lang="en-US" dirty="0"/>
              <a:t>Click</a:t>
            </a:r>
          </a:p>
        </p:txBody>
      </p:sp>
      <p:pic>
        <p:nvPicPr>
          <p:cNvPr id="12" name="Picture 11"/>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719432" y="6478535"/>
            <a:ext cx="2166399" cy="259968"/>
          </a:xfrm>
          <a:prstGeom prst="rect">
            <a:avLst/>
          </a:prstGeom>
        </p:spPr>
      </p:pic>
    </p:spTree>
    <p:extLst>
      <p:ext uri="{BB962C8B-B14F-4D97-AF65-F5344CB8AC3E}">
        <p14:creationId xmlns:p14="http://schemas.microsoft.com/office/powerpoint/2010/main" val="2087474514"/>
      </p:ext>
    </p:extLst>
  </p:cSld>
  <p:clrMapOvr>
    <a:masterClrMapping/>
  </p:clrMapOvr>
  <p:extLst>
    <p:ext uri="{DCECCB84-F9BA-43D5-87BE-67443E8EF086}">
      <p15:sldGuideLst xmlns:p15="http://schemas.microsoft.com/office/powerpoint/2012/main"/>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Title and Content A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28763" y="617829"/>
            <a:ext cx="11328401" cy="880201"/>
          </a:xfrm>
          <a:ln>
            <a:noFill/>
          </a:ln>
        </p:spPr>
        <p:txBody>
          <a:bodyPr vert="horz" lIns="0" tIns="0" rIns="0" bIns="0" rtlCol="0" anchor="ctr" anchorCtr="0">
            <a:noAutofit/>
          </a:bodyPr>
          <a:lstStyle>
            <a:lvl1pPr>
              <a:defRPr lang="en-US" b="1" dirty="0"/>
            </a:lvl1pPr>
          </a:lstStyle>
          <a:p>
            <a:pPr marL="0" lvl="0"/>
            <a:r>
              <a:rPr lang="en-US" dirty="0"/>
              <a:t>Click to edit </a:t>
            </a:r>
            <a:br>
              <a:rPr lang="en-US" dirty="0"/>
            </a:br>
            <a:r>
              <a:rPr lang="en-US" dirty="0"/>
              <a:t>Master title style</a:t>
            </a:r>
          </a:p>
        </p:txBody>
      </p:sp>
      <p:sp>
        <p:nvSpPr>
          <p:cNvPr id="3" name="Content Placeholder 2"/>
          <p:cNvSpPr>
            <a:spLocks noGrp="1"/>
          </p:cNvSpPr>
          <p:nvPr>
            <p:ph idx="1"/>
          </p:nvPr>
        </p:nvSpPr>
        <p:spPr>
          <a:xfrm>
            <a:off x="1676522" y="1932680"/>
            <a:ext cx="10116457" cy="4315733"/>
          </a:xfrm>
        </p:spPr>
        <p:txBody>
          <a:bodyPr vert="horz" lIns="0" tIns="0" rIns="0" bIns="0" rtlCol="0" anchor="t" anchorCtr="0">
            <a:noAutofit/>
          </a:bodyPr>
          <a:lstStyle>
            <a:lvl1pPr>
              <a:defRPr lang="en-US" sz="2400" dirty="0" smtClean="0"/>
            </a:lvl1pPr>
            <a:lvl2pPr>
              <a:defRPr lang="en-US" sz="1800" dirty="0" smtClean="0"/>
            </a:lvl2pPr>
            <a:lvl3pPr>
              <a:defRPr lang="en-US" dirty="0" smtClean="0"/>
            </a:lvl3pPr>
            <a:lvl4pPr>
              <a:defRPr lang="en-US" sz="1400" dirty="0" smtClean="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1" name="Straight Connector 10"/>
          <p:cNvCxnSpPr/>
          <p:nvPr userDrawn="1"/>
        </p:nvCxnSpPr>
        <p:spPr>
          <a:xfrm>
            <a:off x="792506" y="1691640"/>
            <a:ext cx="11000377"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Content Placeholder 6"/>
          <p:cNvSpPr>
            <a:spLocks noGrp="1"/>
          </p:cNvSpPr>
          <p:nvPr>
            <p:ph sz="quarter" idx="12"/>
          </p:nvPr>
        </p:nvSpPr>
        <p:spPr>
          <a:xfrm>
            <a:off x="833974" y="18146"/>
            <a:ext cx="4328160" cy="182563"/>
          </a:xfrm>
          <a:solidFill>
            <a:schemeClr val="accent1"/>
          </a:solidFill>
        </p:spPr>
        <p:txBody>
          <a:bodyPr/>
          <a:lstStyle>
            <a:lvl1pPr marL="0" indent="0">
              <a:buNone/>
              <a:defRPr sz="200">
                <a:solidFill>
                  <a:schemeClr val="accent1"/>
                </a:solidFill>
              </a:defRPr>
            </a:lvl1pPr>
          </a:lstStyle>
          <a:p>
            <a:pPr lvl="0"/>
            <a:r>
              <a:rPr lang="en-US" dirty="0"/>
              <a:t>Click</a:t>
            </a:r>
          </a:p>
        </p:txBody>
      </p:sp>
      <p:pic>
        <p:nvPicPr>
          <p:cNvPr id="7" name="Picture 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626536" y="6378388"/>
            <a:ext cx="2166399" cy="259968"/>
          </a:xfrm>
          <a:prstGeom prst="rect">
            <a:avLst/>
          </a:prstGeom>
        </p:spPr>
      </p:pic>
    </p:spTree>
    <p:extLst>
      <p:ext uri="{BB962C8B-B14F-4D97-AF65-F5344CB8AC3E}">
        <p14:creationId xmlns:p14="http://schemas.microsoft.com/office/powerpoint/2010/main" val="1983830904"/>
      </p:ext>
    </p:extLst>
  </p:cSld>
  <p:clrMapOvr>
    <a:masterClrMapping/>
  </p:clrMapOvr>
  <p:extLst>
    <p:ext uri="{DCECCB84-F9BA-43D5-87BE-67443E8EF086}">
      <p15:sldGuideLst xmlns:p15="http://schemas.microsoft.com/office/powerpoint/2012/main"/>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Title and Content A w Subhea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2800" y="617829"/>
            <a:ext cx="11328401" cy="880201"/>
          </a:xfrm>
          <a:ln>
            <a:noFill/>
          </a:ln>
        </p:spPr>
        <p:txBody>
          <a:bodyPr vert="horz" lIns="0" tIns="0" rIns="0" bIns="0" rtlCol="0" anchor="ctr" anchorCtr="0">
            <a:noAutofit/>
          </a:bodyPr>
          <a:lstStyle>
            <a:lvl1pPr>
              <a:defRPr lang="en-US" b="1" dirty="0"/>
            </a:lvl1pPr>
          </a:lstStyle>
          <a:p>
            <a:pPr marL="0" lvl="0"/>
            <a:r>
              <a:rPr lang="en-US" dirty="0"/>
              <a:t>Click to edit </a:t>
            </a:r>
            <a:br>
              <a:rPr lang="en-US" dirty="0"/>
            </a:br>
            <a:r>
              <a:rPr lang="en-US" dirty="0"/>
              <a:t>Master title style</a:t>
            </a:r>
          </a:p>
        </p:txBody>
      </p:sp>
      <p:sp>
        <p:nvSpPr>
          <p:cNvPr id="3" name="Content Placeholder 2"/>
          <p:cNvSpPr>
            <a:spLocks noGrp="1"/>
          </p:cNvSpPr>
          <p:nvPr>
            <p:ph idx="1"/>
          </p:nvPr>
        </p:nvSpPr>
        <p:spPr>
          <a:xfrm>
            <a:off x="1676399" y="2281074"/>
            <a:ext cx="10515601" cy="3967371"/>
          </a:xfrm>
        </p:spPr>
        <p:txBody>
          <a:bodyPr vert="horz" lIns="0" tIns="0" rIns="0" bIns="0" rtlCol="0" anchor="t" anchorCtr="0">
            <a:noAutofit/>
          </a:bodyPr>
          <a:lstStyle>
            <a:lvl1pPr>
              <a:defRPr lang="en-US" sz="2400" dirty="0" smtClean="0"/>
            </a:lvl1pPr>
            <a:lvl2pPr>
              <a:defRPr lang="en-US" sz="1800" dirty="0" smtClean="0"/>
            </a:lvl2pPr>
            <a:lvl3pPr>
              <a:defRPr lang="en-US" dirty="0" smtClean="0"/>
            </a:lvl3pPr>
            <a:lvl4pPr>
              <a:defRPr lang="en-US" sz="1400" dirty="0" smtClean="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1"/>
          </p:nvPr>
        </p:nvSpPr>
        <p:spPr>
          <a:xfrm>
            <a:off x="812817" y="1627594"/>
            <a:ext cx="4659297" cy="276999"/>
          </a:xfrm>
          <a:noFill/>
        </p:spPr>
        <p:txBody>
          <a:bodyPr vert="horz" wrap="square" lIns="0" tIns="0" rIns="0" bIns="0" rtlCol="0" anchor="t" anchorCtr="0">
            <a:spAutoFit/>
          </a:bodyPr>
          <a:lstStyle>
            <a:lvl1pPr>
              <a:defRPr lang="en-US" sz="1800" b="1" dirty="0">
                <a:solidFill>
                  <a:schemeClr val="tx2"/>
                </a:solidFill>
              </a:defRPr>
            </a:lvl1pPr>
          </a:lstStyle>
          <a:p>
            <a:pPr marL="0" lvl="0" indent="0" defTabSz="457110">
              <a:buNone/>
            </a:pPr>
            <a:r>
              <a:rPr lang="en-US" dirty="0"/>
              <a:t>Click to edit Master text styles</a:t>
            </a:r>
          </a:p>
        </p:txBody>
      </p:sp>
      <p:cxnSp>
        <p:nvCxnSpPr>
          <p:cNvPr id="11" name="Straight Connector 10"/>
          <p:cNvCxnSpPr/>
          <p:nvPr userDrawn="1"/>
        </p:nvCxnSpPr>
        <p:spPr>
          <a:xfrm>
            <a:off x="812826" y="2027679"/>
            <a:ext cx="11000377"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Content Placeholder 6"/>
          <p:cNvSpPr>
            <a:spLocks noGrp="1"/>
          </p:cNvSpPr>
          <p:nvPr>
            <p:ph sz="quarter" idx="12"/>
          </p:nvPr>
        </p:nvSpPr>
        <p:spPr>
          <a:xfrm>
            <a:off x="833974" y="18146"/>
            <a:ext cx="4328160" cy="182563"/>
          </a:xfrm>
          <a:solidFill>
            <a:schemeClr val="accent1"/>
          </a:solidFill>
        </p:spPr>
        <p:txBody>
          <a:bodyPr/>
          <a:lstStyle>
            <a:lvl1pPr marL="0" indent="0">
              <a:buNone/>
              <a:defRPr sz="200">
                <a:solidFill>
                  <a:schemeClr val="accent1"/>
                </a:solidFill>
              </a:defRPr>
            </a:lvl1pPr>
          </a:lstStyle>
          <a:p>
            <a:pPr lvl="0"/>
            <a:r>
              <a:rPr lang="en-US" dirty="0"/>
              <a:t>Click</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719432" y="6478535"/>
            <a:ext cx="2166399" cy="259968"/>
          </a:xfrm>
          <a:prstGeom prst="rect">
            <a:avLst/>
          </a:prstGeom>
        </p:spPr>
      </p:pic>
    </p:spTree>
    <p:extLst>
      <p:ext uri="{BB962C8B-B14F-4D97-AF65-F5344CB8AC3E}">
        <p14:creationId xmlns:p14="http://schemas.microsoft.com/office/powerpoint/2010/main" val="1920428876"/>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748" y="1885968"/>
            <a:ext cx="5362222" cy="41719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52532" y="1885968"/>
            <a:ext cx="5362222" cy="41719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7"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57756E93-42CF-423E-9596-B3B98E5DAB5F}"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361827873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itle and Content A w Reverse Subhea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2800" y="617829"/>
            <a:ext cx="11328401" cy="880201"/>
          </a:xfrm>
          <a:ln>
            <a:noFill/>
          </a:ln>
        </p:spPr>
        <p:txBody>
          <a:bodyPr vert="horz" lIns="0" tIns="0" rIns="0" bIns="0" rtlCol="0" anchor="ctr" anchorCtr="0">
            <a:noAutofit/>
          </a:bodyPr>
          <a:lstStyle>
            <a:lvl1pPr>
              <a:defRPr lang="en-US" b="1" dirty="0"/>
            </a:lvl1pPr>
          </a:lstStyle>
          <a:p>
            <a:pPr marL="0" lvl="0"/>
            <a:r>
              <a:rPr lang="en-US" dirty="0"/>
              <a:t>Click to edit </a:t>
            </a:r>
            <a:br>
              <a:rPr lang="en-US" dirty="0"/>
            </a:br>
            <a:r>
              <a:rPr lang="en-US" dirty="0"/>
              <a:t>Master title style</a:t>
            </a:r>
          </a:p>
        </p:txBody>
      </p:sp>
      <p:sp>
        <p:nvSpPr>
          <p:cNvPr id="3" name="Content Placeholder 2"/>
          <p:cNvSpPr>
            <a:spLocks noGrp="1"/>
          </p:cNvSpPr>
          <p:nvPr>
            <p:ph idx="1"/>
          </p:nvPr>
        </p:nvSpPr>
        <p:spPr>
          <a:xfrm>
            <a:off x="1676399" y="2281074"/>
            <a:ext cx="10515601" cy="3967371"/>
          </a:xfrm>
        </p:spPr>
        <p:txBody>
          <a:bodyPr vert="horz" lIns="0" tIns="0" rIns="0" bIns="0" rtlCol="0" anchor="t" anchorCtr="0">
            <a:noAutofit/>
          </a:bodyPr>
          <a:lstStyle>
            <a:lvl1pPr>
              <a:defRPr lang="en-US" sz="2400" dirty="0" smtClean="0"/>
            </a:lvl1pPr>
            <a:lvl2pPr>
              <a:defRPr lang="en-US" sz="1800" dirty="0" smtClean="0"/>
            </a:lvl2pPr>
            <a:lvl3pPr>
              <a:defRPr lang="en-US" dirty="0" smtClean="0"/>
            </a:lvl3pPr>
            <a:lvl4pPr>
              <a:defRPr lang="en-US" sz="1400" dirty="0" smtClean="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1"/>
          </p:nvPr>
        </p:nvSpPr>
        <p:spPr>
          <a:xfrm>
            <a:off x="812799" y="1627576"/>
            <a:ext cx="6096000" cy="400073"/>
          </a:xfrm>
          <a:solidFill>
            <a:schemeClr val="tx2"/>
          </a:solidFill>
        </p:spPr>
        <p:txBody>
          <a:bodyPr wrap="square" lIns="137130" tIns="91422" rIns="91422" bIns="91422" rtlCol="0">
            <a:spAutoFit/>
          </a:bodyPr>
          <a:lstStyle>
            <a:lvl1pPr marL="0" indent="0">
              <a:buNone/>
              <a:defRPr lang="en-US" sz="1400" b="1" dirty="0">
                <a:solidFill>
                  <a:schemeClr val="bg1"/>
                </a:solidFill>
              </a:defRPr>
            </a:lvl1pPr>
          </a:lstStyle>
          <a:p>
            <a:pPr marL="0" lvl="0" defTabSz="457110"/>
            <a:r>
              <a:rPr lang="en-US" dirty="0"/>
              <a:t>Click to edit Master text styles</a:t>
            </a:r>
          </a:p>
        </p:txBody>
      </p:sp>
      <p:cxnSp>
        <p:nvCxnSpPr>
          <p:cNvPr id="11" name="Straight Connector 10"/>
          <p:cNvCxnSpPr/>
          <p:nvPr userDrawn="1"/>
        </p:nvCxnSpPr>
        <p:spPr>
          <a:xfrm>
            <a:off x="812826" y="2027679"/>
            <a:ext cx="11000377"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Content Placeholder 6"/>
          <p:cNvSpPr>
            <a:spLocks noGrp="1"/>
          </p:cNvSpPr>
          <p:nvPr>
            <p:ph sz="quarter" idx="12"/>
          </p:nvPr>
        </p:nvSpPr>
        <p:spPr>
          <a:xfrm>
            <a:off x="833974" y="18146"/>
            <a:ext cx="4328160" cy="182563"/>
          </a:xfrm>
          <a:solidFill>
            <a:schemeClr val="accent1"/>
          </a:solidFill>
        </p:spPr>
        <p:txBody>
          <a:bodyPr/>
          <a:lstStyle>
            <a:lvl1pPr marL="0" indent="0">
              <a:buNone/>
              <a:defRPr sz="200">
                <a:solidFill>
                  <a:schemeClr val="accent1"/>
                </a:solidFill>
              </a:defRPr>
            </a:lvl1pPr>
          </a:lstStyle>
          <a:p>
            <a:pPr lvl="0"/>
            <a:r>
              <a:rPr lang="en-US" dirty="0"/>
              <a:t>Click</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719432" y="6478535"/>
            <a:ext cx="2166399" cy="259968"/>
          </a:xfrm>
          <a:prstGeom prst="rect">
            <a:avLst/>
          </a:prstGeom>
        </p:spPr>
      </p:pic>
    </p:spTree>
    <p:extLst>
      <p:ext uri="{BB962C8B-B14F-4D97-AF65-F5344CB8AC3E}">
        <p14:creationId xmlns:p14="http://schemas.microsoft.com/office/powerpoint/2010/main" val="2506403609"/>
      </p:ext>
    </p:extLst>
  </p:cSld>
  <p:clrMapOvr>
    <a:masterClrMapping/>
  </p:clrMapOvr>
  <p:extLst>
    <p:ext uri="{DCECCB84-F9BA-43D5-87BE-67443E8EF086}">
      <p15:sldGuideLst xmlns:p15="http://schemas.microsoft.com/office/powerpoint/2012/main"/>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itle and 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2800" y="617829"/>
            <a:ext cx="11328401" cy="880201"/>
          </a:xfrm>
          <a:ln>
            <a:noFill/>
          </a:ln>
        </p:spPr>
        <p:txBody>
          <a:bodyPr vert="horz" lIns="0" tIns="0" rIns="0" bIns="0" rtlCol="0" anchor="ctr" anchorCtr="0">
            <a:noAutofit/>
          </a:bodyPr>
          <a:lstStyle>
            <a:lvl1pPr>
              <a:defRPr lang="en-US" b="1" dirty="0"/>
            </a:lvl1pPr>
          </a:lstStyle>
          <a:p>
            <a:pPr marL="0" lvl="0"/>
            <a:r>
              <a:rPr lang="en-US" dirty="0"/>
              <a:t>Click to edit </a:t>
            </a:r>
            <a:br>
              <a:rPr lang="en-US" dirty="0"/>
            </a:br>
            <a:r>
              <a:rPr lang="en-US" dirty="0"/>
              <a:t>Master title style</a:t>
            </a:r>
          </a:p>
        </p:txBody>
      </p:sp>
      <p:sp>
        <p:nvSpPr>
          <p:cNvPr id="3" name="Content Placeholder 2"/>
          <p:cNvSpPr>
            <a:spLocks noGrp="1"/>
          </p:cNvSpPr>
          <p:nvPr>
            <p:ph idx="1"/>
          </p:nvPr>
        </p:nvSpPr>
        <p:spPr>
          <a:xfrm>
            <a:off x="7315222" y="2057414"/>
            <a:ext cx="4488331" cy="3967371"/>
          </a:xfrm>
        </p:spPr>
        <p:txBody>
          <a:bodyPr vert="horz" lIns="0" tIns="0" rIns="0" bIns="0" rtlCol="0" anchor="t" anchorCtr="0">
            <a:noAutofit/>
          </a:bodyPr>
          <a:lstStyle>
            <a:lvl1pPr>
              <a:defRPr lang="en-US" sz="1800" dirty="0" smtClean="0"/>
            </a:lvl1pPr>
            <a:lvl2pPr>
              <a:defRPr lang="en-US" sz="1400" dirty="0" smtClean="0"/>
            </a:lvl2pPr>
            <a:lvl3pPr>
              <a:defRPr lang="en-US" sz="1200" dirty="0" smtClean="0"/>
            </a:lvl3pPr>
            <a:lvl4pPr>
              <a:defRPr lang="en-US" sz="1100" dirty="0" smtClean="0"/>
            </a:lvl4pPr>
            <a:lvl5pPr>
              <a:defRPr lang="en-US" sz="11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hart Placeholder 6"/>
          <p:cNvSpPr>
            <a:spLocks noGrp="1"/>
          </p:cNvSpPr>
          <p:nvPr>
            <p:ph type="chart" sz="quarter" idx="12" hasCustomPrompt="1"/>
          </p:nvPr>
        </p:nvSpPr>
        <p:spPr>
          <a:xfrm>
            <a:off x="812819" y="2057430"/>
            <a:ext cx="6250517" cy="3867151"/>
          </a:xfrm>
        </p:spPr>
        <p:txBody>
          <a:bodyPr/>
          <a:lstStyle>
            <a:lvl1pPr marL="0" indent="0">
              <a:buNone/>
              <a:defRPr baseline="0">
                <a:solidFill>
                  <a:schemeClr val="tx1">
                    <a:lumMod val="75000"/>
                    <a:lumOff val="25000"/>
                  </a:schemeClr>
                </a:solidFill>
              </a:defRPr>
            </a:lvl1pPr>
          </a:lstStyle>
          <a:p>
            <a:r>
              <a:rPr lang="en-US" dirty="0"/>
              <a:t>Insert chart, after insertion, select chart and assign black or grey as font color (all text will become black or grey)</a:t>
            </a:r>
          </a:p>
        </p:txBody>
      </p:sp>
      <p:cxnSp>
        <p:nvCxnSpPr>
          <p:cNvPr id="12" name="Straight Connector 11"/>
          <p:cNvCxnSpPr/>
          <p:nvPr userDrawn="1"/>
        </p:nvCxnSpPr>
        <p:spPr>
          <a:xfrm>
            <a:off x="812813" y="1688045"/>
            <a:ext cx="10942321"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Content Placeholder 6"/>
          <p:cNvSpPr>
            <a:spLocks noGrp="1"/>
          </p:cNvSpPr>
          <p:nvPr>
            <p:ph sz="quarter" idx="13"/>
          </p:nvPr>
        </p:nvSpPr>
        <p:spPr>
          <a:xfrm>
            <a:off x="833974" y="18146"/>
            <a:ext cx="4328160" cy="182563"/>
          </a:xfrm>
          <a:solidFill>
            <a:schemeClr val="accent1"/>
          </a:solidFill>
        </p:spPr>
        <p:txBody>
          <a:bodyPr/>
          <a:lstStyle>
            <a:lvl1pPr marL="0" indent="0">
              <a:buNone/>
              <a:defRPr sz="200">
                <a:solidFill>
                  <a:schemeClr val="accent1"/>
                </a:solidFill>
              </a:defRPr>
            </a:lvl1pPr>
          </a:lstStyle>
          <a:p>
            <a:pPr lvl="0"/>
            <a:r>
              <a:rPr lang="en-US" dirty="0"/>
              <a:t>Click</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719432" y="6478535"/>
            <a:ext cx="2166399" cy="259968"/>
          </a:xfrm>
          <a:prstGeom prst="rect">
            <a:avLst/>
          </a:prstGeom>
        </p:spPr>
      </p:pic>
    </p:spTree>
    <p:extLst>
      <p:ext uri="{BB962C8B-B14F-4D97-AF65-F5344CB8AC3E}">
        <p14:creationId xmlns:p14="http://schemas.microsoft.com/office/powerpoint/2010/main" val="3484690047"/>
      </p:ext>
    </p:extLst>
  </p:cSld>
  <p:clrMapOvr>
    <a:masterClrMapping/>
  </p:clrMapOvr>
  <p:extLst>
    <p:ext uri="{DCECCB84-F9BA-43D5-87BE-67443E8EF086}">
      <p15:sldGuideLst xmlns:p15="http://schemas.microsoft.com/office/powerpoint/2012/main"/>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itle and Chart  w Subhea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2800" y="617829"/>
            <a:ext cx="11328401" cy="880201"/>
          </a:xfrm>
          <a:ln>
            <a:noFill/>
          </a:ln>
        </p:spPr>
        <p:txBody>
          <a:bodyPr vert="horz" lIns="0" tIns="0" rIns="0" bIns="0" rtlCol="0" anchor="ctr" anchorCtr="0">
            <a:noAutofit/>
          </a:bodyPr>
          <a:lstStyle>
            <a:lvl1pPr>
              <a:defRPr lang="en-US" b="1" dirty="0"/>
            </a:lvl1pPr>
          </a:lstStyle>
          <a:p>
            <a:pPr marL="0" lvl="0"/>
            <a:r>
              <a:rPr lang="en-US" dirty="0"/>
              <a:t>Click to edit </a:t>
            </a:r>
            <a:br>
              <a:rPr lang="en-US" dirty="0"/>
            </a:br>
            <a:r>
              <a:rPr lang="en-US" dirty="0"/>
              <a:t>Master title style</a:t>
            </a:r>
          </a:p>
        </p:txBody>
      </p:sp>
      <p:sp>
        <p:nvSpPr>
          <p:cNvPr id="3" name="Content Placeholder 2"/>
          <p:cNvSpPr>
            <a:spLocks noGrp="1"/>
          </p:cNvSpPr>
          <p:nvPr>
            <p:ph idx="1"/>
          </p:nvPr>
        </p:nvSpPr>
        <p:spPr>
          <a:xfrm>
            <a:off x="7297291" y="2281074"/>
            <a:ext cx="4488331" cy="3967371"/>
          </a:xfrm>
        </p:spPr>
        <p:txBody>
          <a:bodyPr vert="horz" lIns="0" tIns="0" rIns="0" bIns="0" rtlCol="0" anchor="t" anchorCtr="0">
            <a:noAutofit/>
          </a:bodyPr>
          <a:lstStyle>
            <a:lvl1pPr>
              <a:defRPr lang="en-US" sz="1800" dirty="0" smtClean="0"/>
            </a:lvl1pPr>
            <a:lvl2pPr>
              <a:defRPr lang="en-US" sz="1400" dirty="0" smtClean="0"/>
            </a:lvl2pPr>
            <a:lvl3pPr>
              <a:defRPr lang="en-US" sz="1200" dirty="0" smtClean="0"/>
            </a:lvl3pPr>
            <a:lvl4pPr>
              <a:defRPr lang="en-US" sz="1100" dirty="0" smtClean="0"/>
            </a:lvl4pPr>
            <a:lvl5pPr>
              <a:defRPr lang="en-US" sz="11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1"/>
          </p:nvPr>
        </p:nvSpPr>
        <p:spPr>
          <a:xfrm>
            <a:off x="812817" y="1627594"/>
            <a:ext cx="4659297" cy="276999"/>
          </a:xfrm>
          <a:noFill/>
        </p:spPr>
        <p:txBody>
          <a:bodyPr vert="horz" wrap="square" lIns="0" tIns="0" rIns="0" bIns="0" rtlCol="0" anchor="t" anchorCtr="0">
            <a:spAutoFit/>
          </a:bodyPr>
          <a:lstStyle>
            <a:lvl1pPr>
              <a:defRPr lang="en-US" sz="1800" b="1" dirty="0">
                <a:solidFill>
                  <a:schemeClr val="tx2"/>
                </a:solidFill>
              </a:defRPr>
            </a:lvl1pPr>
          </a:lstStyle>
          <a:p>
            <a:pPr marL="0" lvl="0" indent="0" defTabSz="457110">
              <a:buNone/>
            </a:pPr>
            <a:r>
              <a:rPr lang="en-US" dirty="0"/>
              <a:t>Click to edit Master text styles</a:t>
            </a:r>
          </a:p>
        </p:txBody>
      </p:sp>
      <p:cxnSp>
        <p:nvCxnSpPr>
          <p:cNvPr id="11" name="Straight Connector 10"/>
          <p:cNvCxnSpPr/>
          <p:nvPr userDrawn="1"/>
        </p:nvCxnSpPr>
        <p:spPr>
          <a:xfrm>
            <a:off x="812813" y="2027679"/>
            <a:ext cx="10942321"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Chart Placeholder 6"/>
          <p:cNvSpPr>
            <a:spLocks noGrp="1"/>
          </p:cNvSpPr>
          <p:nvPr>
            <p:ph type="chart" sz="quarter" idx="12" hasCustomPrompt="1"/>
          </p:nvPr>
        </p:nvSpPr>
        <p:spPr>
          <a:xfrm>
            <a:off x="812819" y="2281304"/>
            <a:ext cx="6250517" cy="3867151"/>
          </a:xfrm>
        </p:spPr>
        <p:txBody>
          <a:bodyPr/>
          <a:lstStyle>
            <a:lvl1pPr marL="0" indent="0">
              <a:buNone/>
              <a:defRPr baseline="0">
                <a:solidFill>
                  <a:schemeClr val="tx1">
                    <a:lumMod val="75000"/>
                    <a:lumOff val="25000"/>
                  </a:schemeClr>
                </a:solidFill>
              </a:defRPr>
            </a:lvl1pPr>
          </a:lstStyle>
          <a:p>
            <a:r>
              <a:rPr lang="en-US" dirty="0"/>
              <a:t>Insert chart, after insertion, select chart and assign black or grey as font color (all text will become black or grey)</a:t>
            </a:r>
          </a:p>
        </p:txBody>
      </p:sp>
      <p:sp>
        <p:nvSpPr>
          <p:cNvPr id="8" name="Content Placeholder 6"/>
          <p:cNvSpPr>
            <a:spLocks noGrp="1"/>
          </p:cNvSpPr>
          <p:nvPr>
            <p:ph sz="quarter" idx="13"/>
          </p:nvPr>
        </p:nvSpPr>
        <p:spPr>
          <a:xfrm>
            <a:off x="833974" y="18146"/>
            <a:ext cx="4328160" cy="182563"/>
          </a:xfrm>
          <a:solidFill>
            <a:schemeClr val="accent1"/>
          </a:solidFill>
        </p:spPr>
        <p:txBody>
          <a:bodyPr/>
          <a:lstStyle>
            <a:lvl1pPr marL="0" indent="0">
              <a:buNone/>
              <a:defRPr sz="200">
                <a:solidFill>
                  <a:schemeClr val="accent1"/>
                </a:solidFill>
              </a:defRPr>
            </a:lvl1pPr>
          </a:lstStyle>
          <a:p>
            <a:pPr lvl="0"/>
            <a:r>
              <a:rPr lang="en-US" dirty="0"/>
              <a:t>Click</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719432" y="6478535"/>
            <a:ext cx="2166399" cy="259968"/>
          </a:xfrm>
          <a:prstGeom prst="rect">
            <a:avLst/>
          </a:prstGeom>
        </p:spPr>
      </p:pic>
    </p:spTree>
    <p:extLst>
      <p:ext uri="{BB962C8B-B14F-4D97-AF65-F5344CB8AC3E}">
        <p14:creationId xmlns:p14="http://schemas.microsoft.com/office/powerpoint/2010/main" val="6226634"/>
      </p:ext>
    </p:extLst>
  </p:cSld>
  <p:clrMapOvr>
    <a:masterClrMapping/>
  </p:clrMapOvr>
  <p:extLst>
    <p:ext uri="{DCECCB84-F9BA-43D5-87BE-67443E8EF086}">
      <p15:sldGuideLst xmlns:p15="http://schemas.microsoft.com/office/powerpoint/2012/main"/>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itle and Chart  w Reverse Subhea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2800" y="617829"/>
            <a:ext cx="11328401" cy="880201"/>
          </a:xfrm>
          <a:ln>
            <a:noFill/>
          </a:ln>
        </p:spPr>
        <p:txBody>
          <a:bodyPr vert="horz" lIns="0" tIns="0" rIns="0" bIns="0" rtlCol="0" anchor="ctr" anchorCtr="0">
            <a:noAutofit/>
          </a:bodyPr>
          <a:lstStyle>
            <a:lvl1pPr>
              <a:defRPr lang="en-US" b="1" dirty="0"/>
            </a:lvl1pPr>
          </a:lstStyle>
          <a:p>
            <a:pPr marL="0" lvl="0"/>
            <a:r>
              <a:rPr lang="en-US" dirty="0"/>
              <a:t>Click to edit </a:t>
            </a:r>
            <a:br>
              <a:rPr lang="en-US" dirty="0"/>
            </a:br>
            <a:r>
              <a:rPr lang="en-US" dirty="0"/>
              <a:t>Master title style</a:t>
            </a:r>
          </a:p>
        </p:txBody>
      </p:sp>
      <p:sp>
        <p:nvSpPr>
          <p:cNvPr id="3" name="Content Placeholder 2"/>
          <p:cNvSpPr>
            <a:spLocks noGrp="1"/>
          </p:cNvSpPr>
          <p:nvPr>
            <p:ph idx="1"/>
          </p:nvPr>
        </p:nvSpPr>
        <p:spPr>
          <a:xfrm>
            <a:off x="7297291" y="2281074"/>
            <a:ext cx="4488331" cy="3967371"/>
          </a:xfrm>
        </p:spPr>
        <p:txBody>
          <a:bodyPr vert="horz" lIns="0" tIns="0" rIns="0" bIns="0" rtlCol="0" anchor="t" anchorCtr="0">
            <a:noAutofit/>
          </a:bodyPr>
          <a:lstStyle>
            <a:lvl1pPr>
              <a:defRPr lang="en-US" sz="1800" dirty="0" smtClean="0"/>
            </a:lvl1pPr>
            <a:lvl2pPr>
              <a:defRPr lang="en-US" sz="1400" dirty="0" smtClean="0"/>
            </a:lvl2pPr>
            <a:lvl3pPr>
              <a:defRPr lang="en-US" sz="1200" dirty="0" smtClean="0"/>
            </a:lvl3pPr>
            <a:lvl4pPr>
              <a:defRPr lang="en-US" sz="1100" dirty="0" smtClean="0"/>
            </a:lvl4pPr>
            <a:lvl5pPr>
              <a:defRPr lang="en-US" sz="11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1"/>
          </p:nvPr>
        </p:nvSpPr>
        <p:spPr>
          <a:xfrm>
            <a:off x="812799" y="1627576"/>
            <a:ext cx="6096000" cy="400073"/>
          </a:xfrm>
          <a:solidFill>
            <a:schemeClr val="tx2"/>
          </a:solidFill>
        </p:spPr>
        <p:txBody>
          <a:bodyPr wrap="square" lIns="137130" tIns="91422" rIns="91422" bIns="91422" rtlCol="0">
            <a:spAutoFit/>
          </a:bodyPr>
          <a:lstStyle>
            <a:lvl1pPr marL="0" indent="0">
              <a:buNone/>
              <a:defRPr lang="en-US" sz="1400" b="1" dirty="0">
                <a:solidFill>
                  <a:schemeClr val="bg1"/>
                </a:solidFill>
              </a:defRPr>
            </a:lvl1pPr>
          </a:lstStyle>
          <a:p>
            <a:pPr marL="0" lvl="0" defTabSz="457110"/>
            <a:r>
              <a:rPr lang="en-US" dirty="0"/>
              <a:t>Click to edit Master text styles</a:t>
            </a:r>
          </a:p>
        </p:txBody>
      </p:sp>
      <p:cxnSp>
        <p:nvCxnSpPr>
          <p:cNvPr id="11" name="Straight Connector 10"/>
          <p:cNvCxnSpPr/>
          <p:nvPr userDrawn="1"/>
        </p:nvCxnSpPr>
        <p:spPr>
          <a:xfrm>
            <a:off x="812813" y="2027679"/>
            <a:ext cx="10942321"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Chart Placeholder 6"/>
          <p:cNvSpPr>
            <a:spLocks noGrp="1"/>
          </p:cNvSpPr>
          <p:nvPr>
            <p:ph type="chart" sz="quarter" idx="12" hasCustomPrompt="1"/>
          </p:nvPr>
        </p:nvSpPr>
        <p:spPr>
          <a:xfrm>
            <a:off x="812819" y="2281304"/>
            <a:ext cx="6250517" cy="3867151"/>
          </a:xfrm>
        </p:spPr>
        <p:txBody>
          <a:bodyPr/>
          <a:lstStyle>
            <a:lvl1pPr marL="0" indent="0">
              <a:buNone/>
              <a:defRPr baseline="0">
                <a:solidFill>
                  <a:schemeClr val="tx1">
                    <a:lumMod val="75000"/>
                    <a:lumOff val="25000"/>
                  </a:schemeClr>
                </a:solidFill>
              </a:defRPr>
            </a:lvl1pPr>
          </a:lstStyle>
          <a:p>
            <a:r>
              <a:rPr lang="en-US" dirty="0"/>
              <a:t>Insert chart, after insertion, select chart and assign black or grey as font color (all text will become black or grey)</a:t>
            </a:r>
          </a:p>
        </p:txBody>
      </p:sp>
      <p:sp>
        <p:nvSpPr>
          <p:cNvPr id="8" name="Content Placeholder 6"/>
          <p:cNvSpPr>
            <a:spLocks noGrp="1"/>
          </p:cNvSpPr>
          <p:nvPr>
            <p:ph sz="quarter" idx="13"/>
          </p:nvPr>
        </p:nvSpPr>
        <p:spPr>
          <a:xfrm>
            <a:off x="833974" y="18146"/>
            <a:ext cx="4328160" cy="182563"/>
          </a:xfrm>
          <a:solidFill>
            <a:schemeClr val="accent1"/>
          </a:solidFill>
        </p:spPr>
        <p:txBody>
          <a:bodyPr/>
          <a:lstStyle>
            <a:lvl1pPr marL="0" indent="0">
              <a:buNone/>
              <a:defRPr sz="200">
                <a:solidFill>
                  <a:schemeClr val="accent1"/>
                </a:solidFill>
              </a:defRPr>
            </a:lvl1pPr>
          </a:lstStyle>
          <a:p>
            <a:pPr lvl="0"/>
            <a:r>
              <a:rPr lang="en-US" dirty="0"/>
              <a:t>Click</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719432" y="6478535"/>
            <a:ext cx="2166399" cy="259968"/>
          </a:xfrm>
          <a:prstGeom prst="rect">
            <a:avLst/>
          </a:prstGeom>
        </p:spPr>
      </p:pic>
    </p:spTree>
    <p:extLst>
      <p:ext uri="{BB962C8B-B14F-4D97-AF65-F5344CB8AC3E}">
        <p14:creationId xmlns:p14="http://schemas.microsoft.com/office/powerpoint/2010/main" val="3289304876"/>
      </p:ext>
    </p:extLst>
  </p:cSld>
  <p:clrMapOvr>
    <a:masterClrMapping/>
  </p:clrMapOvr>
  <p:extLst>
    <p:ext uri="{DCECCB84-F9BA-43D5-87BE-67443E8EF086}">
      <p15:sldGuideLst xmlns:p15="http://schemas.microsoft.com/office/powerpoint/2012/main"/>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itle and Pictur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2800" y="617829"/>
            <a:ext cx="11328401" cy="880201"/>
          </a:xfrm>
          <a:ln>
            <a:noFill/>
          </a:ln>
        </p:spPr>
        <p:txBody>
          <a:bodyPr vert="horz" lIns="0" tIns="0" rIns="0" bIns="0" rtlCol="0" anchor="ctr" anchorCtr="0">
            <a:noAutofit/>
          </a:bodyPr>
          <a:lstStyle>
            <a:lvl1pPr>
              <a:defRPr lang="en-US" b="1" dirty="0"/>
            </a:lvl1pPr>
          </a:lstStyle>
          <a:p>
            <a:pPr marL="0" lvl="0"/>
            <a:r>
              <a:rPr lang="en-US" dirty="0"/>
              <a:t>Click to edit </a:t>
            </a:r>
            <a:br>
              <a:rPr lang="en-US" dirty="0"/>
            </a:br>
            <a:r>
              <a:rPr lang="en-US" dirty="0"/>
              <a:t>Master title style</a:t>
            </a:r>
          </a:p>
        </p:txBody>
      </p:sp>
      <p:sp>
        <p:nvSpPr>
          <p:cNvPr id="3" name="Content Placeholder 2"/>
          <p:cNvSpPr>
            <a:spLocks noGrp="1"/>
          </p:cNvSpPr>
          <p:nvPr>
            <p:ph idx="1"/>
          </p:nvPr>
        </p:nvSpPr>
        <p:spPr>
          <a:xfrm>
            <a:off x="6316656" y="2063321"/>
            <a:ext cx="5468983" cy="3684341"/>
          </a:xfrm>
        </p:spPr>
        <p:txBody>
          <a:bodyPr vert="horz" lIns="0" tIns="0" rIns="0" bIns="0" rtlCol="0" anchor="t" anchorCtr="0">
            <a:noAutofit/>
          </a:bodyPr>
          <a:lstStyle>
            <a:lvl1pPr>
              <a:defRPr lang="en-US" sz="1800" dirty="0" smtClean="0"/>
            </a:lvl1pPr>
            <a:lvl2pPr>
              <a:defRPr lang="en-US" sz="1400" dirty="0" smtClean="0"/>
            </a:lvl2pPr>
            <a:lvl3pPr>
              <a:defRPr lang="en-US" sz="1200" dirty="0" smtClean="0"/>
            </a:lvl3pPr>
            <a:lvl4pPr>
              <a:defRPr lang="en-US" sz="1100" dirty="0" smtClean="0"/>
            </a:lvl4pPr>
            <a:lvl5pPr>
              <a:defRPr lang="en-US" sz="11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1" name="Straight Connector 10"/>
          <p:cNvCxnSpPr/>
          <p:nvPr userDrawn="1"/>
        </p:nvCxnSpPr>
        <p:spPr>
          <a:xfrm>
            <a:off x="843280" y="1688045"/>
            <a:ext cx="10942321"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Picture Placeholder 5"/>
          <p:cNvSpPr>
            <a:spLocks noGrp="1"/>
          </p:cNvSpPr>
          <p:nvPr>
            <p:ph type="pic" sz="quarter" idx="12" hasCustomPrompt="1"/>
          </p:nvPr>
        </p:nvSpPr>
        <p:spPr>
          <a:xfrm>
            <a:off x="-16448" y="2057421"/>
            <a:ext cx="6053666" cy="3614737"/>
          </a:xfrm>
        </p:spPr>
        <p:txBody>
          <a:bodyPr/>
          <a:lstStyle>
            <a:lvl1pPr>
              <a:defRPr/>
            </a:lvl1pPr>
          </a:lstStyle>
          <a:p>
            <a:r>
              <a:rPr lang="en-US" dirty="0"/>
              <a:t>You may need to send the picture to back after inserting</a:t>
            </a:r>
          </a:p>
        </p:txBody>
      </p:sp>
      <p:sp>
        <p:nvSpPr>
          <p:cNvPr id="7" name="Content Placeholder 6"/>
          <p:cNvSpPr>
            <a:spLocks noGrp="1"/>
          </p:cNvSpPr>
          <p:nvPr>
            <p:ph sz="quarter" idx="13"/>
          </p:nvPr>
        </p:nvSpPr>
        <p:spPr>
          <a:xfrm>
            <a:off x="833974" y="18146"/>
            <a:ext cx="4328160" cy="182563"/>
          </a:xfrm>
          <a:solidFill>
            <a:schemeClr val="accent1"/>
          </a:solidFill>
        </p:spPr>
        <p:txBody>
          <a:bodyPr/>
          <a:lstStyle>
            <a:lvl1pPr marL="0" indent="0">
              <a:buNone/>
              <a:defRPr sz="200">
                <a:solidFill>
                  <a:schemeClr val="accent1"/>
                </a:solidFill>
              </a:defRPr>
            </a:lvl1pPr>
          </a:lstStyle>
          <a:p>
            <a:pPr lvl="0"/>
            <a:r>
              <a:rPr lang="en-US" dirty="0"/>
              <a:t>Click</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719432" y="6478535"/>
            <a:ext cx="2166399" cy="259968"/>
          </a:xfrm>
          <a:prstGeom prst="rect">
            <a:avLst/>
          </a:prstGeom>
        </p:spPr>
      </p:pic>
    </p:spTree>
    <p:extLst>
      <p:ext uri="{BB962C8B-B14F-4D97-AF65-F5344CB8AC3E}">
        <p14:creationId xmlns:p14="http://schemas.microsoft.com/office/powerpoint/2010/main" val="1084276380"/>
      </p:ext>
    </p:extLst>
  </p:cSld>
  <p:clrMapOvr>
    <a:masterClrMapping/>
  </p:clrMapOvr>
  <p:extLst>
    <p:ext uri="{DCECCB84-F9BA-43D5-87BE-67443E8EF086}">
      <p15:sldGuideLst xmlns:p15="http://schemas.microsoft.com/office/powerpoint/2012/main"/>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Title and Picture  w Subhea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2800" y="617829"/>
            <a:ext cx="11328401" cy="880201"/>
          </a:xfrm>
          <a:ln>
            <a:noFill/>
          </a:ln>
        </p:spPr>
        <p:txBody>
          <a:bodyPr vert="horz" lIns="0" tIns="0" rIns="0" bIns="0" rtlCol="0" anchor="ctr" anchorCtr="0">
            <a:noAutofit/>
          </a:bodyPr>
          <a:lstStyle>
            <a:lvl1pPr>
              <a:defRPr lang="en-US" b="1" dirty="0"/>
            </a:lvl1pPr>
          </a:lstStyle>
          <a:p>
            <a:pPr marL="0" lvl="0"/>
            <a:r>
              <a:rPr lang="en-US" dirty="0"/>
              <a:t>Click to edit </a:t>
            </a:r>
            <a:br>
              <a:rPr lang="en-US" dirty="0"/>
            </a:br>
            <a:r>
              <a:rPr lang="en-US" dirty="0"/>
              <a:t>Master title style</a:t>
            </a:r>
          </a:p>
        </p:txBody>
      </p:sp>
      <p:sp>
        <p:nvSpPr>
          <p:cNvPr id="3" name="Content Placeholder 2"/>
          <p:cNvSpPr>
            <a:spLocks noGrp="1"/>
          </p:cNvSpPr>
          <p:nvPr>
            <p:ph idx="1"/>
          </p:nvPr>
        </p:nvSpPr>
        <p:spPr>
          <a:xfrm>
            <a:off x="6316656" y="2281041"/>
            <a:ext cx="5468983" cy="3684341"/>
          </a:xfrm>
        </p:spPr>
        <p:txBody>
          <a:bodyPr vert="horz" lIns="0" tIns="0" rIns="0" bIns="0" rtlCol="0" anchor="t" anchorCtr="0">
            <a:noAutofit/>
          </a:bodyPr>
          <a:lstStyle>
            <a:lvl1pPr>
              <a:defRPr lang="en-US" sz="1800" dirty="0" smtClean="0"/>
            </a:lvl1pPr>
            <a:lvl2pPr>
              <a:defRPr lang="en-US" sz="1400" dirty="0" smtClean="0"/>
            </a:lvl2pPr>
            <a:lvl3pPr>
              <a:defRPr lang="en-US" sz="1200" dirty="0" smtClean="0"/>
            </a:lvl3pPr>
            <a:lvl4pPr>
              <a:defRPr lang="en-US" sz="1100" dirty="0" smtClean="0"/>
            </a:lvl4pPr>
            <a:lvl5pPr>
              <a:defRPr lang="en-US" sz="11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1"/>
          </p:nvPr>
        </p:nvSpPr>
        <p:spPr>
          <a:xfrm>
            <a:off x="812817" y="1627594"/>
            <a:ext cx="4659297" cy="276999"/>
          </a:xfrm>
          <a:noFill/>
        </p:spPr>
        <p:txBody>
          <a:bodyPr vert="horz" wrap="square" lIns="0" tIns="0" rIns="0" bIns="0" rtlCol="0" anchor="t" anchorCtr="0">
            <a:spAutoFit/>
          </a:bodyPr>
          <a:lstStyle>
            <a:lvl1pPr>
              <a:defRPr lang="en-US" sz="1800" b="1" dirty="0">
                <a:solidFill>
                  <a:schemeClr val="tx2"/>
                </a:solidFill>
              </a:defRPr>
            </a:lvl1pPr>
          </a:lstStyle>
          <a:p>
            <a:pPr marL="0" lvl="0" indent="0" defTabSz="457110">
              <a:buNone/>
            </a:pPr>
            <a:r>
              <a:rPr lang="en-US" dirty="0"/>
              <a:t>Click to edit Master text styles</a:t>
            </a:r>
          </a:p>
        </p:txBody>
      </p:sp>
      <p:cxnSp>
        <p:nvCxnSpPr>
          <p:cNvPr id="11" name="Straight Connector 10"/>
          <p:cNvCxnSpPr/>
          <p:nvPr userDrawn="1"/>
        </p:nvCxnSpPr>
        <p:spPr>
          <a:xfrm>
            <a:off x="812813" y="2027679"/>
            <a:ext cx="10942321"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Picture Placeholder 5"/>
          <p:cNvSpPr>
            <a:spLocks noGrp="1"/>
          </p:cNvSpPr>
          <p:nvPr>
            <p:ph type="pic" sz="quarter" idx="12" hasCustomPrompt="1"/>
          </p:nvPr>
        </p:nvSpPr>
        <p:spPr>
          <a:xfrm>
            <a:off x="-16448" y="2281251"/>
            <a:ext cx="6053666" cy="3614737"/>
          </a:xfrm>
        </p:spPr>
        <p:txBody>
          <a:bodyPr/>
          <a:lstStyle>
            <a:lvl1pPr>
              <a:defRPr/>
            </a:lvl1pPr>
          </a:lstStyle>
          <a:p>
            <a:r>
              <a:rPr lang="en-US" dirty="0"/>
              <a:t>You may need to send the picture to back after inserting</a:t>
            </a:r>
          </a:p>
        </p:txBody>
      </p:sp>
      <p:sp>
        <p:nvSpPr>
          <p:cNvPr id="8" name="Content Placeholder 6"/>
          <p:cNvSpPr>
            <a:spLocks noGrp="1"/>
          </p:cNvSpPr>
          <p:nvPr>
            <p:ph sz="quarter" idx="13"/>
          </p:nvPr>
        </p:nvSpPr>
        <p:spPr>
          <a:xfrm>
            <a:off x="833974" y="18146"/>
            <a:ext cx="4328160" cy="182563"/>
          </a:xfrm>
          <a:solidFill>
            <a:schemeClr val="accent1"/>
          </a:solidFill>
        </p:spPr>
        <p:txBody>
          <a:bodyPr/>
          <a:lstStyle>
            <a:lvl1pPr marL="0" indent="0">
              <a:buNone/>
              <a:defRPr sz="200">
                <a:solidFill>
                  <a:schemeClr val="accent1"/>
                </a:solidFill>
              </a:defRPr>
            </a:lvl1pPr>
          </a:lstStyle>
          <a:p>
            <a:pPr lvl="0"/>
            <a:r>
              <a:rPr lang="en-US" dirty="0"/>
              <a:t>Click</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719432" y="6478535"/>
            <a:ext cx="2166399" cy="259968"/>
          </a:xfrm>
          <a:prstGeom prst="rect">
            <a:avLst/>
          </a:prstGeom>
        </p:spPr>
      </p:pic>
    </p:spTree>
    <p:extLst>
      <p:ext uri="{BB962C8B-B14F-4D97-AF65-F5344CB8AC3E}">
        <p14:creationId xmlns:p14="http://schemas.microsoft.com/office/powerpoint/2010/main" val="1294167249"/>
      </p:ext>
    </p:extLst>
  </p:cSld>
  <p:clrMapOvr>
    <a:masterClrMapping/>
  </p:clrMapOvr>
  <p:extLst>
    <p:ext uri="{DCECCB84-F9BA-43D5-87BE-67443E8EF086}">
      <p15:sldGuideLst xmlns:p15="http://schemas.microsoft.com/office/powerpoint/2012/main"/>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itle and Picture  w Reverse Subhea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2800" y="617829"/>
            <a:ext cx="11328401" cy="880201"/>
          </a:xfrm>
          <a:ln>
            <a:noFill/>
          </a:ln>
        </p:spPr>
        <p:txBody>
          <a:bodyPr vert="horz" lIns="0" tIns="0" rIns="0" bIns="0" rtlCol="0" anchor="ctr" anchorCtr="0">
            <a:noAutofit/>
          </a:bodyPr>
          <a:lstStyle>
            <a:lvl1pPr>
              <a:defRPr lang="en-US" b="1" dirty="0"/>
            </a:lvl1pPr>
          </a:lstStyle>
          <a:p>
            <a:pPr marL="0" lvl="0"/>
            <a:r>
              <a:rPr lang="en-US" dirty="0"/>
              <a:t>Click to edit </a:t>
            </a:r>
            <a:br>
              <a:rPr lang="en-US" dirty="0"/>
            </a:br>
            <a:r>
              <a:rPr lang="en-US" dirty="0"/>
              <a:t>Master title style</a:t>
            </a:r>
          </a:p>
        </p:txBody>
      </p:sp>
      <p:sp>
        <p:nvSpPr>
          <p:cNvPr id="10" name="Text Placeholder 9"/>
          <p:cNvSpPr>
            <a:spLocks noGrp="1"/>
          </p:cNvSpPr>
          <p:nvPr>
            <p:ph type="body" sz="quarter" idx="11"/>
          </p:nvPr>
        </p:nvSpPr>
        <p:spPr>
          <a:xfrm>
            <a:off x="812800" y="1627576"/>
            <a:ext cx="6096000" cy="400073"/>
          </a:xfrm>
          <a:solidFill>
            <a:schemeClr val="tx2"/>
          </a:solidFill>
        </p:spPr>
        <p:txBody>
          <a:bodyPr wrap="square" lIns="137130" tIns="91422" rIns="91422" bIns="91422" rtlCol="0">
            <a:spAutoFit/>
          </a:bodyPr>
          <a:lstStyle>
            <a:lvl1pPr marL="0" indent="0">
              <a:buNone/>
              <a:defRPr lang="en-US" sz="1400" b="1" dirty="0">
                <a:solidFill>
                  <a:schemeClr val="bg1"/>
                </a:solidFill>
              </a:defRPr>
            </a:lvl1pPr>
          </a:lstStyle>
          <a:p>
            <a:pPr marL="0" lvl="0" defTabSz="457110"/>
            <a:r>
              <a:rPr lang="en-US" dirty="0"/>
              <a:t>Click to edit Master text styles</a:t>
            </a:r>
          </a:p>
        </p:txBody>
      </p:sp>
      <p:cxnSp>
        <p:nvCxnSpPr>
          <p:cNvPr id="11" name="Straight Connector 10"/>
          <p:cNvCxnSpPr/>
          <p:nvPr userDrawn="1"/>
        </p:nvCxnSpPr>
        <p:spPr>
          <a:xfrm>
            <a:off x="812813" y="2027679"/>
            <a:ext cx="10942321"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Picture Placeholder 5"/>
          <p:cNvSpPr>
            <a:spLocks noGrp="1"/>
          </p:cNvSpPr>
          <p:nvPr>
            <p:ph type="pic" sz="quarter" idx="12" hasCustomPrompt="1"/>
          </p:nvPr>
        </p:nvSpPr>
        <p:spPr>
          <a:xfrm>
            <a:off x="-16448" y="2281251"/>
            <a:ext cx="6053666" cy="3614737"/>
          </a:xfrm>
        </p:spPr>
        <p:txBody>
          <a:bodyPr/>
          <a:lstStyle>
            <a:lvl1pPr>
              <a:defRPr/>
            </a:lvl1pPr>
          </a:lstStyle>
          <a:p>
            <a:r>
              <a:rPr lang="en-US" dirty="0"/>
              <a:t>You may need to send the picture to back after inserting</a:t>
            </a:r>
          </a:p>
        </p:txBody>
      </p:sp>
      <p:sp>
        <p:nvSpPr>
          <p:cNvPr id="12" name="Content Placeholder 2"/>
          <p:cNvSpPr>
            <a:spLocks noGrp="1"/>
          </p:cNvSpPr>
          <p:nvPr>
            <p:ph idx="1"/>
          </p:nvPr>
        </p:nvSpPr>
        <p:spPr>
          <a:xfrm>
            <a:off x="6316656" y="2281041"/>
            <a:ext cx="5468983" cy="3684341"/>
          </a:xfrm>
        </p:spPr>
        <p:txBody>
          <a:bodyPr vert="horz" lIns="0" tIns="0" rIns="0" bIns="0" rtlCol="0" anchor="t" anchorCtr="0">
            <a:noAutofit/>
          </a:bodyPr>
          <a:lstStyle>
            <a:lvl1pPr>
              <a:defRPr lang="en-US" sz="1800" dirty="0" smtClean="0"/>
            </a:lvl1pPr>
            <a:lvl2pPr>
              <a:defRPr lang="en-US" sz="1400" dirty="0" smtClean="0"/>
            </a:lvl2pPr>
            <a:lvl3pPr>
              <a:defRPr lang="en-US" sz="1200" dirty="0" smtClean="0"/>
            </a:lvl3pPr>
            <a:lvl4pPr>
              <a:defRPr lang="en-US" sz="1100" dirty="0" smtClean="0"/>
            </a:lvl4pPr>
            <a:lvl5pPr>
              <a:defRPr lang="en-US" sz="11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6"/>
          <p:cNvSpPr>
            <a:spLocks noGrp="1"/>
          </p:cNvSpPr>
          <p:nvPr>
            <p:ph sz="quarter" idx="13"/>
          </p:nvPr>
        </p:nvSpPr>
        <p:spPr>
          <a:xfrm>
            <a:off x="833974" y="18146"/>
            <a:ext cx="4328160" cy="182563"/>
          </a:xfrm>
          <a:solidFill>
            <a:schemeClr val="accent1"/>
          </a:solidFill>
        </p:spPr>
        <p:txBody>
          <a:bodyPr/>
          <a:lstStyle>
            <a:lvl1pPr marL="0" indent="0">
              <a:buNone/>
              <a:defRPr sz="200">
                <a:solidFill>
                  <a:schemeClr val="accent1"/>
                </a:solidFill>
              </a:defRPr>
            </a:lvl1pPr>
          </a:lstStyle>
          <a:p>
            <a:pPr lvl="0"/>
            <a:r>
              <a:rPr lang="en-US" dirty="0"/>
              <a:t>Click</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719432" y="6478535"/>
            <a:ext cx="2166399" cy="259968"/>
          </a:xfrm>
          <a:prstGeom prst="rect">
            <a:avLst/>
          </a:prstGeom>
        </p:spPr>
      </p:pic>
    </p:spTree>
    <p:extLst>
      <p:ext uri="{BB962C8B-B14F-4D97-AF65-F5344CB8AC3E}">
        <p14:creationId xmlns:p14="http://schemas.microsoft.com/office/powerpoint/2010/main" val="2486998095"/>
      </p:ext>
    </p:extLst>
  </p:cSld>
  <p:clrMapOvr>
    <a:masterClrMapping/>
  </p:clrMapOvr>
  <p:extLst>
    <p:ext uri="{DCECCB84-F9BA-43D5-87BE-67443E8EF086}">
      <p15:sldGuideLst xmlns:p15="http://schemas.microsoft.com/office/powerpoint/2012/main"/>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ext and Photo A">
    <p:spTree>
      <p:nvGrpSpPr>
        <p:cNvPr id="1" name=""/>
        <p:cNvGrpSpPr/>
        <p:nvPr/>
      </p:nvGrpSpPr>
      <p:grpSpPr>
        <a:xfrm>
          <a:off x="0" y="0"/>
          <a:ext cx="0" cy="0"/>
          <a:chOff x="0" y="0"/>
          <a:chExt cx="0" cy="0"/>
        </a:xfrm>
      </p:grpSpPr>
      <p:sp>
        <p:nvSpPr>
          <p:cNvPr id="7" name="Picture Placeholder 6"/>
          <p:cNvSpPr>
            <a:spLocks noGrp="1"/>
          </p:cNvSpPr>
          <p:nvPr>
            <p:ph type="pic" sz="quarter" idx="10" hasCustomPrompt="1"/>
          </p:nvPr>
        </p:nvSpPr>
        <p:spPr>
          <a:xfrm>
            <a:off x="0" y="1687544"/>
            <a:ext cx="12192000" cy="4560887"/>
          </a:xfrm>
        </p:spPr>
        <p:txBody>
          <a:bodyPr vert="horz" lIns="0" tIns="0" rIns="0" bIns="0" rtlCol="0" anchor="t" anchorCtr="0">
            <a:noAutofit/>
          </a:bodyPr>
          <a:lstStyle>
            <a:lvl1pPr>
              <a:defRPr lang="en-US" sz="1600"/>
            </a:lvl1pPr>
          </a:lstStyle>
          <a:p>
            <a:r>
              <a:rPr lang="en-US" dirty="0"/>
              <a:t>You may need to send the </a:t>
            </a:r>
            <a:br>
              <a:rPr lang="en-US" dirty="0"/>
            </a:br>
            <a:r>
              <a:rPr lang="en-US" dirty="0"/>
              <a:t>picture to back after inserting</a:t>
            </a:r>
          </a:p>
        </p:txBody>
      </p:sp>
      <p:sp>
        <p:nvSpPr>
          <p:cNvPr id="2" name="Title 1"/>
          <p:cNvSpPr>
            <a:spLocks noGrp="1"/>
          </p:cNvSpPr>
          <p:nvPr>
            <p:ph type="title" hasCustomPrompt="1"/>
          </p:nvPr>
        </p:nvSpPr>
        <p:spPr>
          <a:xfrm>
            <a:off x="812800" y="617829"/>
            <a:ext cx="11328401" cy="880201"/>
          </a:xfrm>
          <a:ln>
            <a:noFill/>
          </a:ln>
        </p:spPr>
        <p:txBody>
          <a:bodyPr vert="horz" lIns="0" tIns="0" rIns="0" bIns="0" rtlCol="0" anchor="ctr" anchorCtr="0">
            <a:noAutofit/>
          </a:bodyPr>
          <a:lstStyle>
            <a:lvl1pPr>
              <a:defRPr lang="en-US" b="1" dirty="0"/>
            </a:lvl1pPr>
          </a:lstStyle>
          <a:p>
            <a:pPr marL="0" lvl="0"/>
            <a:r>
              <a:rPr lang="en-US" dirty="0"/>
              <a:t>Click to edit </a:t>
            </a:r>
            <a:br>
              <a:rPr lang="en-US" dirty="0"/>
            </a:br>
            <a:r>
              <a:rPr lang="en-US" dirty="0"/>
              <a:t>Master title style</a:t>
            </a:r>
          </a:p>
        </p:txBody>
      </p:sp>
      <p:sp>
        <p:nvSpPr>
          <p:cNvPr id="3" name="Content Placeholder 2"/>
          <p:cNvSpPr>
            <a:spLocks noGrp="1"/>
          </p:cNvSpPr>
          <p:nvPr>
            <p:ph idx="1"/>
          </p:nvPr>
        </p:nvSpPr>
        <p:spPr>
          <a:xfrm>
            <a:off x="6305005" y="1687544"/>
            <a:ext cx="5886995" cy="4560887"/>
          </a:xfrm>
          <a:solidFill>
            <a:srgbClr val="FFFFFF">
              <a:alpha val="69804"/>
            </a:srgbClr>
          </a:solidFill>
        </p:spPr>
        <p:txBody>
          <a:bodyPr vert="horz" lIns="365687" tIns="365687" rIns="365687" bIns="365687" rtlCol="0" anchor="t" anchorCtr="0">
            <a:noAutofit/>
          </a:bodyPr>
          <a:lstStyle>
            <a:lvl1pPr>
              <a:defRPr lang="en-US" sz="1800" dirty="0" smtClean="0"/>
            </a:lvl1pPr>
            <a:lvl2pPr>
              <a:defRPr lang="en-US" sz="1400" dirty="0" smtClean="0"/>
            </a:lvl2pPr>
            <a:lvl3pPr>
              <a:defRPr lang="en-US" sz="1200" dirty="0" smtClean="0"/>
            </a:lvl3pPr>
            <a:lvl4pPr>
              <a:defRPr lang="en-US" sz="1100" dirty="0" smtClean="0"/>
            </a:lvl4pPr>
            <a:lvl5pPr>
              <a:defRPr lang="en-US" sz="11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6"/>
          <p:cNvSpPr>
            <a:spLocks noGrp="1"/>
          </p:cNvSpPr>
          <p:nvPr>
            <p:ph sz="quarter" idx="12"/>
          </p:nvPr>
        </p:nvSpPr>
        <p:spPr>
          <a:xfrm>
            <a:off x="833974" y="18146"/>
            <a:ext cx="4328160" cy="182563"/>
          </a:xfrm>
          <a:solidFill>
            <a:schemeClr val="accent1"/>
          </a:solidFill>
        </p:spPr>
        <p:txBody>
          <a:bodyPr/>
          <a:lstStyle>
            <a:lvl1pPr marL="0" indent="0">
              <a:buNone/>
              <a:defRPr sz="200">
                <a:solidFill>
                  <a:schemeClr val="accent1"/>
                </a:solidFill>
              </a:defRPr>
            </a:lvl1pPr>
          </a:lstStyle>
          <a:p>
            <a:pPr lvl="0"/>
            <a:r>
              <a:rPr lang="en-US" dirty="0"/>
              <a:t>Click</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719432" y="6478535"/>
            <a:ext cx="2166399" cy="259968"/>
          </a:xfrm>
          <a:prstGeom prst="rect">
            <a:avLst/>
          </a:prstGeom>
        </p:spPr>
      </p:pic>
    </p:spTree>
    <p:extLst>
      <p:ext uri="{BB962C8B-B14F-4D97-AF65-F5344CB8AC3E}">
        <p14:creationId xmlns:p14="http://schemas.microsoft.com/office/powerpoint/2010/main" val="3178441832"/>
      </p:ext>
    </p:extLst>
  </p:cSld>
  <p:clrMapOvr>
    <a:masterClrMapping/>
  </p:clrMapOvr>
  <p:extLst>
    <p:ext uri="{DCECCB84-F9BA-43D5-87BE-67443E8EF086}">
      <p15:sldGuideLst xmlns:p15="http://schemas.microsoft.com/office/powerpoint/2012/main"/>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Full Page Photo A">
    <p:spTree>
      <p:nvGrpSpPr>
        <p:cNvPr id="1" name=""/>
        <p:cNvGrpSpPr/>
        <p:nvPr/>
      </p:nvGrpSpPr>
      <p:grpSpPr>
        <a:xfrm>
          <a:off x="0" y="0"/>
          <a:ext cx="0" cy="0"/>
          <a:chOff x="0" y="0"/>
          <a:chExt cx="0" cy="0"/>
        </a:xfrm>
      </p:grpSpPr>
      <p:sp>
        <p:nvSpPr>
          <p:cNvPr id="7" name="Picture Placeholder 6"/>
          <p:cNvSpPr>
            <a:spLocks noGrp="1"/>
          </p:cNvSpPr>
          <p:nvPr>
            <p:ph type="pic" sz="quarter" idx="10" hasCustomPrompt="1"/>
          </p:nvPr>
        </p:nvSpPr>
        <p:spPr>
          <a:xfrm>
            <a:off x="0" y="1"/>
            <a:ext cx="12192000" cy="6248400"/>
          </a:xfrm>
        </p:spPr>
        <p:txBody>
          <a:bodyPr/>
          <a:lstStyle>
            <a:lvl1pPr>
              <a:defRPr/>
            </a:lvl1pPr>
          </a:lstStyle>
          <a:p>
            <a:r>
              <a:rPr lang="en-US" dirty="0"/>
              <a:t>Picture You may need to send the picture to back after inserting</a:t>
            </a:r>
          </a:p>
        </p:txBody>
      </p:sp>
      <p:sp>
        <p:nvSpPr>
          <p:cNvPr id="2" name="Title 1"/>
          <p:cNvSpPr>
            <a:spLocks noGrp="1"/>
          </p:cNvSpPr>
          <p:nvPr>
            <p:ph type="title"/>
          </p:nvPr>
        </p:nvSpPr>
        <p:spPr>
          <a:xfrm>
            <a:off x="1557867" y="1384583"/>
            <a:ext cx="3197013" cy="286232"/>
          </a:xfrm>
          <a:solidFill>
            <a:schemeClr val="accent1"/>
          </a:solidFill>
        </p:spPr>
        <p:txBody>
          <a:bodyPr wrap="square" lIns="137130" tIns="91422" rIns="91422" bIns="54854" rtlCol="0">
            <a:noAutofit/>
          </a:bodyPr>
          <a:lstStyle>
            <a:lvl1pPr>
              <a:defRPr lang="en-US" sz="1000" b="1" dirty="0">
                <a:noFill/>
                <a:latin typeface="+mn-lt"/>
                <a:ea typeface="+mn-ea"/>
                <a:cs typeface="+mn-cs"/>
              </a:defRPr>
            </a:lvl1pPr>
          </a:lstStyle>
          <a:p>
            <a:pPr marL="0" lvl="0" defTabSz="457110"/>
            <a:r>
              <a:rPr lang="en-US" dirty="0"/>
              <a:t>Click to edit Master title style</a:t>
            </a:r>
          </a:p>
        </p:txBody>
      </p:sp>
      <p:sp>
        <p:nvSpPr>
          <p:cNvPr id="6" name="Text Placeholder 5"/>
          <p:cNvSpPr>
            <a:spLocks noGrp="1"/>
          </p:cNvSpPr>
          <p:nvPr>
            <p:ph type="body" sz="quarter" idx="11"/>
          </p:nvPr>
        </p:nvSpPr>
        <p:spPr>
          <a:xfrm>
            <a:off x="0" y="1670968"/>
            <a:ext cx="5253056" cy="2036307"/>
          </a:xfrm>
          <a:solidFill>
            <a:srgbClr val="000000">
              <a:alpha val="69804"/>
            </a:srgbClr>
          </a:solidFill>
        </p:spPr>
        <p:txBody>
          <a:bodyPr wrap="square" lIns="457110" tIns="365687" rIns="228554" bIns="365687">
            <a:spAutoFit/>
          </a:bodyPr>
          <a:lstStyle>
            <a:lvl1pPr marL="0" indent="0" algn="l" defTabSz="457110" rtl="0" eaLnBrk="1" latinLnBrk="0" hangingPunct="1">
              <a:spcBef>
                <a:spcPts val="900"/>
              </a:spcBef>
              <a:buNone/>
              <a:defRPr lang="en-US" sz="1800" b="1" kern="1200" cap="all" baseline="0" dirty="0" smtClean="0">
                <a:solidFill>
                  <a:schemeClr val="bg1"/>
                </a:solidFill>
                <a:latin typeface="Arial Black" panose="020B0A04020102020204" pitchFamily="34" charset="0"/>
                <a:ea typeface="+mn-ea"/>
                <a:cs typeface="+mn-cs"/>
              </a:defRPr>
            </a:lvl1pPr>
            <a:lvl2pPr marL="0" indent="0">
              <a:spcBef>
                <a:spcPts val="900"/>
              </a:spcBef>
              <a:buNone/>
              <a:tabLst/>
              <a:defRPr lang="en-US" sz="1600" kern="1200" dirty="0" smtClean="0">
                <a:solidFill>
                  <a:schemeClr val="accent1"/>
                </a:solidFill>
                <a:latin typeface="+mn-lt"/>
                <a:ea typeface="+mn-ea"/>
                <a:cs typeface="+mn-cs"/>
              </a:defRPr>
            </a:lvl2pPr>
            <a:lvl3pPr marL="0" indent="0" algn="l" defTabSz="914220" rtl="0" eaLnBrk="1" latinLnBrk="0" hangingPunct="1">
              <a:lnSpc>
                <a:spcPct val="100000"/>
              </a:lnSpc>
              <a:spcBef>
                <a:spcPts val="900"/>
              </a:spcBef>
              <a:spcAft>
                <a:spcPts val="0"/>
              </a:spcAft>
              <a:buClr>
                <a:schemeClr val="accent2"/>
              </a:buClr>
              <a:buFont typeface="Wingdings" panose="05000000000000000000" pitchFamily="2" charset="2"/>
              <a:buNone/>
              <a:defRPr lang="en-US" sz="1400" kern="1200" dirty="0" smtClean="0">
                <a:solidFill>
                  <a:schemeClr val="bg1"/>
                </a:solidFill>
                <a:latin typeface="+mn-lt"/>
                <a:ea typeface="+mn-ea"/>
                <a:cs typeface="+mn-cs"/>
              </a:defRPr>
            </a:lvl3pPr>
            <a:lvl4pPr marL="1371328" indent="0" algn="l" defTabSz="914220" rtl="0" eaLnBrk="1" latinLnBrk="0" hangingPunct="1">
              <a:lnSpc>
                <a:spcPct val="100000"/>
              </a:lnSpc>
              <a:spcBef>
                <a:spcPts val="0"/>
              </a:spcBef>
              <a:spcAft>
                <a:spcPts val="300"/>
              </a:spcAft>
              <a:buClr>
                <a:schemeClr val="accent2"/>
              </a:buClr>
              <a:buFont typeface="Wingdings" panose="05000000000000000000" pitchFamily="2" charset="2"/>
              <a:buNone/>
              <a:defRPr lang="en-US" sz="1400" kern="1200" dirty="0" smtClean="0">
                <a:solidFill>
                  <a:schemeClr val="bg1"/>
                </a:solidFill>
                <a:latin typeface="+mn-lt"/>
                <a:ea typeface="+mn-ea"/>
                <a:cs typeface="+mn-cs"/>
              </a:defRPr>
            </a:lvl4pPr>
            <a:lvl5pPr marL="1828434" indent="0" algn="l" defTabSz="914220" rtl="0" eaLnBrk="1" latinLnBrk="0" hangingPunct="1">
              <a:lnSpc>
                <a:spcPct val="100000"/>
              </a:lnSpc>
              <a:spcBef>
                <a:spcPts val="0"/>
              </a:spcBef>
              <a:spcAft>
                <a:spcPts val="300"/>
              </a:spcAft>
              <a:buClr>
                <a:schemeClr val="accent2"/>
              </a:buClr>
              <a:buFont typeface="Wingdings" panose="05000000000000000000" pitchFamily="2" charset="2"/>
              <a:buNone/>
              <a:defRPr lang="en-US" sz="1400" kern="1200" dirty="0" smtClean="0">
                <a:solidFill>
                  <a:schemeClr val="bg1"/>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719432" y="6478535"/>
            <a:ext cx="2166399" cy="259968"/>
          </a:xfrm>
          <a:prstGeom prst="rect">
            <a:avLst/>
          </a:prstGeom>
        </p:spPr>
      </p:pic>
    </p:spTree>
    <p:extLst>
      <p:ext uri="{BB962C8B-B14F-4D97-AF65-F5344CB8AC3E}">
        <p14:creationId xmlns:p14="http://schemas.microsoft.com/office/powerpoint/2010/main" val="759615964"/>
      </p:ext>
    </p:extLst>
  </p:cSld>
  <p:clrMapOvr>
    <a:masterClrMapping/>
  </p:clrMapOvr>
  <p:extLst>
    <p:ext uri="{DCECCB84-F9BA-43D5-87BE-67443E8EF086}">
      <p15:sldGuideLst xmlns:p15="http://schemas.microsoft.com/office/powerpoint/2012/main"/>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1_Full Page Photo A">
    <p:spTree>
      <p:nvGrpSpPr>
        <p:cNvPr id="1" name=""/>
        <p:cNvGrpSpPr/>
        <p:nvPr/>
      </p:nvGrpSpPr>
      <p:grpSpPr>
        <a:xfrm>
          <a:off x="0" y="0"/>
          <a:ext cx="0" cy="0"/>
          <a:chOff x="0" y="0"/>
          <a:chExt cx="0" cy="0"/>
        </a:xfrm>
      </p:grpSpPr>
      <p:sp>
        <p:nvSpPr>
          <p:cNvPr id="7" name="Picture Placeholder 6"/>
          <p:cNvSpPr>
            <a:spLocks noGrp="1"/>
          </p:cNvSpPr>
          <p:nvPr>
            <p:ph type="pic" sz="quarter" idx="10" hasCustomPrompt="1"/>
          </p:nvPr>
        </p:nvSpPr>
        <p:spPr>
          <a:xfrm>
            <a:off x="0" y="1"/>
            <a:ext cx="12192000" cy="6248400"/>
          </a:xfrm>
        </p:spPr>
        <p:txBody>
          <a:bodyPr/>
          <a:lstStyle>
            <a:lvl1pPr>
              <a:defRPr/>
            </a:lvl1pPr>
          </a:lstStyle>
          <a:p>
            <a:r>
              <a:rPr lang="en-US" dirty="0"/>
              <a:t>Picture You may need to send the picture to back after inserting</a:t>
            </a:r>
          </a:p>
        </p:txBody>
      </p:sp>
      <p:sp>
        <p:nvSpPr>
          <p:cNvPr id="2" name="Title 1"/>
          <p:cNvSpPr>
            <a:spLocks noGrp="1"/>
          </p:cNvSpPr>
          <p:nvPr>
            <p:ph type="title"/>
          </p:nvPr>
        </p:nvSpPr>
        <p:spPr>
          <a:xfrm>
            <a:off x="1557867" y="1384583"/>
            <a:ext cx="3197013" cy="286232"/>
          </a:xfrm>
          <a:solidFill>
            <a:schemeClr val="accent1"/>
          </a:solidFill>
        </p:spPr>
        <p:txBody>
          <a:bodyPr wrap="square" lIns="137130" tIns="91422" rIns="91422" bIns="54854" rtlCol="0">
            <a:noAutofit/>
          </a:bodyPr>
          <a:lstStyle>
            <a:lvl1pPr>
              <a:defRPr lang="en-US" sz="1000" b="1" dirty="0">
                <a:noFill/>
                <a:latin typeface="+mn-lt"/>
                <a:ea typeface="+mn-ea"/>
                <a:cs typeface="+mn-cs"/>
              </a:defRPr>
            </a:lvl1pPr>
          </a:lstStyle>
          <a:p>
            <a:pPr marL="0" lvl="0" defTabSz="457110"/>
            <a:r>
              <a:rPr lang="en-US" dirty="0"/>
              <a:t>Click to edit Master title style</a:t>
            </a:r>
          </a:p>
        </p:txBody>
      </p:sp>
      <p:sp>
        <p:nvSpPr>
          <p:cNvPr id="6" name="Text Placeholder 5"/>
          <p:cNvSpPr>
            <a:spLocks noGrp="1"/>
          </p:cNvSpPr>
          <p:nvPr>
            <p:ph type="body" sz="quarter" idx="11"/>
          </p:nvPr>
        </p:nvSpPr>
        <p:spPr>
          <a:xfrm>
            <a:off x="0" y="1670968"/>
            <a:ext cx="5253056" cy="2036307"/>
          </a:xfrm>
          <a:solidFill>
            <a:srgbClr val="DDDDDD">
              <a:alpha val="69804"/>
            </a:srgbClr>
          </a:solidFill>
        </p:spPr>
        <p:txBody>
          <a:bodyPr vert="horz" wrap="square" lIns="457110" tIns="365687" rIns="228554" bIns="365687" rtlCol="0" anchor="t" anchorCtr="0">
            <a:spAutoFit/>
          </a:bodyPr>
          <a:lstStyle>
            <a:lvl1pPr>
              <a:defRPr lang="en-US" sz="1800" b="1" cap="all" baseline="0" dirty="0" smtClean="0">
                <a:latin typeface="Arial Black" panose="020B0A04020102020204" pitchFamily="34" charset="0"/>
              </a:defRPr>
            </a:lvl1pPr>
            <a:lvl2pPr>
              <a:defRPr lang="en-US" dirty="0" smtClean="0">
                <a:solidFill>
                  <a:schemeClr val="tx2"/>
                </a:solidFill>
              </a:defRPr>
            </a:lvl2pPr>
            <a:lvl3pPr>
              <a:defRPr lang="en-US" dirty="0">
                <a:solidFill>
                  <a:schemeClr val="tx2"/>
                </a:solidFill>
              </a:defRPr>
            </a:lvl3pPr>
          </a:lstStyle>
          <a:p>
            <a:pPr marL="0" lvl="0" indent="0" defTabSz="457110">
              <a:buNone/>
            </a:pPr>
            <a:r>
              <a:rPr lang="en-US" dirty="0"/>
              <a:t>Click to edit Master text styles</a:t>
            </a:r>
          </a:p>
          <a:p>
            <a:pPr marL="0" lvl="1" indent="0">
              <a:spcBef>
                <a:spcPts val="900"/>
              </a:spcBef>
              <a:buNone/>
              <a:tabLst/>
            </a:pPr>
            <a:r>
              <a:rPr lang="en-US" dirty="0"/>
              <a:t>Second level</a:t>
            </a:r>
          </a:p>
          <a:p>
            <a:pPr marL="0" lvl="2" indent="0">
              <a:spcBef>
                <a:spcPts val="900"/>
              </a:spcBef>
              <a:spcAft>
                <a:spcPts val="0"/>
              </a:spcAft>
              <a:buClr>
                <a:schemeClr val="accent2"/>
              </a:buClr>
              <a:buFont typeface="Wingdings" panose="05000000000000000000" pitchFamily="2" charset="2"/>
              <a:buNone/>
            </a:pPr>
            <a:r>
              <a:rPr lang="en-US" dirty="0"/>
              <a:t>Third level</a:t>
            </a:r>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719432" y="6478535"/>
            <a:ext cx="2166399" cy="259968"/>
          </a:xfrm>
          <a:prstGeom prst="rect">
            <a:avLst/>
          </a:prstGeom>
        </p:spPr>
      </p:pic>
    </p:spTree>
    <p:extLst>
      <p:ext uri="{BB962C8B-B14F-4D97-AF65-F5344CB8AC3E}">
        <p14:creationId xmlns:p14="http://schemas.microsoft.com/office/powerpoint/2010/main" val="3094880462"/>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7"/>
            <a:ext cx="5386683" cy="639763"/>
          </a:xfrm>
        </p:spPr>
        <p:txBody>
          <a:bodyPr anchor="b"/>
          <a:lstStyle>
            <a:lvl1pPr marL="0" indent="0">
              <a:buNone/>
              <a:defRPr sz="2400" b="1"/>
            </a:lvl1pPr>
            <a:lvl2pPr marL="439632" indent="0">
              <a:buNone/>
              <a:defRPr sz="2000" b="1"/>
            </a:lvl2pPr>
            <a:lvl3pPr marL="879266" indent="0">
              <a:buNone/>
              <a:defRPr sz="1800" b="1"/>
            </a:lvl3pPr>
            <a:lvl4pPr marL="1319034" indent="0">
              <a:buNone/>
              <a:defRPr sz="1600" b="1"/>
            </a:lvl4pPr>
            <a:lvl5pPr marL="1758772" indent="0">
              <a:buNone/>
              <a:defRPr sz="1600" b="1"/>
            </a:lvl5pPr>
            <a:lvl6pPr marL="2198464" indent="0">
              <a:buNone/>
              <a:defRPr sz="1600" b="1"/>
            </a:lvl6pPr>
            <a:lvl7pPr marL="2638168" indent="0">
              <a:buNone/>
              <a:defRPr sz="1600" b="1"/>
            </a:lvl7pPr>
            <a:lvl8pPr marL="3077869" indent="0">
              <a:buNone/>
              <a:defRPr sz="1600" b="1"/>
            </a:lvl8pPr>
            <a:lvl9pPr marL="3517562"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68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837" y="1535117"/>
            <a:ext cx="5388563" cy="639763"/>
          </a:xfrm>
        </p:spPr>
        <p:txBody>
          <a:bodyPr anchor="b"/>
          <a:lstStyle>
            <a:lvl1pPr marL="0" indent="0">
              <a:buNone/>
              <a:defRPr sz="2400" b="1"/>
            </a:lvl1pPr>
            <a:lvl2pPr marL="439632" indent="0">
              <a:buNone/>
              <a:defRPr sz="2000" b="1"/>
            </a:lvl2pPr>
            <a:lvl3pPr marL="879266" indent="0">
              <a:buNone/>
              <a:defRPr sz="1800" b="1"/>
            </a:lvl3pPr>
            <a:lvl4pPr marL="1319034" indent="0">
              <a:buNone/>
              <a:defRPr sz="1600" b="1"/>
            </a:lvl4pPr>
            <a:lvl5pPr marL="1758772" indent="0">
              <a:buNone/>
              <a:defRPr sz="1600" b="1"/>
            </a:lvl5pPr>
            <a:lvl6pPr marL="2198464" indent="0">
              <a:buNone/>
              <a:defRPr sz="1600" b="1"/>
            </a:lvl6pPr>
            <a:lvl7pPr marL="2638168" indent="0">
              <a:buNone/>
              <a:defRPr sz="1600" b="1"/>
            </a:lvl7pPr>
            <a:lvl8pPr marL="3077869" indent="0">
              <a:buNone/>
              <a:defRPr sz="1600" b="1"/>
            </a:lvl8pPr>
            <a:lvl9pPr marL="351756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837" y="2174875"/>
            <a:ext cx="538856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8"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9"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5A9E65E2-C88F-476D-AC84-B387393C9A44}"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671685315"/>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Full Page Photo B">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1"/>
            <a:ext cx="12192000" cy="6248400"/>
          </a:xfrm>
        </p:spPr>
        <p:txBody>
          <a:bodyPr/>
          <a:lstStyle/>
          <a:p>
            <a:endParaRPr lang="en-US" dirty="0"/>
          </a:p>
        </p:txBody>
      </p:sp>
      <p:sp>
        <p:nvSpPr>
          <p:cNvPr id="3" name="Content Placeholder 2"/>
          <p:cNvSpPr>
            <a:spLocks noGrp="1"/>
          </p:cNvSpPr>
          <p:nvPr>
            <p:ph idx="1" hasCustomPrompt="1"/>
          </p:nvPr>
        </p:nvSpPr>
        <p:spPr>
          <a:xfrm>
            <a:off x="10" y="154"/>
            <a:ext cx="4562488" cy="6248399"/>
          </a:xfrm>
          <a:solidFill>
            <a:srgbClr val="000000">
              <a:alpha val="69804"/>
            </a:srgbClr>
          </a:solidFill>
        </p:spPr>
        <p:txBody>
          <a:bodyPr vert="horz" lIns="594240" tIns="457110" rIns="182844" bIns="365687" rtlCol="0" anchor="t" anchorCtr="0">
            <a:noAutofit/>
          </a:bodyPr>
          <a:lstStyle>
            <a:lvl1pPr marL="0" indent="0">
              <a:spcAft>
                <a:spcPts val="0"/>
              </a:spcAft>
              <a:buNone/>
              <a:defRPr lang="en-US" sz="2600" smtClean="0">
                <a:solidFill>
                  <a:schemeClr val="bg1"/>
                </a:solidFill>
              </a:defRPr>
            </a:lvl1pPr>
            <a:lvl2pPr>
              <a:spcAft>
                <a:spcPts val="300"/>
              </a:spcAft>
              <a:defRPr lang="en-US" sz="1400" smtClean="0"/>
            </a:lvl2pPr>
            <a:lvl3pPr>
              <a:spcAft>
                <a:spcPts val="300"/>
              </a:spcAft>
              <a:defRPr lang="en-US" sz="1200" smtClean="0"/>
            </a:lvl3pPr>
            <a:lvl4pPr>
              <a:spcAft>
                <a:spcPts val="300"/>
              </a:spcAft>
              <a:defRPr lang="en-US" sz="1200" smtClean="0"/>
            </a:lvl4pPr>
            <a:lvl5pPr>
              <a:spcAft>
                <a:spcPts val="300"/>
              </a:spcAft>
              <a:defRPr lang="en-US" sz="1200"/>
            </a:lvl5pPr>
          </a:lstStyle>
          <a:p>
            <a:pPr lvl="0">
              <a:spcAft>
                <a:spcPts val="600"/>
              </a:spcAft>
            </a:pPr>
            <a:r>
              <a:rPr lang="en-US" sz="2800" spc="-100" dirty="0">
                <a:solidFill>
                  <a:schemeClr val="bg2"/>
                </a:solidFill>
              </a:rPr>
              <a:t>For a callout or statistic use the lite green as an emphasis</a:t>
            </a:r>
            <a:endParaRPr lang="en-US" dirty="0"/>
          </a:p>
        </p:txBody>
      </p:sp>
      <p:sp>
        <p:nvSpPr>
          <p:cNvPr id="2" name="Title 1"/>
          <p:cNvSpPr>
            <a:spLocks noGrp="1"/>
          </p:cNvSpPr>
          <p:nvPr>
            <p:ph type="title"/>
          </p:nvPr>
        </p:nvSpPr>
        <p:spPr>
          <a:xfrm>
            <a:off x="7228280" y="4574403"/>
            <a:ext cx="4408468" cy="378529"/>
          </a:xfrm>
          <a:solidFill>
            <a:schemeClr val="accent1"/>
          </a:solidFill>
        </p:spPr>
        <p:txBody>
          <a:bodyPr wrap="square" lIns="137130" tIns="91422" rIns="91422" bIns="91422" rtlCol="0">
            <a:spAutoFit/>
          </a:bodyPr>
          <a:lstStyle>
            <a:lvl1pPr>
              <a:defRPr lang="en-US" sz="1400" b="1" dirty="0">
                <a:solidFill>
                  <a:schemeClr val="tx2">
                    <a:lumMod val="75000"/>
                  </a:schemeClr>
                </a:solidFill>
                <a:latin typeface="+mn-lt"/>
                <a:ea typeface="+mn-ea"/>
                <a:cs typeface="+mn-cs"/>
              </a:defRPr>
            </a:lvl1pPr>
          </a:lstStyle>
          <a:p>
            <a:pPr marL="0" lvl="0" defTabSz="457110"/>
            <a:r>
              <a:rPr lang="en-US" dirty="0"/>
              <a:t>Click to edit Master title style</a:t>
            </a:r>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719432" y="6478535"/>
            <a:ext cx="2166399" cy="259968"/>
          </a:xfrm>
          <a:prstGeom prst="rect">
            <a:avLst/>
          </a:prstGeom>
        </p:spPr>
      </p:pic>
    </p:spTree>
    <p:extLst>
      <p:ext uri="{BB962C8B-B14F-4D97-AF65-F5344CB8AC3E}">
        <p14:creationId xmlns:p14="http://schemas.microsoft.com/office/powerpoint/2010/main" val="2289409633"/>
      </p:ext>
    </p:extLst>
  </p:cSld>
  <p:clrMapOvr>
    <a:masterClrMapping/>
  </p:clrMapOvr>
  <p:extLst>
    <p:ext uri="{DCECCB84-F9BA-43D5-87BE-67443E8EF086}">
      <p15:sldGuideLst xmlns:p15="http://schemas.microsoft.com/office/powerpoint/2012/main"/>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_Full Page Photo B">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1"/>
            <a:ext cx="12192000" cy="6248400"/>
          </a:xfrm>
        </p:spPr>
        <p:txBody>
          <a:bodyPr/>
          <a:lstStyle/>
          <a:p>
            <a:endParaRPr lang="en-US" dirty="0"/>
          </a:p>
        </p:txBody>
      </p:sp>
      <p:sp>
        <p:nvSpPr>
          <p:cNvPr id="3" name="Content Placeholder 2"/>
          <p:cNvSpPr>
            <a:spLocks noGrp="1"/>
          </p:cNvSpPr>
          <p:nvPr>
            <p:ph idx="1" hasCustomPrompt="1"/>
          </p:nvPr>
        </p:nvSpPr>
        <p:spPr>
          <a:xfrm>
            <a:off x="10" y="154"/>
            <a:ext cx="4562488" cy="6248399"/>
          </a:xfrm>
          <a:solidFill>
            <a:schemeClr val="bg1">
              <a:alpha val="69804"/>
            </a:schemeClr>
          </a:solidFill>
        </p:spPr>
        <p:txBody>
          <a:bodyPr vert="horz" lIns="594240" tIns="457110" rIns="182844" bIns="365687" rtlCol="0" anchor="t" anchorCtr="0">
            <a:noAutofit/>
          </a:bodyPr>
          <a:lstStyle>
            <a:lvl1pPr marL="0" indent="0">
              <a:spcAft>
                <a:spcPts val="0"/>
              </a:spcAft>
              <a:buNone/>
              <a:defRPr lang="en-US" sz="2600" smtClean="0">
                <a:solidFill>
                  <a:schemeClr val="tx1">
                    <a:lumMod val="75000"/>
                    <a:lumOff val="25000"/>
                  </a:schemeClr>
                </a:solidFill>
              </a:defRPr>
            </a:lvl1pPr>
            <a:lvl2pPr>
              <a:spcAft>
                <a:spcPts val="300"/>
              </a:spcAft>
              <a:defRPr lang="en-US" sz="1400" smtClean="0"/>
            </a:lvl2pPr>
            <a:lvl3pPr>
              <a:spcAft>
                <a:spcPts val="300"/>
              </a:spcAft>
              <a:defRPr lang="en-US" sz="1200" smtClean="0"/>
            </a:lvl3pPr>
            <a:lvl4pPr>
              <a:spcAft>
                <a:spcPts val="300"/>
              </a:spcAft>
              <a:defRPr lang="en-US" sz="1200" smtClean="0"/>
            </a:lvl4pPr>
            <a:lvl5pPr>
              <a:spcAft>
                <a:spcPts val="300"/>
              </a:spcAft>
              <a:defRPr lang="en-US" sz="1200"/>
            </a:lvl5pPr>
          </a:lstStyle>
          <a:p>
            <a:pPr lvl="0">
              <a:spcAft>
                <a:spcPts val="600"/>
              </a:spcAft>
            </a:pPr>
            <a:r>
              <a:rPr lang="en-US" sz="2800" spc="-100" dirty="0">
                <a:solidFill>
                  <a:schemeClr val="bg2"/>
                </a:solidFill>
              </a:rPr>
              <a:t>For a callout or statistic use the lite green as an emphasis</a:t>
            </a:r>
            <a:endParaRPr lang="en-US" dirty="0"/>
          </a:p>
        </p:txBody>
      </p:sp>
      <p:sp>
        <p:nvSpPr>
          <p:cNvPr id="2" name="Title 1"/>
          <p:cNvSpPr>
            <a:spLocks noGrp="1"/>
          </p:cNvSpPr>
          <p:nvPr>
            <p:ph type="title"/>
          </p:nvPr>
        </p:nvSpPr>
        <p:spPr>
          <a:xfrm>
            <a:off x="7228280" y="4574403"/>
            <a:ext cx="4408468" cy="378529"/>
          </a:xfrm>
          <a:solidFill>
            <a:schemeClr val="accent1"/>
          </a:solidFill>
        </p:spPr>
        <p:txBody>
          <a:bodyPr wrap="square" lIns="137130" tIns="91422" rIns="91422" bIns="91422" rtlCol="0">
            <a:spAutoFit/>
          </a:bodyPr>
          <a:lstStyle>
            <a:lvl1pPr>
              <a:defRPr lang="en-US" sz="1400" b="1" dirty="0">
                <a:solidFill>
                  <a:schemeClr val="tx2">
                    <a:lumMod val="75000"/>
                  </a:schemeClr>
                </a:solidFill>
                <a:latin typeface="+mn-lt"/>
                <a:ea typeface="+mn-ea"/>
                <a:cs typeface="+mn-cs"/>
              </a:defRPr>
            </a:lvl1pPr>
          </a:lstStyle>
          <a:p>
            <a:pPr marL="0" lvl="0" defTabSz="457110"/>
            <a:r>
              <a:rPr lang="en-US" dirty="0"/>
              <a:t>Click to edit Master title style</a:t>
            </a:r>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719432" y="6478535"/>
            <a:ext cx="2166399" cy="259968"/>
          </a:xfrm>
          <a:prstGeom prst="rect">
            <a:avLst/>
          </a:prstGeom>
        </p:spPr>
      </p:pic>
    </p:spTree>
    <p:extLst>
      <p:ext uri="{BB962C8B-B14F-4D97-AF65-F5344CB8AC3E}">
        <p14:creationId xmlns:p14="http://schemas.microsoft.com/office/powerpoint/2010/main" val="799142120"/>
      </p:ext>
    </p:extLst>
  </p:cSld>
  <p:clrMapOvr>
    <a:masterClrMapping/>
  </p:clrMapOvr>
  <p:extLst>
    <p:ext uri="{DCECCB84-F9BA-43D5-87BE-67443E8EF086}">
      <p15:sldGuideLst xmlns:p15="http://schemas.microsoft.com/office/powerpoint/2012/main"/>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719432" y="6478535"/>
            <a:ext cx="2166399" cy="259968"/>
          </a:xfrm>
          <a:prstGeom prst="rect">
            <a:avLst/>
          </a:prstGeom>
        </p:spPr>
      </p:pic>
    </p:spTree>
    <p:extLst>
      <p:ext uri="{BB962C8B-B14F-4D97-AF65-F5344CB8AC3E}">
        <p14:creationId xmlns:p14="http://schemas.microsoft.com/office/powerpoint/2010/main" val="2803360315"/>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1_Title and Content A w Reverse Subhea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617829"/>
            <a:ext cx="11328401" cy="880201"/>
          </a:xfrm>
        </p:spPr>
        <p:txBody>
          <a:bodyPr vert="horz" lIns="0" tIns="0" rIns="0" bIns="0" rtlCol="0" anchor="ctr" anchorCtr="0">
            <a:noAutofit/>
          </a:bodyPr>
          <a:lstStyle>
            <a:lvl1pPr>
              <a:defRPr lang="en-US" b="1">
                <a:solidFill>
                  <a:schemeClr val="tx1">
                    <a:lumMod val="75000"/>
                    <a:lumOff val="25000"/>
                  </a:schemeClr>
                </a:solidFill>
              </a:defRPr>
            </a:lvl1pPr>
          </a:lstStyle>
          <a:p>
            <a:pPr marL="0" lvl="0"/>
            <a:r>
              <a:rPr lang="en-US" dirty="0"/>
              <a:t>Click to edit </a:t>
            </a:r>
            <a:br>
              <a:rPr lang="en-US" dirty="0"/>
            </a:br>
            <a:r>
              <a:rPr lang="en-US" dirty="0"/>
              <a:t>Master title style</a:t>
            </a:r>
          </a:p>
        </p:txBody>
      </p:sp>
      <p:sp>
        <p:nvSpPr>
          <p:cNvPr id="3" name="Content Placeholder 2"/>
          <p:cNvSpPr>
            <a:spLocks noGrp="1"/>
          </p:cNvSpPr>
          <p:nvPr>
            <p:ph idx="1"/>
          </p:nvPr>
        </p:nvSpPr>
        <p:spPr>
          <a:xfrm>
            <a:off x="1676399" y="2281074"/>
            <a:ext cx="10515601" cy="3967371"/>
          </a:xfrm>
        </p:spPr>
        <p:txBody>
          <a:bodyPr vert="horz" lIns="0" tIns="0" rIns="0" bIns="0" rtlCol="0" anchor="t" anchorCtr="0">
            <a:noAutofit/>
          </a:bodyPr>
          <a:lstStyle>
            <a:lvl1pPr>
              <a:defRPr lang="en-US" smtClean="0"/>
            </a:lvl1pPr>
            <a:lvl2pPr>
              <a:defRPr lang="en-US" smtClean="0"/>
            </a:lvl2pPr>
            <a:lvl3pPr>
              <a:defRPr lang="en-US" smtClean="0"/>
            </a:lvl3pPr>
            <a:lvl4pPr>
              <a:defRPr lang="en-US" smtClean="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1" name="Straight Connector 10"/>
          <p:cNvCxnSpPr/>
          <p:nvPr/>
        </p:nvCxnSpPr>
        <p:spPr>
          <a:xfrm>
            <a:off x="838213" y="2027679"/>
            <a:ext cx="11000377"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Rectangle 3"/>
          <p:cNvSpPr/>
          <p:nvPr userDrawn="1"/>
        </p:nvSpPr>
        <p:spPr>
          <a:xfrm>
            <a:off x="838229" y="153"/>
            <a:ext cx="4660898" cy="276225"/>
          </a:xfrm>
          <a:prstGeom prst="rect">
            <a:avLst/>
          </a:prstGeom>
          <a:solidFill>
            <a:schemeClr val="accent1"/>
          </a:solidFill>
          <a:ln>
            <a:solidFill>
              <a:srgbClr val="BBDC00"/>
            </a:solidFill>
          </a:ln>
        </p:spPr>
        <p:style>
          <a:lnRef idx="2">
            <a:schemeClr val="accent1">
              <a:shade val="50000"/>
            </a:schemeClr>
          </a:lnRef>
          <a:fillRef idx="1">
            <a:schemeClr val="accent1"/>
          </a:fillRef>
          <a:effectRef idx="0">
            <a:schemeClr val="accent1"/>
          </a:effectRef>
          <a:fontRef idx="minor">
            <a:schemeClr val="lt1"/>
          </a:fontRef>
        </p:style>
        <p:txBody>
          <a:bodyPr lIns="91422" tIns="45710" rIns="91422" bIns="45710" rtlCol="0" anchor="ctr"/>
          <a:lstStyle/>
          <a:p>
            <a:pPr marL="0" marR="0" lvl="0" indent="0" algn="ctr" defTabSz="45711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Rectangle 4"/>
          <p:cNvSpPr/>
          <p:nvPr userDrawn="1"/>
        </p:nvSpPr>
        <p:spPr>
          <a:xfrm>
            <a:off x="838219" y="1790705"/>
            <a:ext cx="4559298" cy="236979"/>
          </a:xfrm>
          <a:prstGeom prst="rect">
            <a:avLst/>
          </a:prstGeom>
          <a:solidFill>
            <a:srgbClr val="276681"/>
          </a:solidFill>
          <a:ln>
            <a:solidFill>
              <a:srgbClr val="276681"/>
            </a:solidFill>
          </a:ln>
        </p:spPr>
        <p:style>
          <a:lnRef idx="2">
            <a:schemeClr val="accent1">
              <a:shade val="50000"/>
            </a:schemeClr>
          </a:lnRef>
          <a:fillRef idx="1">
            <a:schemeClr val="accent1"/>
          </a:fillRef>
          <a:effectRef idx="0">
            <a:schemeClr val="accent1"/>
          </a:effectRef>
          <a:fontRef idx="minor">
            <a:schemeClr val="lt1"/>
          </a:fontRef>
        </p:style>
        <p:txBody>
          <a:bodyPr lIns="91422" tIns="45710" rIns="91422" bIns="45710" rtlCol="0" anchor="ctr"/>
          <a:lstStyle/>
          <a:p>
            <a:pPr marL="0" marR="0" lvl="0" indent="0" algn="ctr" defTabSz="45711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719432" y="6478535"/>
            <a:ext cx="2166399" cy="259968"/>
          </a:xfrm>
          <a:prstGeom prst="rect">
            <a:avLst/>
          </a:prstGeom>
        </p:spPr>
      </p:pic>
    </p:spTree>
    <p:extLst>
      <p:ext uri="{BB962C8B-B14F-4D97-AF65-F5344CB8AC3E}">
        <p14:creationId xmlns:p14="http://schemas.microsoft.com/office/powerpoint/2010/main" val="2326807874"/>
      </p:ext>
    </p:extLst>
  </p:cSld>
  <p:clrMapOvr>
    <a:masterClrMapping/>
  </p:clrMapOvr>
  <p:extLst>
    <p:ext uri="{DCECCB84-F9BA-43D5-87BE-67443E8EF086}">
      <p15:sldGuideLst xmlns:p15="http://schemas.microsoft.com/office/powerpoint/2012/main"/>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3" name="Rectangle 26">
            <a:hlinkClick r:id="" action="ppaction://noaction"/>
          </p:cNvPr>
          <p:cNvSpPr>
            <a:spLocks noChangeArrowheads="1"/>
          </p:cNvSpPr>
          <p:nvPr userDrawn="1"/>
        </p:nvSpPr>
        <p:spPr bwMode="auto">
          <a:xfrm>
            <a:off x="11328427" y="4114800"/>
            <a:ext cx="172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0" rIns="91422" bIns="45710"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marL="0" marR="0" lvl="0" indent="0" algn="ctr" defTabSz="45711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itchFamily="18" charset="0"/>
              <a:ea typeface="MS PGothic" pitchFamily="34" charset="-128"/>
              <a:cs typeface="+mn-cs"/>
            </a:endParaRPr>
          </a:p>
        </p:txBody>
      </p:sp>
      <p:sp>
        <p:nvSpPr>
          <p:cNvPr id="4" name="Rectangle 28">
            <a:hlinkClick r:id="" action="ppaction://noaction"/>
          </p:cNvPr>
          <p:cNvSpPr>
            <a:spLocks noChangeArrowheads="1"/>
          </p:cNvSpPr>
          <p:nvPr userDrawn="1"/>
        </p:nvSpPr>
        <p:spPr bwMode="auto">
          <a:xfrm>
            <a:off x="11582401" y="5410354"/>
            <a:ext cx="17272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0" rIns="91422" bIns="45710"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marL="0" marR="0" lvl="0" indent="0" algn="ctr" defTabSz="45711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itchFamily="18" charset="0"/>
              <a:ea typeface="MS PGothic" pitchFamily="34" charset="-128"/>
              <a:cs typeface="+mn-cs"/>
            </a:endParaRPr>
          </a:p>
        </p:txBody>
      </p:sp>
      <p:sp>
        <p:nvSpPr>
          <p:cNvPr id="5" name="Rectangle 39">
            <a:hlinkClick r:id="" action="ppaction://noaction"/>
          </p:cNvPr>
          <p:cNvSpPr>
            <a:spLocks noChangeArrowheads="1"/>
          </p:cNvSpPr>
          <p:nvPr userDrawn="1"/>
        </p:nvSpPr>
        <p:spPr bwMode="auto">
          <a:xfrm>
            <a:off x="11785601" y="4114800"/>
            <a:ext cx="172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0" rIns="91422" bIns="45710"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marL="0" marR="0" lvl="0" indent="0" algn="ctr" defTabSz="45711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itchFamily="18" charset="0"/>
              <a:ea typeface="MS PGothic" pitchFamily="34" charset="-128"/>
              <a:cs typeface="+mn-cs"/>
            </a:endParaRPr>
          </a:p>
        </p:txBody>
      </p:sp>
      <p:sp>
        <p:nvSpPr>
          <p:cNvPr id="6" name="Rectangle 1029">
            <a:hlinkClick r:id="" action="ppaction://noaction"/>
          </p:cNvPr>
          <p:cNvSpPr>
            <a:spLocks noChangeArrowheads="1"/>
          </p:cNvSpPr>
          <p:nvPr userDrawn="1"/>
        </p:nvSpPr>
        <p:spPr bwMode="auto">
          <a:xfrm>
            <a:off x="11328427" y="4114800"/>
            <a:ext cx="172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0" rIns="91422" bIns="45710"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marL="0" marR="0" lvl="0" indent="0" algn="ctr" defTabSz="45711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itchFamily="18" charset="0"/>
              <a:ea typeface="MS PGothic" pitchFamily="34" charset="-128"/>
              <a:cs typeface="+mn-cs"/>
            </a:endParaRPr>
          </a:p>
        </p:txBody>
      </p:sp>
      <p:sp>
        <p:nvSpPr>
          <p:cNvPr id="7" name="Rectangle 1030">
            <a:hlinkClick r:id="" action="ppaction://noaction"/>
          </p:cNvPr>
          <p:cNvSpPr>
            <a:spLocks noChangeArrowheads="1"/>
          </p:cNvSpPr>
          <p:nvPr userDrawn="1"/>
        </p:nvSpPr>
        <p:spPr bwMode="auto">
          <a:xfrm>
            <a:off x="11582401" y="5410354"/>
            <a:ext cx="17272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0" rIns="91422" bIns="45710"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marL="0" marR="0" lvl="0" indent="0" algn="ctr" defTabSz="45711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itchFamily="18" charset="0"/>
              <a:ea typeface="MS PGothic" pitchFamily="34" charset="-128"/>
              <a:cs typeface="+mn-cs"/>
            </a:endParaRPr>
          </a:p>
        </p:txBody>
      </p:sp>
      <p:sp>
        <p:nvSpPr>
          <p:cNvPr id="8" name="Rectangle 1031">
            <a:hlinkClick r:id="" action="ppaction://noaction"/>
          </p:cNvPr>
          <p:cNvSpPr>
            <a:spLocks noChangeArrowheads="1"/>
          </p:cNvSpPr>
          <p:nvPr userDrawn="1"/>
        </p:nvSpPr>
        <p:spPr bwMode="auto">
          <a:xfrm>
            <a:off x="11785601" y="4114800"/>
            <a:ext cx="172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0" rIns="91422" bIns="45710"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marL="0" marR="0" lvl="0" indent="0" algn="ctr" defTabSz="45711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itchFamily="18" charset="0"/>
              <a:ea typeface="MS PGothic" pitchFamily="34" charset="-128"/>
              <a:cs typeface="+mn-cs"/>
            </a:endParaRPr>
          </a:p>
        </p:txBody>
      </p:sp>
      <p:sp>
        <p:nvSpPr>
          <p:cNvPr id="16" name="Rectangle 3"/>
          <p:cNvSpPr>
            <a:spLocks noGrp="1" noChangeArrowheads="1"/>
          </p:cNvSpPr>
          <p:nvPr>
            <p:ph idx="1"/>
          </p:nvPr>
        </p:nvSpPr>
        <p:spPr bwMode="auto">
          <a:xfrm>
            <a:off x="1962955" y="1427439"/>
            <a:ext cx="102616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0" indent="0">
              <a:buNone/>
              <a:defRPr>
                <a:solidFill>
                  <a:srgbClr val="336600"/>
                </a:solidFill>
              </a:defRPr>
            </a:lvl1pPr>
            <a:lvl2pPr>
              <a:buClr>
                <a:srgbClr val="336600"/>
              </a:buClr>
              <a:defRPr>
                <a:solidFill>
                  <a:srgbClr val="336600"/>
                </a:solidFill>
              </a:defRPr>
            </a:lvl2pPr>
            <a:lvl3pPr>
              <a:defRPr>
                <a:solidFill>
                  <a:srgbClr val="336600"/>
                </a:solidFill>
              </a:defRPr>
            </a:lvl3pPr>
          </a:lstStyle>
          <a:p>
            <a:pPr lvl="0"/>
            <a:r>
              <a:rPr lang="en-US" noProof="0" dirty="0"/>
              <a:t>Click to edit Master text styles</a:t>
            </a:r>
          </a:p>
          <a:p>
            <a:pPr lvl="1"/>
            <a:r>
              <a:rPr lang="en-US" noProof="0" dirty="0"/>
              <a:t>Second level</a:t>
            </a:r>
          </a:p>
          <a:p>
            <a:pPr lvl="2"/>
            <a:r>
              <a:rPr lang="en-US" noProof="0" dirty="0"/>
              <a:t>Third level</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719432" y="6478535"/>
            <a:ext cx="2166399" cy="259968"/>
          </a:xfrm>
          <a:prstGeom prst="rect">
            <a:avLst/>
          </a:prstGeom>
        </p:spPr>
      </p:pic>
    </p:spTree>
    <p:extLst>
      <p:ext uri="{BB962C8B-B14F-4D97-AF65-F5344CB8AC3E}">
        <p14:creationId xmlns:p14="http://schemas.microsoft.com/office/powerpoint/2010/main" val="393984573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Rectangle 26">
            <a:hlinkClick r:id="" action="ppaction://noaction"/>
          </p:cNvPr>
          <p:cNvSpPr>
            <a:spLocks noChangeArrowheads="1"/>
          </p:cNvSpPr>
          <p:nvPr userDrawn="1"/>
        </p:nvSpPr>
        <p:spPr bwMode="auto">
          <a:xfrm>
            <a:off x="11328427" y="4114800"/>
            <a:ext cx="172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0" rIns="91422" bIns="45710"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marL="0" marR="0" lvl="0" indent="0" algn="ctr" defTabSz="45711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itchFamily="18" charset="0"/>
              <a:ea typeface="MS PGothic" pitchFamily="34" charset="-128"/>
              <a:cs typeface="+mn-cs"/>
            </a:endParaRPr>
          </a:p>
        </p:txBody>
      </p:sp>
      <p:sp>
        <p:nvSpPr>
          <p:cNvPr id="3" name="Rectangle 28">
            <a:hlinkClick r:id="" action="ppaction://noaction"/>
          </p:cNvPr>
          <p:cNvSpPr>
            <a:spLocks noChangeArrowheads="1"/>
          </p:cNvSpPr>
          <p:nvPr userDrawn="1"/>
        </p:nvSpPr>
        <p:spPr bwMode="auto">
          <a:xfrm>
            <a:off x="11582401" y="5410354"/>
            <a:ext cx="17272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0" rIns="91422" bIns="45710"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marL="0" marR="0" lvl="0" indent="0" algn="ctr" defTabSz="45711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itchFamily="18" charset="0"/>
              <a:ea typeface="MS PGothic" pitchFamily="34" charset="-128"/>
              <a:cs typeface="+mn-cs"/>
            </a:endParaRPr>
          </a:p>
        </p:txBody>
      </p:sp>
      <p:sp>
        <p:nvSpPr>
          <p:cNvPr id="4" name="Rectangle 39">
            <a:hlinkClick r:id="" action="ppaction://noaction"/>
          </p:cNvPr>
          <p:cNvSpPr>
            <a:spLocks noChangeArrowheads="1"/>
          </p:cNvSpPr>
          <p:nvPr userDrawn="1"/>
        </p:nvSpPr>
        <p:spPr bwMode="auto">
          <a:xfrm>
            <a:off x="11785601" y="4114800"/>
            <a:ext cx="172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0" rIns="91422" bIns="45710"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marL="0" marR="0" lvl="0" indent="0" algn="ctr" defTabSz="45711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itchFamily="18" charset="0"/>
              <a:ea typeface="MS PGothic" pitchFamily="34" charset="-128"/>
              <a:cs typeface="+mn-cs"/>
            </a:endParaRPr>
          </a:p>
        </p:txBody>
      </p:sp>
      <p:sp>
        <p:nvSpPr>
          <p:cNvPr id="5" name="Rectangle 1029">
            <a:hlinkClick r:id="" action="ppaction://noaction"/>
          </p:cNvPr>
          <p:cNvSpPr>
            <a:spLocks noChangeArrowheads="1"/>
          </p:cNvSpPr>
          <p:nvPr userDrawn="1"/>
        </p:nvSpPr>
        <p:spPr bwMode="auto">
          <a:xfrm>
            <a:off x="11328427" y="4114800"/>
            <a:ext cx="172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0" rIns="91422" bIns="45710"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marL="0" marR="0" lvl="0" indent="0" algn="ctr" defTabSz="45711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itchFamily="18" charset="0"/>
              <a:ea typeface="MS PGothic" pitchFamily="34" charset="-128"/>
              <a:cs typeface="+mn-cs"/>
            </a:endParaRPr>
          </a:p>
        </p:txBody>
      </p:sp>
      <p:sp>
        <p:nvSpPr>
          <p:cNvPr id="6" name="Rectangle 1030">
            <a:hlinkClick r:id="" action="ppaction://noaction"/>
          </p:cNvPr>
          <p:cNvSpPr>
            <a:spLocks noChangeArrowheads="1"/>
          </p:cNvSpPr>
          <p:nvPr userDrawn="1"/>
        </p:nvSpPr>
        <p:spPr bwMode="auto">
          <a:xfrm>
            <a:off x="11582401" y="5410354"/>
            <a:ext cx="17272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0" rIns="91422" bIns="45710"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marL="0" marR="0" lvl="0" indent="0" algn="ctr" defTabSz="45711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itchFamily="18" charset="0"/>
              <a:ea typeface="MS PGothic" pitchFamily="34" charset="-128"/>
              <a:cs typeface="+mn-cs"/>
            </a:endParaRPr>
          </a:p>
        </p:txBody>
      </p:sp>
      <p:sp>
        <p:nvSpPr>
          <p:cNvPr id="7" name="Rectangle 1031">
            <a:hlinkClick r:id="" action="ppaction://noaction"/>
          </p:cNvPr>
          <p:cNvSpPr>
            <a:spLocks noChangeArrowheads="1"/>
          </p:cNvSpPr>
          <p:nvPr userDrawn="1"/>
        </p:nvSpPr>
        <p:spPr bwMode="auto">
          <a:xfrm>
            <a:off x="11785601" y="4114800"/>
            <a:ext cx="172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0" rIns="91422" bIns="45710"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marL="0" marR="0" lvl="0" indent="0" algn="ctr" defTabSz="45711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itchFamily="18" charset="0"/>
              <a:ea typeface="MS PGothic" pitchFamily="34" charset="-128"/>
              <a:cs typeface="+mn-cs"/>
            </a:endParaRP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719432" y="6478535"/>
            <a:ext cx="2166399" cy="259968"/>
          </a:xfrm>
          <a:prstGeom prst="rect">
            <a:avLst/>
          </a:prstGeom>
        </p:spPr>
      </p:pic>
    </p:spTree>
    <p:extLst>
      <p:ext uri="{BB962C8B-B14F-4D97-AF65-F5344CB8AC3E}">
        <p14:creationId xmlns:p14="http://schemas.microsoft.com/office/powerpoint/2010/main" val="1083242486"/>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Rectangle 26">
            <a:hlinkClick r:id="" action="ppaction://noaction"/>
          </p:cNvPr>
          <p:cNvSpPr>
            <a:spLocks noChangeArrowheads="1"/>
          </p:cNvSpPr>
          <p:nvPr userDrawn="1"/>
        </p:nvSpPr>
        <p:spPr bwMode="auto">
          <a:xfrm>
            <a:off x="11328427" y="4114800"/>
            <a:ext cx="172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0" rIns="91422" bIns="45710"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marL="0" marR="0" lvl="0" indent="0" algn="ctr" defTabSz="45711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itchFamily="18" charset="0"/>
              <a:ea typeface="MS PGothic" pitchFamily="34" charset="-128"/>
              <a:cs typeface="+mn-cs"/>
            </a:endParaRPr>
          </a:p>
        </p:txBody>
      </p:sp>
      <p:sp>
        <p:nvSpPr>
          <p:cNvPr id="3" name="Rectangle 28">
            <a:hlinkClick r:id="" action="ppaction://noaction"/>
          </p:cNvPr>
          <p:cNvSpPr>
            <a:spLocks noChangeArrowheads="1"/>
          </p:cNvSpPr>
          <p:nvPr userDrawn="1"/>
        </p:nvSpPr>
        <p:spPr bwMode="auto">
          <a:xfrm>
            <a:off x="11582401" y="5410354"/>
            <a:ext cx="17272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0" rIns="91422" bIns="45710"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marL="0" marR="0" lvl="0" indent="0" algn="ctr" defTabSz="45711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itchFamily="18" charset="0"/>
              <a:ea typeface="MS PGothic" pitchFamily="34" charset="-128"/>
              <a:cs typeface="+mn-cs"/>
            </a:endParaRPr>
          </a:p>
        </p:txBody>
      </p:sp>
      <p:sp>
        <p:nvSpPr>
          <p:cNvPr id="4" name="Rectangle 39">
            <a:hlinkClick r:id="" action="ppaction://noaction"/>
          </p:cNvPr>
          <p:cNvSpPr>
            <a:spLocks noChangeArrowheads="1"/>
          </p:cNvSpPr>
          <p:nvPr userDrawn="1"/>
        </p:nvSpPr>
        <p:spPr bwMode="auto">
          <a:xfrm>
            <a:off x="11785601" y="4114800"/>
            <a:ext cx="172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0" rIns="91422" bIns="45710"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marL="0" marR="0" lvl="0" indent="0" algn="ctr" defTabSz="45711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itchFamily="18" charset="0"/>
              <a:ea typeface="MS PGothic" pitchFamily="34" charset="-128"/>
              <a:cs typeface="+mn-cs"/>
            </a:endParaRPr>
          </a:p>
        </p:txBody>
      </p:sp>
      <p:sp>
        <p:nvSpPr>
          <p:cNvPr id="5" name="Rectangle 1029">
            <a:hlinkClick r:id="" action="ppaction://noaction"/>
          </p:cNvPr>
          <p:cNvSpPr>
            <a:spLocks noChangeArrowheads="1"/>
          </p:cNvSpPr>
          <p:nvPr userDrawn="1"/>
        </p:nvSpPr>
        <p:spPr bwMode="auto">
          <a:xfrm>
            <a:off x="11328427" y="4114800"/>
            <a:ext cx="172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0" rIns="91422" bIns="45710"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marL="0" marR="0" lvl="0" indent="0" algn="ctr" defTabSz="45711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itchFamily="18" charset="0"/>
              <a:ea typeface="MS PGothic" pitchFamily="34" charset="-128"/>
              <a:cs typeface="+mn-cs"/>
            </a:endParaRPr>
          </a:p>
        </p:txBody>
      </p:sp>
      <p:sp>
        <p:nvSpPr>
          <p:cNvPr id="6" name="Rectangle 1030">
            <a:hlinkClick r:id="" action="ppaction://noaction"/>
          </p:cNvPr>
          <p:cNvSpPr>
            <a:spLocks noChangeArrowheads="1"/>
          </p:cNvSpPr>
          <p:nvPr userDrawn="1"/>
        </p:nvSpPr>
        <p:spPr bwMode="auto">
          <a:xfrm>
            <a:off x="11582401" y="5410354"/>
            <a:ext cx="17272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0" rIns="91422" bIns="45710"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marL="0" marR="0" lvl="0" indent="0" algn="ctr" defTabSz="45711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itchFamily="18" charset="0"/>
              <a:ea typeface="MS PGothic" pitchFamily="34" charset="-128"/>
              <a:cs typeface="+mn-cs"/>
            </a:endParaRPr>
          </a:p>
        </p:txBody>
      </p:sp>
      <p:sp>
        <p:nvSpPr>
          <p:cNvPr id="7" name="Rectangle 1031">
            <a:hlinkClick r:id="" action="ppaction://noaction"/>
          </p:cNvPr>
          <p:cNvSpPr>
            <a:spLocks noChangeArrowheads="1"/>
          </p:cNvSpPr>
          <p:nvPr userDrawn="1"/>
        </p:nvSpPr>
        <p:spPr bwMode="auto">
          <a:xfrm>
            <a:off x="11785601" y="4114800"/>
            <a:ext cx="172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0" rIns="91422" bIns="45710" anchor="ctr"/>
          <a:lstStyle>
            <a:lvl1pPr eaLnBrk="0" hangingPunct="0">
              <a:defRPr sz="2400">
                <a:solidFill>
                  <a:schemeClr val="tx1"/>
                </a:solidFill>
                <a:latin typeface="Times New Roman" pitchFamily="18" charset="0"/>
                <a:ea typeface="MS PGothic" pitchFamily="34" charset="-128"/>
              </a:defRPr>
            </a:lvl1pPr>
            <a:lvl2pPr marL="742950" indent="-285750" eaLnBrk="0" hangingPunct="0">
              <a:defRPr sz="2400">
                <a:solidFill>
                  <a:schemeClr val="tx1"/>
                </a:solidFill>
                <a:latin typeface="Times New Roman" pitchFamily="18" charset="0"/>
                <a:ea typeface="MS PGothic" pitchFamily="34" charset="-128"/>
              </a:defRPr>
            </a:lvl2pPr>
            <a:lvl3pPr marL="1143000" indent="-228600" eaLnBrk="0" hangingPunct="0">
              <a:defRPr sz="2400">
                <a:solidFill>
                  <a:schemeClr val="tx1"/>
                </a:solidFill>
                <a:latin typeface="Times New Roman" pitchFamily="18" charset="0"/>
                <a:ea typeface="MS PGothic" pitchFamily="34" charset="-128"/>
              </a:defRPr>
            </a:lvl3pPr>
            <a:lvl4pPr marL="1600200" indent="-228600" eaLnBrk="0" hangingPunct="0">
              <a:defRPr sz="2400">
                <a:solidFill>
                  <a:schemeClr val="tx1"/>
                </a:solidFill>
                <a:latin typeface="Times New Roman" pitchFamily="18" charset="0"/>
                <a:ea typeface="MS PGothic" pitchFamily="34" charset="-128"/>
              </a:defRPr>
            </a:lvl4pPr>
            <a:lvl5pPr marL="2057400" indent="-228600" eaLnBrk="0" hangingPunct="0">
              <a:defRPr sz="2400">
                <a:solidFill>
                  <a:schemeClr val="tx1"/>
                </a:solidFill>
                <a:latin typeface="Times New Roman" pitchFamily="18" charset="0"/>
                <a:ea typeface="MS PGothic"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marL="0" marR="0" lvl="0" indent="0" algn="ctr" defTabSz="45711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itchFamily="18" charset="0"/>
              <a:ea typeface="MS PGothic" pitchFamily="34" charset="-128"/>
              <a:cs typeface="+mn-cs"/>
            </a:endParaRP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719432" y="6478535"/>
            <a:ext cx="2166399" cy="259968"/>
          </a:xfrm>
          <a:prstGeom prst="rect">
            <a:avLst/>
          </a:prstGeom>
        </p:spPr>
      </p:pic>
    </p:spTree>
    <p:extLst>
      <p:ext uri="{BB962C8B-B14F-4D97-AF65-F5344CB8AC3E}">
        <p14:creationId xmlns:p14="http://schemas.microsoft.com/office/powerpoint/2010/main" val="2034252010"/>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4400" b="0" i="0">
                <a:solidFill>
                  <a:schemeClr val="tx1"/>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2800" b="0" i="1">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5/23/2024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800" b="0" i="1">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5/23/2024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524002" y="914402"/>
            <a:ext cx="9174052" cy="5943597"/>
          </a:xfrm>
          <a:prstGeom prst="rect">
            <a:avLst/>
          </a:prstGeom>
        </p:spPr>
      </p:pic>
      <p:sp>
        <p:nvSpPr>
          <p:cNvPr id="17" name="bg object 17"/>
          <p:cNvSpPr/>
          <p:nvPr/>
        </p:nvSpPr>
        <p:spPr>
          <a:xfrm>
            <a:off x="1980614" y="2316118"/>
            <a:ext cx="1962150" cy="960755"/>
          </a:xfrm>
          <a:custGeom>
            <a:avLst/>
            <a:gdLst/>
            <a:ahLst/>
            <a:cxnLst/>
            <a:rect l="l" t="t" r="r" b="b"/>
            <a:pathLst>
              <a:path w="1962150" h="960754">
                <a:moveTo>
                  <a:pt x="1865971" y="0"/>
                </a:moveTo>
                <a:lnTo>
                  <a:pt x="96048" y="0"/>
                </a:lnTo>
                <a:lnTo>
                  <a:pt x="58662" y="7548"/>
                </a:lnTo>
                <a:lnTo>
                  <a:pt x="28131" y="28132"/>
                </a:lnTo>
                <a:lnTo>
                  <a:pt x="7547" y="58663"/>
                </a:lnTo>
                <a:lnTo>
                  <a:pt x="0" y="96050"/>
                </a:lnTo>
                <a:lnTo>
                  <a:pt x="0" y="864439"/>
                </a:lnTo>
                <a:lnTo>
                  <a:pt x="7547" y="901826"/>
                </a:lnTo>
                <a:lnTo>
                  <a:pt x="28131" y="932357"/>
                </a:lnTo>
                <a:lnTo>
                  <a:pt x="58662" y="952941"/>
                </a:lnTo>
                <a:lnTo>
                  <a:pt x="96048" y="960489"/>
                </a:lnTo>
                <a:lnTo>
                  <a:pt x="1865971" y="960489"/>
                </a:lnTo>
                <a:lnTo>
                  <a:pt x="1903358" y="952941"/>
                </a:lnTo>
                <a:lnTo>
                  <a:pt x="1933889" y="932357"/>
                </a:lnTo>
                <a:lnTo>
                  <a:pt x="1954473" y="901826"/>
                </a:lnTo>
                <a:lnTo>
                  <a:pt x="1962021" y="864439"/>
                </a:lnTo>
                <a:lnTo>
                  <a:pt x="1962021" y="96050"/>
                </a:lnTo>
                <a:lnTo>
                  <a:pt x="1954473" y="58663"/>
                </a:lnTo>
                <a:lnTo>
                  <a:pt x="1933889" y="28132"/>
                </a:lnTo>
                <a:lnTo>
                  <a:pt x="1903358" y="7548"/>
                </a:lnTo>
                <a:lnTo>
                  <a:pt x="1865971" y="0"/>
                </a:lnTo>
                <a:close/>
              </a:path>
            </a:pathLst>
          </a:custGeom>
          <a:solidFill>
            <a:srgbClr val="CCD2D8">
              <a:alpha val="90199"/>
            </a:srgbClr>
          </a:solidFill>
        </p:spPr>
        <p:txBody>
          <a:bodyPr wrap="square" lIns="0" tIns="0" rIns="0" bIns="0" rtlCol="0"/>
          <a:lstStyle/>
          <a:p>
            <a:endParaRPr/>
          </a:p>
        </p:txBody>
      </p:sp>
      <p:sp>
        <p:nvSpPr>
          <p:cNvPr id="18" name="bg object 18"/>
          <p:cNvSpPr/>
          <p:nvPr/>
        </p:nvSpPr>
        <p:spPr>
          <a:xfrm>
            <a:off x="1980614" y="2316118"/>
            <a:ext cx="1962150" cy="960755"/>
          </a:xfrm>
          <a:custGeom>
            <a:avLst/>
            <a:gdLst/>
            <a:ahLst/>
            <a:cxnLst/>
            <a:rect l="l" t="t" r="r" b="b"/>
            <a:pathLst>
              <a:path w="1962150" h="960754">
                <a:moveTo>
                  <a:pt x="0" y="96049"/>
                </a:moveTo>
                <a:lnTo>
                  <a:pt x="7548" y="58662"/>
                </a:lnTo>
                <a:lnTo>
                  <a:pt x="28132" y="28132"/>
                </a:lnTo>
                <a:lnTo>
                  <a:pt x="58662" y="7548"/>
                </a:lnTo>
                <a:lnTo>
                  <a:pt x="96049" y="0"/>
                </a:lnTo>
                <a:lnTo>
                  <a:pt x="1865972" y="0"/>
                </a:lnTo>
                <a:lnTo>
                  <a:pt x="1903359" y="7548"/>
                </a:lnTo>
                <a:lnTo>
                  <a:pt x="1933889" y="28132"/>
                </a:lnTo>
                <a:lnTo>
                  <a:pt x="1954473" y="58662"/>
                </a:lnTo>
                <a:lnTo>
                  <a:pt x="1962022" y="96049"/>
                </a:lnTo>
                <a:lnTo>
                  <a:pt x="1962022" y="864440"/>
                </a:lnTo>
                <a:lnTo>
                  <a:pt x="1954473" y="901827"/>
                </a:lnTo>
                <a:lnTo>
                  <a:pt x="1933889" y="932357"/>
                </a:lnTo>
                <a:lnTo>
                  <a:pt x="1903359" y="952941"/>
                </a:lnTo>
                <a:lnTo>
                  <a:pt x="1865972" y="960490"/>
                </a:lnTo>
                <a:lnTo>
                  <a:pt x="96049" y="960490"/>
                </a:lnTo>
                <a:lnTo>
                  <a:pt x="58662" y="952941"/>
                </a:lnTo>
                <a:lnTo>
                  <a:pt x="28132" y="932357"/>
                </a:lnTo>
                <a:lnTo>
                  <a:pt x="7548" y="901827"/>
                </a:lnTo>
                <a:lnTo>
                  <a:pt x="0" y="864440"/>
                </a:lnTo>
                <a:lnTo>
                  <a:pt x="0" y="96049"/>
                </a:lnTo>
                <a:close/>
              </a:path>
            </a:pathLst>
          </a:custGeom>
          <a:ln w="19050">
            <a:solidFill>
              <a:srgbClr val="CCD2D8"/>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400" b="0" i="0">
                <a:solidFill>
                  <a:schemeClr val="tx1"/>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5/23/2024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4"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5"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0A75D197-A4E1-450D-B06D-88E610965086}"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2865806435"/>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5/23/2024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5/23/2024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7B5773B-298E-AB4B-B6BB-5856600D2287}"/>
              </a:ext>
            </a:extLst>
          </p:cNvPr>
          <p:cNvSpPr>
            <a:spLocks noGrp="1"/>
          </p:cNvSpPr>
          <p:nvPr>
            <p:ph type="title"/>
          </p:nvPr>
        </p:nvSpPr>
        <p:spPr>
          <a:xfrm>
            <a:off x="1402592" y="365125"/>
            <a:ext cx="9951208" cy="1325563"/>
          </a:xfrm>
        </p:spPr>
        <p:txBody>
          <a:bodyPr/>
          <a:lstStyle>
            <a:lvl1pPr>
              <a:defRPr b="1">
                <a:solidFill>
                  <a:srgbClr val="263B88"/>
                </a:solidFill>
                <a:latin typeface="Source Sans Pro" panose="020B0503030403020204" pitchFamily="34" charset="77"/>
              </a:defRPr>
            </a:lvl1pPr>
          </a:lstStyle>
          <a:p>
            <a:r>
              <a:rPr lang="en-US"/>
              <a:t>Click to edit Master title style</a:t>
            </a:r>
          </a:p>
        </p:txBody>
      </p:sp>
      <p:sp>
        <p:nvSpPr>
          <p:cNvPr id="6" name="TextBox 5">
            <a:extLst>
              <a:ext uri="{FF2B5EF4-FFF2-40B4-BE49-F238E27FC236}">
                <a16:creationId xmlns:a16="http://schemas.microsoft.com/office/drawing/2014/main" id="{B36AF817-92D2-5147-95AC-3C3F501B7757}"/>
              </a:ext>
            </a:extLst>
          </p:cNvPr>
          <p:cNvSpPr txBox="1"/>
          <p:nvPr userDrawn="1"/>
        </p:nvSpPr>
        <p:spPr>
          <a:xfrm>
            <a:off x="11018539" y="6276612"/>
            <a:ext cx="573506" cy="369332"/>
          </a:xfrm>
          <a:prstGeom prst="rect">
            <a:avLst/>
          </a:prstGeom>
          <a:noFill/>
        </p:spPr>
        <p:txBody>
          <a:bodyPr wrap="square" rtlCol="0">
            <a:spAutoFit/>
          </a:bodyPr>
          <a:lstStyle/>
          <a:p>
            <a:pPr algn="ctr"/>
            <a:fld id="{FBCCF995-8C0F-B746-8B71-2757B38BE17C}" type="slidenum">
              <a:rPr lang="en-US" b="1" i="0" smtClean="0">
                <a:solidFill>
                  <a:srgbClr val="263B88"/>
                </a:solidFill>
                <a:latin typeface="Source Sans Pro" panose="020B0503030403020204" pitchFamily="34" charset="77"/>
              </a:rPr>
              <a:pPr algn="ctr"/>
              <a:t>‹#›</a:t>
            </a:fld>
            <a:endParaRPr lang="en-US" b="1" i="0" dirty="0">
              <a:solidFill>
                <a:srgbClr val="263B88"/>
              </a:solidFill>
              <a:latin typeface="Source Sans Pro" panose="020B0503030403020204" pitchFamily="34" charset="77"/>
            </a:endParaRPr>
          </a:p>
        </p:txBody>
      </p:sp>
      <p:sp>
        <p:nvSpPr>
          <p:cNvPr id="7" name="Freeform 3982"/>
          <p:cNvSpPr>
            <a:spLocks noEditPoints="1"/>
          </p:cNvSpPr>
          <p:nvPr userDrawn="1"/>
        </p:nvSpPr>
        <p:spPr bwMode="auto">
          <a:xfrm>
            <a:off x="10025829" y="6378567"/>
            <a:ext cx="829205" cy="182707"/>
          </a:xfrm>
          <a:custGeom>
            <a:avLst/>
            <a:gdLst/>
            <a:ahLst/>
            <a:cxnLst>
              <a:cxn ang="0">
                <a:pos x="209" y="16"/>
              </a:cxn>
              <a:cxn ang="0">
                <a:pos x="209" y="24"/>
              </a:cxn>
              <a:cxn ang="0">
                <a:pos x="204" y="48"/>
              </a:cxn>
              <a:cxn ang="0">
                <a:pos x="222" y="43"/>
              </a:cxn>
              <a:cxn ang="0">
                <a:pos x="209" y="33"/>
              </a:cxn>
              <a:cxn ang="0">
                <a:pos x="206" y="29"/>
              </a:cxn>
              <a:cxn ang="0">
                <a:pos x="218" y="24"/>
              </a:cxn>
              <a:cxn ang="0">
                <a:pos x="222" y="17"/>
              </a:cxn>
              <a:cxn ang="0">
                <a:pos x="205" y="11"/>
              </a:cxn>
              <a:cxn ang="0">
                <a:pos x="199" y="24"/>
              </a:cxn>
              <a:cxn ang="0">
                <a:pos x="198" y="32"/>
              </a:cxn>
              <a:cxn ang="0">
                <a:pos x="197" y="42"/>
              </a:cxn>
              <a:cxn ang="0">
                <a:pos x="209" y="38"/>
              </a:cxn>
              <a:cxn ang="0">
                <a:pos x="214" y="43"/>
              </a:cxn>
              <a:cxn ang="0">
                <a:pos x="205" y="38"/>
              </a:cxn>
              <a:cxn ang="0">
                <a:pos x="189" y="18"/>
              </a:cxn>
              <a:cxn ang="0">
                <a:pos x="196" y="11"/>
              </a:cxn>
              <a:cxn ang="0">
                <a:pos x="186" y="16"/>
              </a:cxn>
              <a:cxn ang="0">
                <a:pos x="179" y="37"/>
              </a:cxn>
              <a:cxn ang="0">
                <a:pos x="166" y="24"/>
              </a:cxn>
              <a:cxn ang="0">
                <a:pos x="156" y="24"/>
              </a:cxn>
              <a:cxn ang="0">
                <a:pos x="156" y="37"/>
              </a:cxn>
              <a:cxn ang="0">
                <a:pos x="173" y="30"/>
              </a:cxn>
              <a:cxn ang="0">
                <a:pos x="166" y="11"/>
              </a:cxn>
              <a:cxn ang="0">
                <a:pos x="149" y="18"/>
              </a:cxn>
              <a:cxn ang="0">
                <a:pos x="139" y="38"/>
              </a:cxn>
              <a:cxn ang="0">
                <a:pos x="139" y="28"/>
              </a:cxn>
              <a:cxn ang="0">
                <a:pos x="115" y="27"/>
              </a:cxn>
              <a:cxn ang="0">
                <a:pos x="116" y="32"/>
              </a:cxn>
              <a:cxn ang="0">
                <a:pos x="106" y="33"/>
              </a:cxn>
              <a:cxn ang="0">
                <a:pos x="118" y="37"/>
              </a:cxn>
              <a:cxn ang="0">
                <a:pos x="128" y="37"/>
              </a:cxn>
              <a:cxn ang="0">
                <a:pos x="112" y="11"/>
              </a:cxn>
              <a:cxn ang="0">
                <a:pos x="116" y="17"/>
              </a:cxn>
              <a:cxn ang="0">
                <a:pos x="106" y="30"/>
              </a:cxn>
              <a:cxn ang="0">
                <a:pos x="89" y="37"/>
              </a:cxn>
              <a:cxn ang="0">
                <a:pos x="100" y="30"/>
              </a:cxn>
              <a:cxn ang="0">
                <a:pos x="89" y="24"/>
              </a:cxn>
              <a:cxn ang="0">
                <a:pos x="103" y="14"/>
              </a:cxn>
              <a:cxn ang="0">
                <a:pos x="86" y="14"/>
              </a:cxn>
              <a:cxn ang="0">
                <a:pos x="61" y="19"/>
              </a:cxn>
              <a:cxn ang="0">
                <a:pos x="69" y="29"/>
              </a:cxn>
              <a:cxn ang="0">
                <a:pos x="60" y="24"/>
              </a:cxn>
              <a:cxn ang="0">
                <a:pos x="58" y="37"/>
              </a:cxn>
              <a:cxn ang="0">
                <a:pos x="70" y="35"/>
              </a:cxn>
              <a:cxn ang="0">
                <a:pos x="69" y="0"/>
              </a:cxn>
              <a:cxn ang="0">
                <a:pos x="63" y="11"/>
              </a:cxn>
              <a:cxn ang="0">
                <a:pos x="52" y="24"/>
              </a:cxn>
              <a:cxn ang="0">
                <a:pos x="39" y="30"/>
              </a:cxn>
              <a:cxn ang="0">
                <a:pos x="32" y="30"/>
              </a:cxn>
              <a:cxn ang="0">
                <a:pos x="29" y="38"/>
              </a:cxn>
              <a:cxn ang="0">
                <a:pos x="40" y="35"/>
              </a:cxn>
              <a:cxn ang="0">
                <a:pos x="44" y="13"/>
              </a:cxn>
              <a:cxn ang="0">
                <a:pos x="28" y="19"/>
              </a:cxn>
              <a:cxn ang="0">
                <a:pos x="39" y="21"/>
              </a:cxn>
              <a:cxn ang="0">
                <a:pos x="1" y="30"/>
              </a:cxn>
              <a:cxn ang="0">
                <a:pos x="18" y="37"/>
              </a:cxn>
              <a:cxn ang="0">
                <a:pos x="14" y="32"/>
              </a:cxn>
              <a:cxn ang="0">
                <a:pos x="14" y="17"/>
              </a:cxn>
              <a:cxn ang="0">
                <a:pos x="14" y="11"/>
              </a:cxn>
              <a:cxn ang="0">
                <a:pos x="0" y="24"/>
              </a:cxn>
            </a:cxnLst>
            <a:rect l="0" t="0" r="r" b="b"/>
            <a:pathLst>
              <a:path w="223" h="49">
                <a:moveTo>
                  <a:pt x="206" y="23"/>
                </a:moveTo>
                <a:cubicBezTo>
                  <a:pt x="206" y="23"/>
                  <a:pt x="205" y="22"/>
                  <a:pt x="205" y="20"/>
                </a:cubicBezTo>
                <a:cubicBezTo>
                  <a:pt x="205" y="19"/>
                  <a:pt x="206" y="18"/>
                  <a:pt x="206" y="17"/>
                </a:cubicBezTo>
                <a:cubicBezTo>
                  <a:pt x="207" y="16"/>
                  <a:pt x="208" y="16"/>
                  <a:pt x="209" y="16"/>
                </a:cubicBezTo>
                <a:cubicBezTo>
                  <a:pt x="210" y="16"/>
                  <a:pt x="211" y="16"/>
                  <a:pt x="211" y="17"/>
                </a:cubicBezTo>
                <a:cubicBezTo>
                  <a:pt x="212" y="18"/>
                  <a:pt x="212" y="19"/>
                  <a:pt x="212" y="20"/>
                </a:cubicBezTo>
                <a:cubicBezTo>
                  <a:pt x="212" y="22"/>
                  <a:pt x="212" y="23"/>
                  <a:pt x="211" y="23"/>
                </a:cubicBezTo>
                <a:cubicBezTo>
                  <a:pt x="211" y="24"/>
                  <a:pt x="210" y="24"/>
                  <a:pt x="209" y="24"/>
                </a:cubicBezTo>
                <a:cubicBezTo>
                  <a:pt x="208" y="24"/>
                  <a:pt x="207" y="24"/>
                  <a:pt x="206" y="23"/>
                </a:cubicBezTo>
                <a:moveTo>
                  <a:pt x="198" y="45"/>
                </a:moveTo>
                <a:cubicBezTo>
                  <a:pt x="199" y="46"/>
                  <a:pt x="199" y="47"/>
                  <a:pt x="200" y="47"/>
                </a:cubicBezTo>
                <a:cubicBezTo>
                  <a:pt x="201" y="48"/>
                  <a:pt x="203" y="48"/>
                  <a:pt x="204" y="48"/>
                </a:cubicBezTo>
                <a:cubicBezTo>
                  <a:pt x="205" y="49"/>
                  <a:pt x="207" y="49"/>
                  <a:pt x="208" y="49"/>
                </a:cubicBezTo>
                <a:cubicBezTo>
                  <a:pt x="210" y="49"/>
                  <a:pt x="212" y="48"/>
                  <a:pt x="214" y="48"/>
                </a:cubicBezTo>
                <a:cubicBezTo>
                  <a:pt x="216" y="47"/>
                  <a:pt x="218" y="47"/>
                  <a:pt x="219" y="46"/>
                </a:cubicBezTo>
                <a:cubicBezTo>
                  <a:pt x="220" y="45"/>
                  <a:pt x="221" y="44"/>
                  <a:pt x="222" y="43"/>
                </a:cubicBezTo>
                <a:cubicBezTo>
                  <a:pt x="223" y="42"/>
                  <a:pt x="223" y="41"/>
                  <a:pt x="223" y="39"/>
                </a:cubicBezTo>
                <a:cubicBezTo>
                  <a:pt x="223" y="37"/>
                  <a:pt x="222" y="35"/>
                  <a:pt x="220" y="34"/>
                </a:cubicBezTo>
                <a:cubicBezTo>
                  <a:pt x="219" y="33"/>
                  <a:pt x="216" y="33"/>
                  <a:pt x="213" y="33"/>
                </a:cubicBezTo>
                <a:cubicBezTo>
                  <a:pt x="209" y="33"/>
                  <a:pt x="209" y="33"/>
                  <a:pt x="209" y="33"/>
                </a:cubicBezTo>
                <a:cubicBezTo>
                  <a:pt x="207" y="33"/>
                  <a:pt x="206" y="32"/>
                  <a:pt x="206" y="32"/>
                </a:cubicBezTo>
                <a:cubicBezTo>
                  <a:pt x="205" y="32"/>
                  <a:pt x="205" y="31"/>
                  <a:pt x="205" y="31"/>
                </a:cubicBezTo>
                <a:cubicBezTo>
                  <a:pt x="205" y="30"/>
                  <a:pt x="205" y="30"/>
                  <a:pt x="205" y="29"/>
                </a:cubicBezTo>
                <a:cubicBezTo>
                  <a:pt x="206" y="29"/>
                  <a:pt x="206" y="29"/>
                  <a:pt x="206" y="29"/>
                </a:cubicBezTo>
                <a:cubicBezTo>
                  <a:pt x="207" y="29"/>
                  <a:pt x="208" y="29"/>
                  <a:pt x="209" y="29"/>
                </a:cubicBezTo>
                <a:cubicBezTo>
                  <a:pt x="210" y="29"/>
                  <a:pt x="212" y="29"/>
                  <a:pt x="213" y="29"/>
                </a:cubicBezTo>
                <a:cubicBezTo>
                  <a:pt x="214" y="28"/>
                  <a:pt x="215" y="28"/>
                  <a:pt x="216" y="27"/>
                </a:cubicBezTo>
                <a:cubicBezTo>
                  <a:pt x="217" y="26"/>
                  <a:pt x="218" y="25"/>
                  <a:pt x="218" y="24"/>
                </a:cubicBezTo>
                <a:cubicBezTo>
                  <a:pt x="219" y="23"/>
                  <a:pt x="219" y="22"/>
                  <a:pt x="219" y="20"/>
                </a:cubicBezTo>
                <a:cubicBezTo>
                  <a:pt x="219" y="20"/>
                  <a:pt x="219" y="19"/>
                  <a:pt x="219" y="18"/>
                </a:cubicBezTo>
                <a:cubicBezTo>
                  <a:pt x="219" y="18"/>
                  <a:pt x="219" y="17"/>
                  <a:pt x="218" y="17"/>
                </a:cubicBezTo>
                <a:cubicBezTo>
                  <a:pt x="222" y="17"/>
                  <a:pt x="222" y="17"/>
                  <a:pt x="222" y="17"/>
                </a:cubicBezTo>
                <a:cubicBezTo>
                  <a:pt x="222" y="11"/>
                  <a:pt x="222" y="11"/>
                  <a:pt x="222" y="11"/>
                </a:cubicBezTo>
                <a:cubicBezTo>
                  <a:pt x="213" y="11"/>
                  <a:pt x="213" y="11"/>
                  <a:pt x="213" y="11"/>
                </a:cubicBezTo>
                <a:cubicBezTo>
                  <a:pt x="212" y="11"/>
                  <a:pt x="210" y="11"/>
                  <a:pt x="209" y="11"/>
                </a:cubicBezTo>
                <a:cubicBezTo>
                  <a:pt x="207" y="11"/>
                  <a:pt x="206" y="11"/>
                  <a:pt x="205" y="11"/>
                </a:cubicBezTo>
                <a:cubicBezTo>
                  <a:pt x="203" y="12"/>
                  <a:pt x="202" y="12"/>
                  <a:pt x="201" y="13"/>
                </a:cubicBezTo>
                <a:cubicBezTo>
                  <a:pt x="200" y="14"/>
                  <a:pt x="199" y="15"/>
                  <a:pt x="199" y="16"/>
                </a:cubicBezTo>
                <a:cubicBezTo>
                  <a:pt x="198" y="17"/>
                  <a:pt x="198" y="18"/>
                  <a:pt x="198" y="20"/>
                </a:cubicBezTo>
                <a:cubicBezTo>
                  <a:pt x="198" y="22"/>
                  <a:pt x="198" y="23"/>
                  <a:pt x="199" y="24"/>
                </a:cubicBezTo>
                <a:cubicBezTo>
                  <a:pt x="200" y="25"/>
                  <a:pt x="201" y="26"/>
                  <a:pt x="201" y="27"/>
                </a:cubicBezTo>
                <a:cubicBezTo>
                  <a:pt x="201" y="27"/>
                  <a:pt x="201" y="27"/>
                  <a:pt x="201" y="27"/>
                </a:cubicBezTo>
                <a:cubicBezTo>
                  <a:pt x="201" y="28"/>
                  <a:pt x="200" y="28"/>
                  <a:pt x="199" y="29"/>
                </a:cubicBezTo>
                <a:cubicBezTo>
                  <a:pt x="199" y="30"/>
                  <a:pt x="198" y="31"/>
                  <a:pt x="198" y="32"/>
                </a:cubicBezTo>
                <a:cubicBezTo>
                  <a:pt x="198" y="33"/>
                  <a:pt x="199" y="34"/>
                  <a:pt x="199" y="35"/>
                </a:cubicBezTo>
                <a:cubicBezTo>
                  <a:pt x="200" y="35"/>
                  <a:pt x="200" y="36"/>
                  <a:pt x="201" y="36"/>
                </a:cubicBezTo>
                <a:cubicBezTo>
                  <a:pt x="201" y="37"/>
                  <a:pt x="201" y="37"/>
                  <a:pt x="201" y="37"/>
                </a:cubicBezTo>
                <a:cubicBezTo>
                  <a:pt x="198" y="38"/>
                  <a:pt x="197" y="40"/>
                  <a:pt x="197" y="42"/>
                </a:cubicBezTo>
                <a:cubicBezTo>
                  <a:pt x="197" y="43"/>
                  <a:pt x="197" y="44"/>
                  <a:pt x="198" y="45"/>
                </a:cubicBezTo>
                <a:moveTo>
                  <a:pt x="205" y="38"/>
                </a:moveTo>
                <a:cubicBezTo>
                  <a:pt x="205" y="38"/>
                  <a:pt x="206" y="38"/>
                  <a:pt x="206" y="38"/>
                </a:cubicBezTo>
                <a:cubicBezTo>
                  <a:pt x="207" y="38"/>
                  <a:pt x="208" y="38"/>
                  <a:pt x="209" y="38"/>
                </a:cubicBezTo>
                <a:cubicBezTo>
                  <a:pt x="211" y="38"/>
                  <a:pt x="211" y="38"/>
                  <a:pt x="211" y="38"/>
                </a:cubicBezTo>
                <a:cubicBezTo>
                  <a:pt x="213" y="38"/>
                  <a:pt x="214" y="39"/>
                  <a:pt x="214" y="39"/>
                </a:cubicBezTo>
                <a:cubicBezTo>
                  <a:pt x="215" y="39"/>
                  <a:pt x="215" y="40"/>
                  <a:pt x="215" y="41"/>
                </a:cubicBezTo>
                <a:cubicBezTo>
                  <a:pt x="215" y="41"/>
                  <a:pt x="215" y="42"/>
                  <a:pt x="214" y="43"/>
                </a:cubicBezTo>
                <a:cubicBezTo>
                  <a:pt x="213" y="43"/>
                  <a:pt x="211" y="44"/>
                  <a:pt x="209" y="44"/>
                </a:cubicBezTo>
                <a:cubicBezTo>
                  <a:pt x="208" y="44"/>
                  <a:pt x="206" y="44"/>
                  <a:pt x="205" y="43"/>
                </a:cubicBezTo>
                <a:cubicBezTo>
                  <a:pt x="204" y="43"/>
                  <a:pt x="204" y="42"/>
                  <a:pt x="204" y="41"/>
                </a:cubicBezTo>
                <a:cubicBezTo>
                  <a:pt x="204" y="40"/>
                  <a:pt x="204" y="39"/>
                  <a:pt x="205" y="38"/>
                </a:cubicBezTo>
                <a:moveTo>
                  <a:pt x="179" y="37"/>
                </a:moveTo>
                <a:cubicBezTo>
                  <a:pt x="187" y="37"/>
                  <a:pt x="187" y="37"/>
                  <a:pt x="187" y="37"/>
                </a:cubicBezTo>
                <a:cubicBezTo>
                  <a:pt x="187" y="22"/>
                  <a:pt x="187" y="22"/>
                  <a:pt x="187" y="22"/>
                </a:cubicBezTo>
                <a:cubicBezTo>
                  <a:pt x="187" y="20"/>
                  <a:pt x="188" y="19"/>
                  <a:pt x="189" y="18"/>
                </a:cubicBezTo>
                <a:cubicBezTo>
                  <a:pt x="190" y="18"/>
                  <a:pt x="191" y="17"/>
                  <a:pt x="192" y="17"/>
                </a:cubicBezTo>
                <a:cubicBezTo>
                  <a:pt x="193" y="17"/>
                  <a:pt x="193" y="17"/>
                  <a:pt x="194" y="17"/>
                </a:cubicBezTo>
                <a:cubicBezTo>
                  <a:pt x="194" y="18"/>
                  <a:pt x="195" y="18"/>
                  <a:pt x="195" y="18"/>
                </a:cubicBezTo>
                <a:cubicBezTo>
                  <a:pt x="196" y="11"/>
                  <a:pt x="196" y="11"/>
                  <a:pt x="196" y="11"/>
                </a:cubicBezTo>
                <a:cubicBezTo>
                  <a:pt x="196" y="11"/>
                  <a:pt x="196" y="11"/>
                  <a:pt x="195" y="11"/>
                </a:cubicBezTo>
                <a:cubicBezTo>
                  <a:pt x="195" y="11"/>
                  <a:pt x="194" y="11"/>
                  <a:pt x="193" y="11"/>
                </a:cubicBezTo>
                <a:cubicBezTo>
                  <a:pt x="192" y="11"/>
                  <a:pt x="191" y="11"/>
                  <a:pt x="189" y="12"/>
                </a:cubicBezTo>
                <a:cubicBezTo>
                  <a:pt x="188" y="13"/>
                  <a:pt x="187" y="14"/>
                  <a:pt x="186" y="16"/>
                </a:cubicBezTo>
                <a:cubicBezTo>
                  <a:pt x="186" y="16"/>
                  <a:pt x="186" y="16"/>
                  <a:pt x="186" y="16"/>
                </a:cubicBezTo>
                <a:cubicBezTo>
                  <a:pt x="185" y="11"/>
                  <a:pt x="185" y="11"/>
                  <a:pt x="185" y="11"/>
                </a:cubicBezTo>
                <a:cubicBezTo>
                  <a:pt x="179" y="11"/>
                  <a:pt x="179" y="11"/>
                  <a:pt x="179" y="11"/>
                </a:cubicBezTo>
                <a:lnTo>
                  <a:pt x="179" y="37"/>
                </a:lnTo>
                <a:close/>
                <a:moveTo>
                  <a:pt x="158" y="19"/>
                </a:moveTo>
                <a:cubicBezTo>
                  <a:pt x="158" y="18"/>
                  <a:pt x="160" y="17"/>
                  <a:pt x="161" y="17"/>
                </a:cubicBezTo>
                <a:cubicBezTo>
                  <a:pt x="163" y="17"/>
                  <a:pt x="164" y="18"/>
                  <a:pt x="165" y="19"/>
                </a:cubicBezTo>
                <a:cubicBezTo>
                  <a:pt x="166" y="20"/>
                  <a:pt x="166" y="22"/>
                  <a:pt x="166" y="24"/>
                </a:cubicBezTo>
                <a:cubicBezTo>
                  <a:pt x="166" y="27"/>
                  <a:pt x="166" y="28"/>
                  <a:pt x="165" y="30"/>
                </a:cubicBezTo>
                <a:cubicBezTo>
                  <a:pt x="164" y="31"/>
                  <a:pt x="163" y="32"/>
                  <a:pt x="161" y="32"/>
                </a:cubicBezTo>
                <a:cubicBezTo>
                  <a:pt x="160" y="32"/>
                  <a:pt x="158" y="31"/>
                  <a:pt x="158" y="30"/>
                </a:cubicBezTo>
                <a:cubicBezTo>
                  <a:pt x="157" y="28"/>
                  <a:pt x="156" y="27"/>
                  <a:pt x="156" y="24"/>
                </a:cubicBezTo>
                <a:cubicBezTo>
                  <a:pt x="156" y="22"/>
                  <a:pt x="157" y="20"/>
                  <a:pt x="158" y="19"/>
                </a:cubicBezTo>
                <a:moveTo>
                  <a:pt x="149" y="30"/>
                </a:moveTo>
                <a:cubicBezTo>
                  <a:pt x="150" y="32"/>
                  <a:pt x="151" y="33"/>
                  <a:pt x="152" y="35"/>
                </a:cubicBezTo>
                <a:cubicBezTo>
                  <a:pt x="153" y="36"/>
                  <a:pt x="155" y="37"/>
                  <a:pt x="156" y="37"/>
                </a:cubicBezTo>
                <a:cubicBezTo>
                  <a:pt x="158" y="38"/>
                  <a:pt x="160" y="38"/>
                  <a:pt x="161" y="38"/>
                </a:cubicBezTo>
                <a:cubicBezTo>
                  <a:pt x="163" y="38"/>
                  <a:pt x="164" y="38"/>
                  <a:pt x="166" y="37"/>
                </a:cubicBezTo>
                <a:cubicBezTo>
                  <a:pt x="168" y="37"/>
                  <a:pt x="169" y="36"/>
                  <a:pt x="170" y="35"/>
                </a:cubicBezTo>
                <a:cubicBezTo>
                  <a:pt x="171" y="33"/>
                  <a:pt x="172" y="32"/>
                  <a:pt x="173" y="30"/>
                </a:cubicBezTo>
                <a:cubicBezTo>
                  <a:pt x="174" y="28"/>
                  <a:pt x="174" y="27"/>
                  <a:pt x="174" y="24"/>
                </a:cubicBezTo>
                <a:cubicBezTo>
                  <a:pt x="174" y="22"/>
                  <a:pt x="174" y="20"/>
                  <a:pt x="173" y="18"/>
                </a:cubicBezTo>
                <a:cubicBezTo>
                  <a:pt x="172" y="17"/>
                  <a:pt x="171" y="15"/>
                  <a:pt x="170" y="14"/>
                </a:cubicBezTo>
                <a:cubicBezTo>
                  <a:pt x="169" y="13"/>
                  <a:pt x="168" y="12"/>
                  <a:pt x="166" y="11"/>
                </a:cubicBezTo>
                <a:cubicBezTo>
                  <a:pt x="164" y="11"/>
                  <a:pt x="163" y="11"/>
                  <a:pt x="161" y="11"/>
                </a:cubicBezTo>
                <a:cubicBezTo>
                  <a:pt x="160" y="11"/>
                  <a:pt x="158" y="11"/>
                  <a:pt x="156" y="11"/>
                </a:cubicBezTo>
                <a:cubicBezTo>
                  <a:pt x="155" y="12"/>
                  <a:pt x="153" y="13"/>
                  <a:pt x="152" y="14"/>
                </a:cubicBezTo>
                <a:cubicBezTo>
                  <a:pt x="151" y="15"/>
                  <a:pt x="150" y="17"/>
                  <a:pt x="149" y="18"/>
                </a:cubicBezTo>
                <a:cubicBezTo>
                  <a:pt x="149" y="20"/>
                  <a:pt x="148" y="22"/>
                  <a:pt x="148" y="24"/>
                </a:cubicBezTo>
                <a:cubicBezTo>
                  <a:pt x="148" y="27"/>
                  <a:pt x="149" y="28"/>
                  <a:pt x="149" y="30"/>
                </a:cubicBezTo>
                <a:moveTo>
                  <a:pt x="136" y="37"/>
                </a:moveTo>
                <a:cubicBezTo>
                  <a:pt x="137" y="38"/>
                  <a:pt x="138" y="38"/>
                  <a:pt x="139" y="38"/>
                </a:cubicBezTo>
                <a:cubicBezTo>
                  <a:pt x="140" y="38"/>
                  <a:pt x="141" y="38"/>
                  <a:pt x="142" y="37"/>
                </a:cubicBezTo>
                <a:cubicBezTo>
                  <a:pt x="143" y="36"/>
                  <a:pt x="144" y="35"/>
                  <a:pt x="144" y="33"/>
                </a:cubicBezTo>
                <a:cubicBezTo>
                  <a:pt x="144" y="32"/>
                  <a:pt x="143" y="31"/>
                  <a:pt x="142" y="30"/>
                </a:cubicBezTo>
                <a:cubicBezTo>
                  <a:pt x="141" y="29"/>
                  <a:pt x="140" y="28"/>
                  <a:pt x="139" y="28"/>
                </a:cubicBezTo>
                <a:cubicBezTo>
                  <a:pt x="138" y="28"/>
                  <a:pt x="137" y="29"/>
                  <a:pt x="136" y="30"/>
                </a:cubicBezTo>
                <a:cubicBezTo>
                  <a:pt x="135" y="31"/>
                  <a:pt x="134" y="32"/>
                  <a:pt x="134" y="33"/>
                </a:cubicBezTo>
                <a:cubicBezTo>
                  <a:pt x="134" y="35"/>
                  <a:pt x="135" y="36"/>
                  <a:pt x="136" y="37"/>
                </a:cubicBezTo>
                <a:moveTo>
                  <a:pt x="115" y="27"/>
                </a:moveTo>
                <a:cubicBezTo>
                  <a:pt x="116" y="26"/>
                  <a:pt x="118" y="26"/>
                  <a:pt x="121" y="25"/>
                </a:cubicBezTo>
                <a:cubicBezTo>
                  <a:pt x="121" y="30"/>
                  <a:pt x="121" y="30"/>
                  <a:pt x="121" y="30"/>
                </a:cubicBezTo>
                <a:cubicBezTo>
                  <a:pt x="120" y="31"/>
                  <a:pt x="119" y="31"/>
                  <a:pt x="119" y="31"/>
                </a:cubicBezTo>
                <a:cubicBezTo>
                  <a:pt x="118" y="32"/>
                  <a:pt x="117" y="32"/>
                  <a:pt x="116" y="32"/>
                </a:cubicBezTo>
                <a:cubicBezTo>
                  <a:pt x="115" y="32"/>
                  <a:pt x="115" y="32"/>
                  <a:pt x="114" y="31"/>
                </a:cubicBezTo>
                <a:cubicBezTo>
                  <a:pt x="113" y="31"/>
                  <a:pt x="113" y="30"/>
                  <a:pt x="113" y="30"/>
                </a:cubicBezTo>
                <a:cubicBezTo>
                  <a:pt x="113" y="29"/>
                  <a:pt x="114" y="28"/>
                  <a:pt x="115" y="27"/>
                </a:cubicBezTo>
                <a:moveTo>
                  <a:pt x="106" y="33"/>
                </a:moveTo>
                <a:cubicBezTo>
                  <a:pt x="107" y="34"/>
                  <a:pt x="107" y="35"/>
                  <a:pt x="108" y="36"/>
                </a:cubicBezTo>
                <a:cubicBezTo>
                  <a:pt x="109" y="37"/>
                  <a:pt x="109" y="37"/>
                  <a:pt x="110" y="38"/>
                </a:cubicBezTo>
                <a:cubicBezTo>
                  <a:pt x="111" y="38"/>
                  <a:pt x="112" y="38"/>
                  <a:pt x="114" y="38"/>
                </a:cubicBezTo>
                <a:cubicBezTo>
                  <a:pt x="115" y="38"/>
                  <a:pt x="116" y="38"/>
                  <a:pt x="118" y="37"/>
                </a:cubicBezTo>
                <a:cubicBezTo>
                  <a:pt x="119" y="37"/>
                  <a:pt x="120" y="36"/>
                  <a:pt x="121" y="35"/>
                </a:cubicBezTo>
                <a:cubicBezTo>
                  <a:pt x="121" y="35"/>
                  <a:pt x="121" y="35"/>
                  <a:pt x="121" y="35"/>
                </a:cubicBezTo>
                <a:cubicBezTo>
                  <a:pt x="122" y="37"/>
                  <a:pt x="122" y="37"/>
                  <a:pt x="122" y="37"/>
                </a:cubicBezTo>
                <a:cubicBezTo>
                  <a:pt x="128" y="37"/>
                  <a:pt x="128" y="37"/>
                  <a:pt x="128" y="37"/>
                </a:cubicBezTo>
                <a:cubicBezTo>
                  <a:pt x="128" y="22"/>
                  <a:pt x="128" y="22"/>
                  <a:pt x="128" y="22"/>
                </a:cubicBezTo>
                <a:cubicBezTo>
                  <a:pt x="128" y="18"/>
                  <a:pt x="127" y="15"/>
                  <a:pt x="126" y="13"/>
                </a:cubicBezTo>
                <a:cubicBezTo>
                  <a:pt x="124" y="12"/>
                  <a:pt x="121" y="11"/>
                  <a:pt x="118" y="11"/>
                </a:cubicBezTo>
                <a:cubicBezTo>
                  <a:pt x="116" y="11"/>
                  <a:pt x="114" y="11"/>
                  <a:pt x="112" y="11"/>
                </a:cubicBezTo>
                <a:cubicBezTo>
                  <a:pt x="110" y="12"/>
                  <a:pt x="108" y="13"/>
                  <a:pt x="107" y="14"/>
                </a:cubicBezTo>
                <a:cubicBezTo>
                  <a:pt x="109" y="19"/>
                  <a:pt x="109" y="19"/>
                  <a:pt x="109" y="19"/>
                </a:cubicBezTo>
                <a:cubicBezTo>
                  <a:pt x="111" y="18"/>
                  <a:pt x="112" y="18"/>
                  <a:pt x="113" y="17"/>
                </a:cubicBezTo>
                <a:cubicBezTo>
                  <a:pt x="114" y="17"/>
                  <a:pt x="115" y="17"/>
                  <a:pt x="116" y="17"/>
                </a:cubicBezTo>
                <a:cubicBezTo>
                  <a:pt x="118" y="17"/>
                  <a:pt x="119" y="17"/>
                  <a:pt x="119" y="18"/>
                </a:cubicBezTo>
                <a:cubicBezTo>
                  <a:pt x="120" y="18"/>
                  <a:pt x="120" y="19"/>
                  <a:pt x="121" y="21"/>
                </a:cubicBezTo>
                <a:cubicBezTo>
                  <a:pt x="115" y="21"/>
                  <a:pt x="112" y="22"/>
                  <a:pt x="109" y="24"/>
                </a:cubicBezTo>
                <a:cubicBezTo>
                  <a:pt x="107" y="25"/>
                  <a:pt x="106" y="27"/>
                  <a:pt x="106" y="30"/>
                </a:cubicBezTo>
                <a:cubicBezTo>
                  <a:pt x="106" y="31"/>
                  <a:pt x="106" y="32"/>
                  <a:pt x="106" y="33"/>
                </a:cubicBezTo>
                <a:moveTo>
                  <a:pt x="82" y="30"/>
                </a:moveTo>
                <a:cubicBezTo>
                  <a:pt x="83" y="32"/>
                  <a:pt x="84" y="33"/>
                  <a:pt x="85" y="35"/>
                </a:cubicBezTo>
                <a:cubicBezTo>
                  <a:pt x="86" y="36"/>
                  <a:pt x="88" y="37"/>
                  <a:pt x="89" y="37"/>
                </a:cubicBezTo>
                <a:cubicBezTo>
                  <a:pt x="91" y="38"/>
                  <a:pt x="93" y="38"/>
                  <a:pt x="94" y="38"/>
                </a:cubicBezTo>
                <a:cubicBezTo>
                  <a:pt x="96" y="38"/>
                  <a:pt x="97" y="38"/>
                  <a:pt x="99" y="37"/>
                </a:cubicBezTo>
                <a:cubicBezTo>
                  <a:pt x="101" y="37"/>
                  <a:pt x="102" y="36"/>
                  <a:pt x="103" y="35"/>
                </a:cubicBezTo>
                <a:cubicBezTo>
                  <a:pt x="100" y="30"/>
                  <a:pt x="100" y="30"/>
                  <a:pt x="100" y="30"/>
                </a:cubicBezTo>
                <a:cubicBezTo>
                  <a:pt x="99" y="30"/>
                  <a:pt x="99" y="31"/>
                  <a:pt x="98" y="31"/>
                </a:cubicBezTo>
                <a:cubicBezTo>
                  <a:pt x="97" y="32"/>
                  <a:pt x="96" y="32"/>
                  <a:pt x="95" y="32"/>
                </a:cubicBezTo>
                <a:cubicBezTo>
                  <a:pt x="94" y="32"/>
                  <a:pt x="92" y="31"/>
                  <a:pt x="91" y="30"/>
                </a:cubicBezTo>
                <a:cubicBezTo>
                  <a:pt x="90" y="28"/>
                  <a:pt x="89" y="27"/>
                  <a:pt x="89" y="24"/>
                </a:cubicBezTo>
                <a:cubicBezTo>
                  <a:pt x="89" y="22"/>
                  <a:pt x="90" y="20"/>
                  <a:pt x="91" y="19"/>
                </a:cubicBezTo>
                <a:cubicBezTo>
                  <a:pt x="92" y="18"/>
                  <a:pt x="94" y="17"/>
                  <a:pt x="96" y="17"/>
                </a:cubicBezTo>
                <a:cubicBezTo>
                  <a:pt x="97" y="17"/>
                  <a:pt x="98" y="17"/>
                  <a:pt x="99" y="18"/>
                </a:cubicBezTo>
                <a:cubicBezTo>
                  <a:pt x="103" y="14"/>
                  <a:pt x="103" y="14"/>
                  <a:pt x="103" y="14"/>
                </a:cubicBezTo>
                <a:cubicBezTo>
                  <a:pt x="102" y="13"/>
                  <a:pt x="101" y="12"/>
                  <a:pt x="100" y="11"/>
                </a:cubicBezTo>
                <a:cubicBezTo>
                  <a:pt x="98" y="11"/>
                  <a:pt x="97" y="11"/>
                  <a:pt x="95" y="11"/>
                </a:cubicBezTo>
                <a:cubicBezTo>
                  <a:pt x="93" y="11"/>
                  <a:pt x="92" y="11"/>
                  <a:pt x="90" y="11"/>
                </a:cubicBezTo>
                <a:cubicBezTo>
                  <a:pt x="88" y="12"/>
                  <a:pt x="87" y="13"/>
                  <a:pt x="86" y="14"/>
                </a:cubicBezTo>
                <a:cubicBezTo>
                  <a:pt x="84" y="15"/>
                  <a:pt x="83" y="17"/>
                  <a:pt x="83" y="18"/>
                </a:cubicBezTo>
                <a:cubicBezTo>
                  <a:pt x="82" y="20"/>
                  <a:pt x="81" y="22"/>
                  <a:pt x="81" y="24"/>
                </a:cubicBezTo>
                <a:cubicBezTo>
                  <a:pt x="81" y="27"/>
                  <a:pt x="82" y="28"/>
                  <a:pt x="82" y="30"/>
                </a:cubicBezTo>
                <a:moveTo>
                  <a:pt x="61" y="19"/>
                </a:moveTo>
                <a:cubicBezTo>
                  <a:pt x="62" y="18"/>
                  <a:pt x="63" y="17"/>
                  <a:pt x="65" y="17"/>
                </a:cubicBezTo>
                <a:cubicBezTo>
                  <a:pt x="65" y="17"/>
                  <a:pt x="66" y="17"/>
                  <a:pt x="67" y="17"/>
                </a:cubicBezTo>
                <a:cubicBezTo>
                  <a:pt x="67" y="18"/>
                  <a:pt x="68" y="18"/>
                  <a:pt x="69" y="19"/>
                </a:cubicBezTo>
                <a:cubicBezTo>
                  <a:pt x="69" y="29"/>
                  <a:pt x="69" y="29"/>
                  <a:pt x="69" y="29"/>
                </a:cubicBezTo>
                <a:cubicBezTo>
                  <a:pt x="68" y="30"/>
                  <a:pt x="68" y="31"/>
                  <a:pt x="67" y="31"/>
                </a:cubicBezTo>
                <a:cubicBezTo>
                  <a:pt x="66" y="32"/>
                  <a:pt x="65" y="32"/>
                  <a:pt x="65" y="32"/>
                </a:cubicBezTo>
                <a:cubicBezTo>
                  <a:pt x="63" y="32"/>
                  <a:pt x="62" y="31"/>
                  <a:pt x="61" y="30"/>
                </a:cubicBezTo>
                <a:cubicBezTo>
                  <a:pt x="60" y="29"/>
                  <a:pt x="60" y="27"/>
                  <a:pt x="60" y="24"/>
                </a:cubicBezTo>
                <a:cubicBezTo>
                  <a:pt x="60" y="22"/>
                  <a:pt x="60" y="20"/>
                  <a:pt x="61" y="19"/>
                </a:cubicBezTo>
                <a:moveTo>
                  <a:pt x="53" y="30"/>
                </a:moveTo>
                <a:cubicBezTo>
                  <a:pt x="53" y="32"/>
                  <a:pt x="54" y="33"/>
                  <a:pt x="55" y="34"/>
                </a:cubicBezTo>
                <a:cubicBezTo>
                  <a:pt x="56" y="36"/>
                  <a:pt x="57" y="37"/>
                  <a:pt x="58" y="37"/>
                </a:cubicBezTo>
                <a:cubicBezTo>
                  <a:pt x="59" y="38"/>
                  <a:pt x="61" y="38"/>
                  <a:pt x="63" y="38"/>
                </a:cubicBezTo>
                <a:cubicBezTo>
                  <a:pt x="64" y="38"/>
                  <a:pt x="65" y="38"/>
                  <a:pt x="66" y="37"/>
                </a:cubicBezTo>
                <a:cubicBezTo>
                  <a:pt x="68" y="37"/>
                  <a:pt x="69" y="36"/>
                  <a:pt x="70" y="35"/>
                </a:cubicBezTo>
                <a:cubicBezTo>
                  <a:pt x="70" y="35"/>
                  <a:pt x="70" y="35"/>
                  <a:pt x="70" y="35"/>
                </a:cubicBezTo>
                <a:cubicBezTo>
                  <a:pt x="70" y="37"/>
                  <a:pt x="70" y="37"/>
                  <a:pt x="70" y="37"/>
                </a:cubicBezTo>
                <a:cubicBezTo>
                  <a:pt x="77" y="37"/>
                  <a:pt x="77" y="37"/>
                  <a:pt x="77" y="37"/>
                </a:cubicBezTo>
                <a:cubicBezTo>
                  <a:pt x="77" y="0"/>
                  <a:pt x="77" y="0"/>
                  <a:pt x="77" y="0"/>
                </a:cubicBezTo>
                <a:cubicBezTo>
                  <a:pt x="69" y="0"/>
                  <a:pt x="69" y="0"/>
                  <a:pt x="69" y="0"/>
                </a:cubicBezTo>
                <a:cubicBezTo>
                  <a:pt x="69" y="9"/>
                  <a:pt x="69" y="9"/>
                  <a:pt x="69" y="9"/>
                </a:cubicBezTo>
                <a:cubicBezTo>
                  <a:pt x="69" y="13"/>
                  <a:pt x="69" y="13"/>
                  <a:pt x="69" y="13"/>
                </a:cubicBezTo>
                <a:cubicBezTo>
                  <a:pt x="68" y="12"/>
                  <a:pt x="67" y="12"/>
                  <a:pt x="66" y="11"/>
                </a:cubicBezTo>
                <a:cubicBezTo>
                  <a:pt x="65" y="11"/>
                  <a:pt x="64" y="11"/>
                  <a:pt x="63" y="11"/>
                </a:cubicBezTo>
                <a:cubicBezTo>
                  <a:pt x="61" y="11"/>
                  <a:pt x="60" y="11"/>
                  <a:pt x="59" y="11"/>
                </a:cubicBezTo>
                <a:cubicBezTo>
                  <a:pt x="57" y="12"/>
                  <a:pt x="56" y="13"/>
                  <a:pt x="55" y="14"/>
                </a:cubicBezTo>
                <a:cubicBezTo>
                  <a:pt x="54" y="15"/>
                  <a:pt x="53" y="17"/>
                  <a:pt x="53" y="19"/>
                </a:cubicBezTo>
                <a:cubicBezTo>
                  <a:pt x="52" y="20"/>
                  <a:pt x="52" y="22"/>
                  <a:pt x="52" y="24"/>
                </a:cubicBezTo>
                <a:cubicBezTo>
                  <a:pt x="52" y="26"/>
                  <a:pt x="52" y="28"/>
                  <a:pt x="53" y="30"/>
                </a:cubicBezTo>
                <a:moveTo>
                  <a:pt x="33" y="27"/>
                </a:moveTo>
                <a:cubicBezTo>
                  <a:pt x="34" y="26"/>
                  <a:pt x="36" y="26"/>
                  <a:pt x="39" y="25"/>
                </a:cubicBezTo>
                <a:cubicBezTo>
                  <a:pt x="39" y="30"/>
                  <a:pt x="39" y="30"/>
                  <a:pt x="39" y="30"/>
                </a:cubicBezTo>
                <a:cubicBezTo>
                  <a:pt x="39" y="31"/>
                  <a:pt x="38" y="31"/>
                  <a:pt x="37" y="31"/>
                </a:cubicBezTo>
                <a:cubicBezTo>
                  <a:pt x="37" y="32"/>
                  <a:pt x="36" y="32"/>
                  <a:pt x="35" y="32"/>
                </a:cubicBezTo>
                <a:cubicBezTo>
                  <a:pt x="34" y="32"/>
                  <a:pt x="33" y="32"/>
                  <a:pt x="33" y="31"/>
                </a:cubicBezTo>
                <a:cubicBezTo>
                  <a:pt x="32" y="31"/>
                  <a:pt x="32" y="30"/>
                  <a:pt x="32" y="30"/>
                </a:cubicBezTo>
                <a:cubicBezTo>
                  <a:pt x="32" y="29"/>
                  <a:pt x="32" y="28"/>
                  <a:pt x="33" y="27"/>
                </a:cubicBezTo>
                <a:moveTo>
                  <a:pt x="25" y="33"/>
                </a:moveTo>
                <a:cubicBezTo>
                  <a:pt x="25" y="34"/>
                  <a:pt x="26" y="35"/>
                  <a:pt x="27" y="36"/>
                </a:cubicBezTo>
                <a:cubicBezTo>
                  <a:pt x="27" y="37"/>
                  <a:pt x="28" y="37"/>
                  <a:pt x="29" y="38"/>
                </a:cubicBezTo>
                <a:cubicBezTo>
                  <a:pt x="30" y="38"/>
                  <a:pt x="31" y="38"/>
                  <a:pt x="32" y="38"/>
                </a:cubicBezTo>
                <a:cubicBezTo>
                  <a:pt x="34" y="38"/>
                  <a:pt x="35" y="38"/>
                  <a:pt x="36" y="37"/>
                </a:cubicBezTo>
                <a:cubicBezTo>
                  <a:pt x="38" y="37"/>
                  <a:pt x="39" y="36"/>
                  <a:pt x="40" y="35"/>
                </a:cubicBezTo>
                <a:cubicBezTo>
                  <a:pt x="40" y="35"/>
                  <a:pt x="40" y="35"/>
                  <a:pt x="40" y="35"/>
                </a:cubicBezTo>
                <a:cubicBezTo>
                  <a:pt x="41" y="37"/>
                  <a:pt x="41" y="37"/>
                  <a:pt x="41" y="37"/>
                </a:cubicBezTo>
                <a:cubicBezTo>
                  <a:pt x="47" y="37"/>
                  <a:pt x="47" y="37"/>
                  <a:pt x="47" y="37"/>
                </a:cubicBezTo>
                <a:cubicBezTo>
                  <a:pt x="47" y="22"/>
                  <a:pt x="47" y="22"/>
                  <a:pt x="47" y="22"/>
                </a:cubicBezTo>
                <a:cubicBezTo>
                  <a:pt x="47" y="18"/>
                  <a:pt x="46" y="15"/>
                  <a:pt x="44" y="13"/>
                </a:cubicBezTo>
                <a:cubicBezTo>
                  <a:pt x="43" y="12"/>
                  <a:pt x="40" y="11"/>
                  <a:pt x="37" y="11"/>
                </a:cubicBezTo>
                <a:cubicBezTo>
                  <a:pt x="34" y="11"/>
                  <a:pt x="33" y="11"/>
                  <a:pt x="31" y="11"/>
                </a:cubicBezTo>
                <a:cubicBezTo>
                  <a:pt x="29" y="12"/>
                  <a:pt x="27" y="13"/>
                  <a:pt x="25" y="14"/>
                </a:cubicBezTo>
                <a:cubicBezTo>
                  <a:pt x="28" y="19"/>
                  <a:pt x="28" y="19"/>
                  <a:pt x="28" y="19"/>
                </a:cubicBezTo>
                <a:cubicBezTo>
                  <a:pt x="29" y="18"/>
                  <a:pt x="31" y="18"/>
                  <a:pt x="32" y="17"/>
                </a:cubicBezTo>
                <a:cubicBezTo>
                  <a:pt x="33" y="17"/>
                  <a:pt x="34" y="17"/>
                  <a:pt x="35" y="17"/>
                </a:cubicBezTo>
                <a:cubicBezTo>
                  <a:pt x="36" y="17"/>
                  <a:pt x="38" y="17"/>
                  <a:pt x="38" y="18"/>
                </a:cubicBezTo>
                <a:cubicBezTo>
                  <a:pt x="39" y="18"/>
                  <a:pt x="39" y="19"/>
                  <a:pt x="39" y="21"/>
                </a:cubicBezTo>
                <a:cubicBezTo>
                  <a:pt x="34" y="21"/>
                  <a:pt x="30" y="22"/>
                  <a:pt x="28" y="24"/>
                </a:cubicBezTo>
                <a:cubicBezTo>
                  <a:pt x="26" y="25"/>
                  <a:pt x="24" y="27"/>
                  <a:pt x="24" y="30"/>
                </a:cubicBezTo>
                <a:cubicBezTo>
                  <a:pt x="24" y="31"/>
                  <a:pt x="25" y="32"/>
                  <a:pt x="25" y="33"/>
                </a:cubicBezTo>
                <a:moveTo>
                  <a:pt x="1" y="30"/>
                </a:moveTo>
                <a:cubicBezTo>
                  <a:pt x="2" y="32"/>
                  <a:pt x="3" y="33"/>
                  <a:pt x="4" y="35"/>
                </a:cubicBezTo>
                <a:cubicBezTo>
                  <a:pt x="5" y="36"/>
                  <a:pt x="6" y="37"/>
                  <a:pt x="8" y="37"/>
                </a:cubicBezTo>
                <a:cubicBezTo>
                  <a:pt x="10" y="38"/>
                  <a:pt x="11" y="38"/>
                  <a:pt x="13" y="38"/>
                </a:cubicBezTo>
                <a:cubicBezTo>
                  <a:pt x="15" y="38"/>
                  <a:pt x="16" y="38"/>
                  <a:pt x="18" y="37"/>
                </a:cubicBezTo>
                <a:cubicBezTo>
                  <a:pt x="19" y="37"/>
                  <a:pt x="21" y="36"/>
                  <a:pt x="22" y="35"/>
                </a:cubicBezTo>
                <a:cubicBezTo>
                  <a:pt x="19" y="30"/>
                  <a:pt x="19" y="30"/>
                  <a:pt x="19" y="30"/>
                </a:cubicBezTo>
                <a:cubicBezTo>
                  <a:pt x="18" y="30"/>
                  <a:pt x="17" y="31"/>
                  <a:pt x="17" y="31"/>
                </a:cubicBezTo>
                <a:cubicBezTo>
                  <a:pt x="16" y="32"/>
                  <a:pt x="15" y="32"/>
                  <a:pt x="14" y="32"/>
                </a:cubicBezTo>
                <a:cubicBezTo>
                  <a:pt x="12" y="32"/>
                  <a:pt x="11" y="31"/>
                  <a:pt x="10" y="30"/>
                </a:cubicBezTo>
                <a:cubicBezTo>
                  <a:pt x="9" y="28"/>
                  <a:pt x="8" y="27"/>
                  <a:pt x="8" y="24"/>
                </a:cubicBezTo>
                <a:cubicBezTo>
                  <a:pt x="8" y="22"/>
                  <a:pt x="9" y="20"/>
                  <a:pt x="10" y="19"/>
                </a:cubicBezTo>
                <a:cubicBezTo>
                  <a:pt x="11" y="18"/>
                  <a:pt x="12" y="17"/>
                  <a:pt x="14" y="17"/>
                </a:cubicBezTo>
                <a:cubicBezTo>
                  <a:pt x="15" y="17"/>
                  <a:pt x="17" y="17"/>
                  <a:pt x="18" y="18"/>
                </a:cubicBezTo>
                <a:cubicBezTo>
                  <a:pt x="22" y="14"/>
                  <a:pt x="22" y="14"/>
                  <a:pt x="22" y="14"/>
                </a:cubicBezTo>
                <a:cubicBezTo>
                  <a:pt x="21" y="13"/>
                  <a:pt x="20" y="12"/>
                  <a:pt x="18" y="11"/>
                </a:cubicBezTo>
                <a:cubicBezTo>
                  <a:pt x="17" y="11"/>
                  <a:pt x="15" y="11"/>
                  <a:pt x="14" y="11"/>
                </a:cubicBezTo>
                <a:cubicBezTo>
                  <a:pt x="12" y="11"/>
                  <a:pt x="10" y="11"/>
                  <a:pt x="9" y="11"/>
                </a:cubicBezTo>
                <a:cubicBezTo>
                  <a:pt x="7" y="12"/>
                  <a:pt x="6" y="13"/>
                  <a:pt x="4" y="14"/>
                </a:cubicBezTo>
                <a:cubicBezTo>
                  <a:pt x="3" y="15"/>
                  <a:pt x="2" y="17"/>
                  <a:pt x="1" y="18"/>
                </a:cubicBezTo>
                <a:cubicBezTo>
                  <a:pt x="1" y="20"/>
                  <a:pt x="0" y="22"/>
                  <a:pt x="0" y="24"/>
                </a:cubicBezTo>
                <a:cubicBezTo>
                  <a:pt x="0" y="27"/>
                  <a:pt x="0" y="28"/>
                  <a:pt x="1" y="30"/>
                </a:cubicBezTo>
              </a:path>
            </a:pathLst>
          </a:custGeom>
          <a:solidFill>
            <a:srgbClr val="263B88"/>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60943783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TITLE SLIDE option A">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60ACFEF-7930-2D43-AA79-3F34EF2EE2FA}"/>
              </a:ext>
            </a:extLst>
          </p:cNvPr>
          <p:cNvPicPr>
            <a:picLocks noChangeAspect="1"/>
          </p:cNvPicPr>
          <p:nvPr userDrawn="1"/>
        </p:nvPicPr>
        <p:blipFill>
          <a:blip r:embed="rId2"/>
          <a:stretch>
            <a:fillRect/>
          </a:stretch>
        </p:blipFill>
        <p:spPr>
          <a:xfrm>
            <a:off x="0" y="511033"/>
            <a:ext cx="12192000" cy="4438650"/>
          </a:xfrm>
          <a:prstGeom prst="rect">
            <a:avLst/>
          </a:prstGeom>
        </p:spPr>
      </p:pic>
      <p:sp>
        <p:nvSpPr>
          <p:cNvPr id="2" name="Title 1">
            <a:extLst>
              <a:ext uri="{FF2B5EF4-FFF2-40B4-BE49-F238E27FC236}">
                <a16:creationId xmlns:a16="http://schemas.microsoft.com/office/drawing/2014/main" id="{9FD486C6-F4E7-6B45-92D4-3F3CC9C6864D}"/>
              </a:ext>
            </a:extLst>
          </p:cNvPr>
          <p:cNvSpPr>
            <a:spLocks noGrp="1"/>
          </p:cNvSpPr>
          <p:nvPr>
            <p:ph type="ctrTitle"/>
          </p:nvPr>
        </p:nvSpPr>
        <p:spPr>
          <a:xfrm>
            <a:off x="5933660" y="878549"/>
            <a:ext cx="5489714" cy="2387600"/>
          </a:xfrm>
        </p:spPr>
        <p:txBody>
          <a:bodyPr anchor="b">
            <a:normAutofit/>
          </a:bodyPr>
          <a:lstStyle>
            <a:lvl1pPr algn="r">
              <a:defRPr sz="5400" b="1">
                <a:solidFill>
                  <a:schemeClr val="bg1"/>
                </a:solidFill>
                <a:latin typeface="Source Sans Pro" panose="020B0503030403020204" pitchFamily="34" charset="77"/>
              </a:defRPr>
            </a:lvl1pPr>
          </a:lstStyle>
          <a:p>
            <a:r>
              <a:rPr lang="en-US"/>
              <a:t>Click to edit Master title style</a:t>
            </a:r>
          </a:p>
        </p:txBody>
      </p:sp>
      <p:sp>
        <p:nvSpPr>
          <p:cNvPr id="3" name="Subtitle 2">
            <a:extLst>
              <a:ext uri="{FF2B5EF4-FFF2-40B4-BE49-F238E27FC236}">
                <a16:creationId xmlns:a16="http://schemas.microsoft.com/office/drawing/2014/main" id="{62E6EC7A-3DD9-C442-9999-7ABB017DDB3D}"/>
              </a:ext>
            </a:extLst>
          </p:cNvPr>
          <p:cNvSpPr>
            <a:spLocks noGrp="1"/>
          </p:cNvSpPr>
          <p:nvPr>
            <p:ph type="subTitle" idx="1"/>
          </p:nvPr>
        </p:nvSpPr>
        <p:spPr>
          <a:xfrm>
            <a:off x="5933660" y="3358224"/>
            <a:ext cx="5489714" cy="1655762"/>
          </a:xfrm>
        </p:spPr>
        <p:txBody>
          <a:bodyPr/>
          <a:lstStyle>
            <a:lvl1pPr marL="0" indent="0" algn="r">
              <a:buNone/>
              <a:defRPr sz="2400">
                <a:solidFill>
                  <a:srgbClr val="00B0F0"/>
                </a:solidFill>
                <a:latin typeface="Source Sans Pro" panose="020B05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grpSp>
        <p:nvGrpSpPr>
          <p:cNvPr id="8" name="Group 7"/>
          <p:cNvGrpSpPr/>
          <p:nvPr userDrawn="1"/>
        </p:nvGrpSpPr>
        <p:grpSpPr>
          <a:xfrm>
            <a:off x="9166735" y="5466718"/>
            <a:ext cx="2256639" cy="587864"/>
            <a:chOff x="1046163" y="703263"/>
            <a:chExt cx="1133475" cy="295275"/>
          </a:xfrm>
        </p:grpSpPr>
        <p:sp>
          <p:nvSpPr>
            <p:cNvPr id="9" name="Freeform 3974"/>
            <p:cNvSpPr>
              <a:spLocks/>
            </p:cNvSpPr>
            <p:nvPr/>
          </p:nvSpPr>
          <p:spPr bwMode="auto">
            <a:xfrm>
              <a:off x="1046163" y="703263"/>
              <a:ext cx="176212" cy="166688"/>
            </a:xfrm>
            <a:custGeom>
              <a:avLst/>
              <a:gdLst/>
              <a:ahLst/>
              <a:cxnLst>
                <a:cxn ang="0">
                  <a:pos x="90" y="0"/>
                </a:cxn>
                <a:cxn ang="0">
                  <a:pos x="56" y="25"/>
                </a:cxn>
                <a:cxn ang="0">
                  <a:pos x="21" y="0"/>
                </a:cxn>
                <a:cxn ang="0">
                  <a:pos x="33" y="40"/>
                </a:cxn>
                <a:cxn ang="0">
                  <a:pos x="0" y="65"/>
                </a:cxn>
                <a:cxn ang="0">
                  <a:pos x="43" y="65"/>
                </a:cxn>
                <a:cxn ang="0">
                  <a:pos x="56" y="105"/>
                </a:cxn>
                <a:cxn ang="0">
                  <a:pos x="69" y="65"/>
                </a:cxn>
                <a:cxn ang="0">
                  <a:pos x="111" y="65"/>
                </a:cxn>
                <a:cxn ang="0">
                  <a:pos x="77" y="40"/>
                </a:cxn>
                <a:cxn ang="0">
                  <a:pos x="90" y="0"/>
                </a:cxn>
              </a:cxnLst>
              <a:rect l="0" t="0" r="r" b="b"/>
              <a:pathLst>
                <a:path w="111" h="105">
                  <a:moveTo>
                    <a:pt x="90" y="0"/>
                  </a:moveTo>
                  <a:lnTo>
                    <a:pt x="56" y="25"/>
                  </a:lnTo>
                  <a:lnTo>
                    <a:pt x="21" y="0"/>
                  </a:lnTo>
                  <a:lnTo>
                    <a:pt x="33" y="40"/>
                  </a:lnTo>
                  <a:lnTo>
                    <a:pt x="0" y="65"/>
                  </a:lnTo>
                  <a:lnTo>
                    <a:pt x="43" y="65"/>
                  </a:lnTo>
                  <a:lnTo>
                    <a:pt x="56" y="105"/>
                  </a:lnTo>
                  <a:lnTo>
                    <a:pt x="69" y="65"/>
                  </a:lnTo>
                  <a:lnTo>
                    <a:pt x="111" y="65"/>
                  </a:lnTo>
                  <a:lnTo>
                    <a:pt x="77" y="40"/>
                  </a:lnTo>
                  <a:lnTo>
                    <a:pt x="90" y="0"/>
                  </a:lnTo>
                  <a:close/>
                </a:path>
              </a:pathLst>
            </a:custGeom>
            <a:solidFill>
              <a:srgbClr val="ED3025"/>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Freeform 3975"/>
            <p:cNvSpPr>
              <a:spLocks/>
            </p:cNvSpPr>
            <p:nvPr/>
          </p:nvSpPr>
          <p:spPr bwMode="auto">
            <a:xfrm>
              <a:off x="1135063" y="703263"/>
              <a:ext cx="184150" cy="166688"/>
            </a:xfrm>
            <a:custGeom>
              <a:avLst/>
              <a:gdLst/>
              <a:ahLst/>
              <a:cxnLst>
                <a:cxn ang="0">
                  <a:pos x="34" y="0"/>
                </a:cxn>
                <a:cxn ang="0">
                  <a:pos x="47" y="40"/>
                </a:cxn>
                <a:cxn ang="0">
                  <a:pos x="88" y="40"/>
                </a:cxn>
                <a:cxn ang="0">
                  <a:pos x="55" y="65"/>
                </a:cxn>
                <a:cxn ang="0">
                  <a:pos x="67" y="105"/>
                </a:cxn>
                <a:cxn ang="0">
                  <a:pos x="34" y="80"/>
                </a:cxn>
                <a:cxn ang="0">
                  <a:pos x="0" y="105"/>
                </a:cxn>
                <a:cxn ang="0">
                  <a:pos x="86" y="105"/>
                </a:cxn>
                <a:cxn ang="0">
                  <a:pos x="116" y="0"/>
                </a:cxn>
                <a:cxn ang="0">
                  <a:pos x="34" y="0"/>
                </a:cxn>
              </a:cxnLst>
              <a:rect l="0" t="0" r="r" b="b"/>
              <a:pathLst>
                <a:path w="116" h="105">
                  <a:moveTo>
                    <a:pt x="34" y="0"/>
                  </a:moveTo>
                  <a:lnTo>
                    <a:pt x="47" y="40"/>
                  </a:lnTo>
                  <a:lnTo>
                    <a:pt x="88" y="40"/>
                  </a:lnTo>
                  <a:lnTo>
                    <a:pt x="55" y="65"/>
                  </a:lnTo>
                  <a:lnTo>
                    <a:pt x="67" y="105"/>
                  </a:lnTo>
                  <a:lnTo>
                    <a:pt x="34" y="80"/>
                  </a:lnTo>
                  <a:lnTo>
                    <a:pt x="0" y="105"/>
                  </a:lnTo>
                  <a:lnTo>
                    <a:pt x="86" y="105"/>
                  </a:lnTo>
                  <a:lnTo>
                    <a:pt x="116" y="0"/>
                  </a:lnTo>
                  <a:lnTo>
                    <a:pt x="34" y="0"/>
                  </a:lnTo>
                  <a:close/>
                </a:path>
              </a:pathLst>
            </a:custGeom>
            <a:solidFill>
              <a:srgbClr val="263C87"/>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3976"/>
            <p:cNvSpPr>
              <a:spLocks noEditPoints="1"/>
            </p:cNvSpPr>
            <p:nvPr/>
          </p:nvSpPr>
          <p:spPr bwMode="auto">
            <a:xfrm>
              <a:off x="1657350" y="706438"/>
              <a:ext cx="174625" cy="161925"/>
            </a:xfrm>
            <a:custGeom>
              <a:avLst/>
              <a:gdLst/>
              <a:ahLst/>
              <a:cxnLst>
                <a:cxn ang="0">
                  <a:pos x="14" y="12"/>
                </a:cxn>
                <a:cxn ang="0">
                  <a:pos x="10" y="4"/>
                </a:cxn>
                <a:cxn ang="0">
                  <a:pos x="2" y="2"/>
                </a:cxn>
                <a:cxn ang="0">
                  <a:pos x="1" y="0"/>
                </a:cxn>
                <a:cxn ang="0">
                  <a:pos x="37" y="0"/>
                </a:cxn>
                <a:cxn ang="0">
                  <a:pos x="49" y="1"/>
                </a:cxn>
                <a:cxn ang="0">
                  <a:pos x="59" y="3"/>
                </a:cxn>
                <a:cxn ang="0">
                  <a:pos x="73" y="10"/>
                </a:cxn>
                <a:cxn ang="0">
                  <a:pos x="79" y="19"/>
                </a:cxn>
                <a:cxn ang="0">
                  <a:pos x="82" y="28"/>
                </a:cxn>
                <a:cxn ang="0">
                  <a:pos x="83" y="41"/>
                </a:cxn>
                <a:cxn ang="0">
                  <a:pos x="81" y="52"/>
                </a:cxn>
                <a:cxn ang="0">
                  <a:pos x="79" y="59"/>
                </a:cxn>
                <a:cxn ang="0">
                  <a:pos x="68" y="70"/>
                </a:cxn>
                <a:cxn ang="0">
                  <a:pos x="55" y="75"/>
                </a:cxn>
                <a:cxn ang="0">
                  <a:pos x="46" y="76"/>
                </a:cxn>
                <a:cxn ang="0">
                  <a:pos x="42" y="76"/>
                </a:cxn>
                <a:cxn ang="0">
                  <a:pos x="16" y="77"/>
                </a:cxn>
                <a:cxn ang="0">
                  <a:pos x="14" y="76"/>
                </a:cxn>
                <a:cxn ang="0">
                  <a:pos x="14" y="43"/>
                </a:cxn>
                <a:cxn ang="0">
                  <a:pos x="27" y="65"/>
                </a:cxn>
                <a:cxn ang="0">
                  <a:pos x="30" y="71"/>
                </a:cxn>
                <a:cxn ang="0">
                  <a:pos x="41" y="71"/>
                </a:cxn>
                <a:cxn ang="0">
                  <a:pos x="56" y="67"/>
                </a:cxn>
                <a:cxn ang="0">
                  <a:pos x="61" y="63"/>
                </a:cxn>
                <a:cxn ang="0">
                  <a:pos x="67" y="52"/>
                </a:cxn>
                <a:cxn ang="0">
                  <a:pos x="68" y="39"/>
                </a:cxn>
                <a:cxn ang="0">
                  <a:pos x="66" y="22"/>
                </a:cxn>
                <a:cxn ang="0">
                  <a:pos x="64" y="18"/>
                </a:cxn>
                <a:cxn ang="0">
                  <a:pos x="58" y="10"/>
                </a:cxn>
                <a:cxn ang="0">
                  <a:pos x="51" y="7"/>
                </a:cxn>
                <a:cxn ang="0">
                  <a:pos x="40" y="5"/>
                </a:cxn>
                <a:cxn ang="0">
                  <a:pos x="28" y="7"/>
                </a:cxn>
                <a:cxn ang="0">
                  <a:pos x="27" y="39"/>
                </a:cxn>
              </a:cxnLst>
              <a:rect l="0" t="0" r="r" b="b"/>
              <a:pathLst>
                <a:path w="83" h="77">
                  <a:moveTo>
                    <a:pt x="14" y="43"/>
                  </a:moveTo>
                  <a:cubicBezTo>
                    <a:pt x="14" y="32"/>
                    <a:pt x="14" y="22"/>
                    <a:pt x="14" y="12"/>
                  </a:cubicBezTo>
                  <a:cubicBezTo>
                    <a:pt x="14" y="11"/>
                    <a:pt x="14" y="10"/>
                    <a:pt x="14" y="9"/>
                  </a:cubicBezTo>
                  <a:cubicBezTo>
                    <a:pt x="14" y="6"/>
                    <a:pt x="12" y="5"/>
                    <a:pt x="10" y="4"/>
                  </a:cubicBezTo>
                  <a:cubicBezTo>
                    <a:pt x="9" y="4"/>
                    <a:pt x="8" y="4"/>
                    <a:pt x="7" y="3"/>
                  </a:cubicBezTo>
                  <a:cubicBezTo>
                    <a:pt x="5" y="3"/>
                    <a:pt x="3" y="3"/>
                    <a:pt x="2" y="2"/>
                  </a:cubicBezTo>
                  <a:cubicBezTo>
                    <a:pt x="1" y="2"/>
                    <a:pt x="0" y="2"/>
                    <a:pt x="0" y="1"/>
                  </a:cubicBezTo>
                  <a:cubicBezTo>
                    <a:pt x="0" y="0"/>
                    <a:pt x="1" y="0"/>
                    <a:pt x="1" y="0"/>
                  </a:cubicBezTo>
                  <a:cubicBezTo>
                    <a:pt x="2" y="0"/>
                    <a:pt x="2" y="0"/>
                    <a:pt x="2" y="0"/>
                  </a:cubicBezTo>
                  <a:cubicBezTo>
                    <a:pt x="14" y="0"/>
                    <a:pt x="25" y="0"/>
                    <a:pt x="37" y="0"/>
                  </a:cubicBezTo>
                  <a:cubicBezTo>
                    <a:pt x="39" y="0"/>
                    <a:pt x="41" y="0"/>
                    <a:pt x="44" y="0"/>
                  </a:cubicBezTo>
                  <a:cubicBezTo>
                    <a:pt x="45" y="0"/>
                    <a:pt x="47" y="1"/>
                    <a:pt x="49" y="1"/>
                  </a:cubicBezTo>
                  <a:cubicBezTo>
                    <a:pt x="49" y="1"/>
                    <a:pt x="50" y="1"/>
                    <a:pt x="51" y="1"/>
                  </a:cubicBezTo>
                  <a:cubicBezTo>
                    <a:pt x="53" y="1"/>
                    <a:pt x="56" y="2"/>
                    <a:pt x="59" y="3"/>
                  </a:cubicBezTo>
                  <a:cubicBezTo>
                    <a:pt x="61" y="3"/>
                    <a:pt x="64" y="4"/>
                    <a:pt x="66" y="5"/>
                  </a:cubicBezTo>
                  <a:cubicBezTo>
                    <a:pt x="69" y="6"/>
                    <a:pt x="71" y="8"/>
                    <a:pt x="73" y="10"/>
                  </a:cubicBezTo>
                  <a:cubicBezTo>
                    <a:pt x="75" y="12"/>
                    <a:pt x="76" y="13"/>
                    <a:pt x="77" y="15"/>
                  </a:cubicBezTo>
                  <a:cubicBezTo>
                    <a:pt x="78" y="17"/>
                    <a:pt x="79" y="18"/>
                    <a:pt x="79" y="19"/>
                  </a:cubicBezTo>
                  <a:cubicBezTo>
                    <a:pt x="80" y="21"/>
                    <a:pt x="80" y="22"/>
                    <a:pt x="81" y="23"/>
                  </a:cubicBezTo>
                  <a:cubicBezTo>
                    <a:pt x="81" y="25"/>
                    <a:pt x="82" y="26"/>
                    <a:pt x="82" y="28"/>
                  </a:cubicBezTo>
                  <a:cubicBezTo>
                    <a:pt x="82" y="30"/>
                    <a:pt x="82" y="31"/>
                    <a:pt x="82" y="33"/>
                  </a:cubicBezTo>
                  <a:cubicBezTo>
                    <a:pt x="83" y="36"/>
                    <a:pt x="83" y="38"/>
                    <a:pt x="83" y="41"/>
                  </a:cubicBezTo>
                  <a:cubicBezTo>
                    <a:pt x="83" y="43"/>
                    <a:pt x="83" y="44"/>
                    <a:pt x="82" y="45"/>
                  </a:cubicBezTo>
                  <a:cubicBezTo>
                    <a:pt x="82" y="48"/>
                    <a:pt x="82" y="50"/>
                    <a:pt x="81" y="52"/>
                  </a:cubicBezTo>
                  <a:cubicBezTo>
                    <a:pt x="81" y="53"/>
                    <a:pt x="80" y="55"/>
                    <a:pt x="80" y="56"/>
                  </a:cubicBezTo>
                  <a:cubicBezTo>
                    <a:pt x="79" y="57"/>
                    <a:pt x="79" y="58"/>
                    <a:pt x="79" y="59"/>
                  </a:cubicBezTo>
                  <a:cubicBezTo>
                    <a:pt x="78" y="60"/>
                    <a:pt x="77" y="62"/>
                    <a:pt x="75" y="64"/>
                  </a:cubicBezTo>
                  <a:cubicBezTo>
                    <a:pt x="73" y="66"/>
                    <a:pt x="71" y="68"/>
                    <a:pt x="68" y="70"/>
                  </a:cubicBezTo>
                  <a:cubicBezTo>
                    <a:pt x="66" y="71"/>
                    <a:pt x="63" y="72"/>
                    <a:pt x="60" y="73"/>
                  </a:cubicBezTo>
                  <a:cubicBezTo>
                    <a:pt x="58" y="74"/>
                    <a:pt x="57" y="74"/>
                    <a:pt x="55" y="75"/>
                  </a:cubicBezTo>
                  <a:cubicBezTo>
                    <a:pt x="55" y="75"/>
                    <a:pt x="55" y="75"/>
                    <a:pt x="55" y="75"/>
                  </a:cubicBezTo>
                  <a:cubicBezTo>
                    <a:pt x="52" y="75"/>
                    <a:pt x="49" y="76"/>
                    <a:pt x="46" y="76"/>
                  </a:cubicBezTo>
                  <a:cubicBezTo>
                    <a:pt x="45" y="76"/>
                    <a:pt x="43" y="76"/>
                    <a:pt x="42" y="76"/>
                  </a:cubicBezTo>
                  <a:cubicBezTo>
                    <a:pt x="42" y="76"/>
                    <a:pt x="42" y="76"/>
                    <a:pt x="42" y="76"/>
                  </a:cubicBezTo>
                  <a:cubicBezTo>
                    <a:pt x="40" y="77"/>
                    <a:pt x="38" y="77"/>
                    <a:pt x="36" y="77"/>
                  </a:cubicBezTo>
                  <a:cubicBezTo>
                    <a:pt x="29" y="77"/>
                    <a:pt x="23" y="77"/>
                    <a:pt x="16" y="77"/>
                  </a:cubicBezTo>
                  <a:cubicBezTo>
                    <a:pt x="16" y="77"/>
                    <a:pt x="16" y="77"/>
                    <a:pt x="16" y="77"/>
                  </a:cubicBezTo>
                  <a:cubicBezTo>
                    <a:pt x="15" y="77"/>
                    <a:pt x="14" y="76"/>
                    <a:pt x="14" y="76"/>
                  </a:cubicBezTo>
                  <a:cubicBezTo>
                    <a:pt x="14" y="74"/>
                    <a:pt x="14" y="74"/>
                    <a:pt x="14" y="74"/>
                  </a:cubicBezTo>
                  <a:lnTo>
                    <a:pt x="14" y="43"/>
                  </a:lnTo>
                  <a:close/>
                  <a:moveTo>
                    <a:pt x="27" y="39"/>
                  </a:moveTo>
                  <a:cubicBezTo>
                    <a:pt x="27" y="47"/>
                    <a:pt x="27" y="56"/>
                    <a:pt x="27" y="65"/>
                  </a:cubicBezTo>
                  <a:cubicBezTo>
                    <a:pt x="27" y="66"/>
                    <a:pt x="27" y="68"/>
                    <a:pt x="28" y="69"/>
                  </a:cubicBezTo>
                  <a:cubicBezTo>
                    <a:pt x="28" y="70"/>
                    <a:pt x="29" y="71"/>
                    <a:pt x="30" y="71"/>
                  </a:cubicBezTo>
                  <a:cubicBezTo>
                    <a:pt x="31" y="71"/>
                    <a:pt x="33" y="72"/>
                    <a:pt x="35" y="72"/>
                  </a:cubicBezTo>
                  <a:cubicBezTo>
                    <a:pt x="37" y="72"/>
                    <a:pt x="39" y="71"/>
                    <a:pt x="41" y="71"/>
                  </a:cubicBezTo>
                  <a:cubicBezTo>
                    <a:pt x="44" y="71"/>
                    <a:pt x="47" y="70"/>
                    <a:pt x="50" y="69"/>
                  </a:cubicBezTo>
                  <a:cubicBezTo>
                    <a:pt x="52" y="69"/>
                    <a:pt x="54" y="68"/>
                    <a:pt x="56" y="67"/>
                  </a:cubicBezTo>
                  <a:cubicBezTo>
                    <a:pt x="56" y="67"/>
                    <a:pt x="57" y="67"/>
                    <a:pt x="57" y="66"/>
                  </a:cubicBezTo>
                  <a:cubicBezTo>
                    <a:pt x="58" y="65"/>
                    <a:pt x="59" y="64"/>
                    <a:pt x="61" y="63"/>
                  </a:cubicBezTo>
                  <a:cubicBezTo>
                    <a:pt x="62" y="61"/>
                    <a:pt x="64" y="59"/>
                    <a:pt x="65" y="57"/>
                  </a:cubicBezTo>
                  <a:cubicBezTo>
                    <a:pt x="65" y="56"/>
                    <a:pt x="66" y="54"/>
                    <a:pt x="67" y="52"/>
                  </a:cubicBezTo>
                  <a:cubicBezTo>
                    <a:pt x="67" y="50"/>
                    <a:pt x="68" y="48"/>
                    <a:pt x="68" y="46"/>
                  </a:cubicBezTo>
                  <a:cubicBezTo>
                    <a:pt x="68" y="44"/>
                    <a:pt x="68" y="42"/>
                    <a:pt x="68" y="39"/>
                  </a:cubicBezTo>
                  <a:cubicBezTo>
                    <a:pt x="68" y="35"/>
                    <a:pt x="68" y="30"/>
                    <a:pt x="67" y="26"/>
                  </a:cubicBezTo>
                  <a:cubicBezTo>
                    <a:pt x="67" y="24"/>
                    <a:pt x="66" y="23"/>
                    <a:pt x="66" y="22"/>
                  </a:cubicBezTo>
                  <a:cubicBezTo>
                    <a:pt x="66" y="22"/>
                    <a:pt x="66" y="22"/>
                    <a:pt x="66" y="22"/>
                  </a:cubicBezTo>
                  <a:cubicBezTo>
                    <a:pt x="65" y="21"/>
                    <a:pt x="65" y="19"/>
                    <a:pt x="64" y="18"/>
                  </a:cubicBezTo>
                  <a:cubicBezTo>
                    <a:pt x="64" y="17"/>
                    <a:pt x="63" y="16"/>
                    <a:pt x="62" y="15"/>
                  </a:cubicBezTo>
                  <a:cubicBezTo>
                    <a:pt x="61" y="13"/>
                    <a:pt x="60" y="12"/>
                    <a:pt x="58" y="10"/>
                  </a:cubicBezTo>
                  <a:cubicBezTo>
                    <a:pt x="57" y="10"/>
                    <a:pt x="55" y="9"/>
                    <a:pt x="54" y="8"/>
                  </a:cubicBezTo>
                  <a:cubicBezTo>
                    <a:pt x="53" y="7"/>
                    <a:pt x="52" y="7"/>
                    <a:pt x="51" y="7"/>
                  </a:cubicBezTo>
                  <a:cubicBezTo>
                    <a:pt x="49" y="6"/>
                    <a:pt x="47" y="6"/>
                    <a:pt x="45" y="5"/>
                  </a:cubicBezTo>
                  <a:cubicBezTo>
                    <a:pt x="43" y="5"/>
                    <a:pt x="42" y="5"/>
                    <a:pt x="40" y="5"/>
                  </a:cubicBezTo>
                  <a:cubicBezTo>
                    <a:pt x="37" y="4"/>
                    <a:pt x="33" y="5"/>
                    <a:pt x="30" y="5"/>
                  </a:cubicBezTo>
                  <a:cubicBezTo>
                    <a:pt x="29" y="6"/>
                    <a:pt x="28" y="6"/>
                    <a:pt x="28" y="7"/>
                  </a:cubicBezTo>
                  <a:cubicBezTo>
                    <a:pt x="28" y="9"/>
                    <a:pt x="27" y="11"/>
                    <a:pt x="27" y="12"/>
                  </a:cubicBezTo>
                  <a:cubicBezTo>
                    <a:pt x="27" y="21"/>
                    <a:pt x="27" y="30"/>
                    <a:pt x="27" y="39"/>
                  </a:cubicBezTo>
                </a:path>
              </a:pathLst>
            </a:custGeom>
            <a:solidFill>
              <a:srgbClr val="263C87"/>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3977"/>
            <p:cNvSpPr>
              <a:spLocks noEditPoints="1"/>
            </p:cNvSpPr>
            <p:nvPr/>
          </p:nvSpPr>
          <p:spPr bwMode="auto">
            <a:xfrm>
              <a:off x="2008188" y="706438"/>
              <a:ext cx="171450" cy="161925"/>
            </a:xfrm>
            <a:custGeom>
              <a:avLst/>
              <a:gdLst/>
              <a:ahLst/>
              <a:cxnLst>
                <a:cxn ang="0">
                  <a:pos x="22" y="51"/>
                </a:cxn>
                <a:cxn ang="0">
                  <a:pos x="19" y="56"/>
                </a:cxn>
                <a:cxn ang="0">
                  <a:pos x="15" y="64"/>
                </a:cxn>
                <a:cxn ang="0">
                  <a:pos x="10" y="75"/>
                </a:cxn>
                <a:cxn ang="0">
                  <a:pos x="8" y="77"/>
                </a:cxn>
                <a:cxn ang="0">
                  <a:pos x="1" y="77"/>
                </a:cxn>
                <a:cxn ang="0">
                  <a:pos x="1" y="75"/>
                </a:cxn>
                <a:cxn ang="0">
                  <a:pos x="3" y="69"/>
                </a:cxn>
                <a:cxn ang="0">
                  <a:pos x="8" y="59"/>
                </a:cxn>
                <a:cxn ang="0">
                  <a:pos x="12" y="51"/>
                </a:cxn>
                <a:cxn ang="0">
                  <a:pos x="15" y="44"/>
                </a:cxn>
                <a:cxn ang="0">
                  <a:pos x="19" y="36"/>
                </a:cxn>
                <a:cxn ang="0">
                  <a:pos x="22" y="28"/>
                </a:cxn>
                <a:cxn ang="0">
                  <a:pos x="26" y="21"/>
                </a:cxn>
                <a:cxn ang="0">
                  <a:pos x="29" y="13"/>
                </a:cxn>
                <a:cxn ang="0">
                  <a:pos x="31" y="8"/>
                </a:cxn>
                <a:cxn ang="0">
                  <a:pos x="22" y="3"/>
                </a:cxn>
                <a:cxn ang="0">
                  <a:pos x="22" y="0"/>
                </a:cxn>
                <a:cxn ang="0">
                  <a:pos x="46" y="1"/>
                </a:cxn>
                <a:cxn ang="0">
                  <a:pos x="48" y="6"/>
                </a:cxn>
                <a:cxn ang="0">
                  <a:pos x="52" y="13"/>
                </a:cxn>
                <a:cxn ang="0">
                  <a:pos x="58" y="26"/>
                </a:cxn>
                <a:cxn ang="0">
                  <a:pos x="60" y="31"/>
                </a:cxn>
                <a:cxn ang="0">
                  <a:pos x="64" y="40"/>
                </a:cxn>
                <a:cxn ang="0">
                  <a:pos x="69" y="48"/>
                </a:cxn>
                <a:cxn ang="0">
                  <a:pos x="73" y="58"/>
                </a:cxn>
                <a:cxn ang="0">
                  <a:pos x="77" y="66"/>
                </a:cxn>
                <a:cxn ang="0">
                  <a:pos x="80" y="73"/>
                </a:cxn>
                <a:cxn ang="0">
                  <a:pos x="81" y="77"/>
                </a:cxn>
                <a:cxn ang="0">
                  <a:pos x="67" y="75"/>
                </a:cxn>
                <a:cxn ang="0">
                  <a:pos x="62" y="65"/>
                </a:cxn>
                <a:cxn ang="0">
                  <a:pos x="59" y="57"/>
                </a:cxn>
                <a:cxn ang="0">
                  <a:pos x="54" y="51"/>
                </a:cxn>
                <a:cxn ang="0">
                  <a:pos x="38" y="46"/>
                </a:cxn>
                <a:cxn ang="0">
                  <a:pos x="53" y="46"/>
                </a:cxn>
                <a:cxn ang="0">
                  <a:pos x="52" y="43"/>
                </a:cxn>
                <a:cxn ang="0">
                  <a:pos x="50" y="37"/>
                </a:cxn>
                <a:cxn ang="0">
                  <a:pos x="48" y="33"/>
                </a:cxn>
                <a:cxn ang="0">
                  <a:pos x="44" y="26"/>
                </a:cxn>
                <a:cxn ang="0">
                  <a:pos x="41" y="18"/>
                </a:cxn>
                <a:cxn ang="0">
                  <a:pos x="39" y="14"/>
                </a:cxn>
                <a:cxn ang="0">
                  <a:pos x="38" y="15"/>
                </a:cxn>
                <a:cxn ang="0">
                  <a:pos x="34" y="23"/>
                </a:cxn>
                <a:cxn ang="0">
                  <a:pos x="29" y="33"/>
                </a:cxn>
                <a:cxn ang="0">
                  <a:pos x="24" y="45"/>
                </a:cxn>
                <a:cxn ang="0">
                  <a:pos x="25" y="46"/>
                </a:cxn>
              </a:cxnLst>
              <a:rect l="0" t="0" r="r" b="b"/>
              <a:pathLst>
                <a:path w="82" h="77">
                  <a:moveTo>
                    <a:pt x="38" y="51"/>
                  </a:moveTo>
                  <a:cubicBezTo>
                    <a:pt x="33" y="51"/>
                    <a:pt x="28" y="51"/>
                    <a:pt x="22" y="51"/>
                  </a:cubicBezTo>
                  <a:cubicBezTo>
                    <a:pt x="21" y="51"/>
                    <a:pt x="21" y="51"/>
                    <a:pt x="20" y="53"/>
                  </a:cubicBezTo>
                  <a:cubicBezTo>
                    <a:pt x="20" y="54"/>
                    <a:pt x="19" y="55"/>
                    <a:pt x="19" y="56"/>
                  </a:cubicBezTo>
                  <a:cubicBezTo>
                    <a:pt x="18" y="57"/>
                    <a:pt x="18" y="58"/>
                    <a:pt x="18" y="58"/>
                  </a:cubicBezTo>
                  <a:cubicBezTo>
                    <a:pt x="17" y="60"/>
                    <a:pt x="16" y="62"/>
                    <a:pt x="15" y="64"/>
                  </a:cubicBezTo>
                  <a:cubicBezTo>
                    <a:pt x="14" y="66"/>
                    <a:pt x="13" y="68"/>
                    <a:pt x="13" y="70"/>
                  </a:cubicBezTo>
                  <a:cubicBezTo>
                    <a:pt x="12" y="71"/>
                    <a:pt x="11" y="73"/>
                    <a:pt x="10" y="75"/>
                  </a:cubicBezTo>
                  <a:cubicBezTo>
                    <a:pt x="10" y="75"/>
                    <a:pt x="10" y="75"/>
                    <a:pt x="10" y="75"/>
                  </a:cubicBezTo>
                  <a:cubicBezTo>
                    <a:pt x="9" y="77"/>
                    <a:pt x="9" y="77"/>
                    <a:pt x="8" y="77"/>
                  </a:cubicBezTo>
                  <a:cubicBezTo>
                    <a:pt x="6" y="77"/>
                    <a:pt x="4" y="77"/>
                    <a:pt x="2" y="77"/>
                  </a:cubicBezTo>
                  <a:cubicBezTo>
                    <a:pt x="1" y="77"/>
                    <a:pt x="1" y="77"/>
                    <a:pt x="1" y="77"/>
                  </a:cubicBezTo>
                  <a:cubicBezTo>
                    <a:pt x="1" y="77"/>
                    <a:pt x="0" y="76"/>
                    <a:pt x="0" y="76"/>
                  </a:cubicBezTo>
                  <a:cubicBezTo>
                    <a:pt x="1" y="75"/>
                    <a:pt x="1" y="75"/>
                    <a:pt x="1" y="75"/>
                  </a:cubicBezTo>
                  <a:cubicBezTo>
                    <a:pt x="1" y="74"/>
                    <a:pt x="2" y="73"/>
                    <a:pt x="2" y="72"/>
                  </a:cubicBezTo>
                  <a:cubicBezTo>
                    <a:pt x="3" y="71"/>
                    <a:pt x="3" y="70"/>
                    <a:pt x="3" y="69"/>
                  </a:cubicBezTo>
                  <a:cubicBezTo>
                    <a:pt x="4" y="68"/>
                    <a:pt x="5" y="66"/>
                    <a:pt x="6" y="64"/>
                  </a:cubicBezTo>
                  <a:cubicBezTo>
                    <a:pt x="7" y="62"/>
                    <a:pt x="7" y="61"/>
                    <a:pt x="8" y="59"/>
                  </a:cubicBezTo>
                  <a:cubicBezTo>
                    <a:pt x="9" y="57"/>
                    <a:pt x="10" y="56"/>
                    <a:pt x="10" y="54"/>
                  </a:cubicBezTo>
                  <a:cubicBezTo>
                    <a:pt x="11" y="53"/>
                    <a:pt x="11" y="52"/>
                    <a:pt x="12" y="51"/>
                  </a:cubicBezTo>
                  <a:cubicBezTo>
                    <a:pt x="12" y="50"/>
                    <a:pt x="12" y="50"/>
                    <a:pt x="13" y="49"/>
                  </a:cubicBezTo>
                  <a:cubicBezTo>
                    <a:pt x="14" y="47"/>
                    <a:pt x="14" y="46"/>
                    <a:pt x="15" y="44"/>
                  </a:cubicBezTo>
                  <a:cubicBezTo>
                    <a:pt x="16" y="43"/>
                    <a:pt x="16" y="42"/>
                    <a:pt x="16" y="41"/>
                  </a:cubicBezTo>
                  <a:cubicBezTo>
                    <a:pt x="17" y="39"/>
                    <a:pt x="18" y="38"/>
                    <a:pt x="19" y="36"/>
                  </a:cubicBezTo>
                  <a:cubicBezTo>
                    <a:pt x="19" y="35"/>
                    <a:pt x="20" y="33"/>
                    <a:pt x="21" y="32"/>
                  </a:cubicBezTo>
                  <a:cubicBezTo>
                    <a:pt x="21" y="31"/>
                    <a:pt x="22" y="29"/>
                    <a:pt x="22" y="28"/>
                  </a:cubicBezTo>
                  <a:cubicBezTo>
                    <a:pt x="23" y="28"/>
                    <a:pt x="23" y="27"/>
                    <a:pt x="23" y="26"/>
                  </a:cubicBezTo>
                  <a:cubicBezTo>
                    <a:pt x="24" y="25"/>
                    <a:pt x="25" y="23"/>
                    <a:pt x="26" y="21"/>
                  </a:cubicBezTo>
                  <a:cubicBezTo>
                    <a:pt x="26" y="20"/>
                    <a:pt x="27" y="18"/>
                    <a:pt x="28" y="17"/>
                  </a:cubicBezTo>
                  <a:cubicBezTo>
                    <a:pt x="28" y="16"/>
                    <a:pt x="29" y="15"/>
                    <a:pt x="29" y="13"/>
                  </a:cubicBezTo>
                  <a:cubicBezTo>
                    <a:pt x="30" y="13"/>
                    <a:pt x="30" y="12"/>
                    <a:pt x="30" y="11"/>
                  </a:cubicBezTo>
                  <a:cubicBezTo>
                    <a:pt x="31" y="10"/>
                    <a:pt x="31" y="9"/>
                    <a:pt x="31" y="8"/>
                  </a:cubicBezTo>
                  <a:cubicBezTo>
                    <a:pt x="32" y="6"/>
                    <a:pt x="31" y="5"/>
                    <a:pt x="29" y="4"/>
                  </a:cubicBezTo>
                  <a:cubicBezTo>
                    <a:pt x="27" y="4"/>
                    <a:pt x="24" y="3"/>
                    <a:pt x="22" y="3"/>
                  </a:cubicBezTo>
                  <a:cubicBezTo>
                    <a:pt x="21" y="2"/>
                    <a:pt x="21" y="2"/>
                    <a:pt x="21" y="1"/>
                  </a:cubicBezTo>
                  <a:cubicBezTo>
                    <a:pt x="21" y="0"/>
                    <a:pt x="21" y="0"/>
                    <a:pt x="22" y="0"/>
                  </a:cubicBezTo>
                  <a:cubicBezTo>
                    <a:pt x="29" y="0"/>
                    <a:pt x="37" y="0"/>
                    <a:pt x="44" y="0"/>
                  </a:cubicBezTo>
                  <a:cubicBezTo>
                    <a:pt x="45" y="0"/>
                    <a:pt x="45" y="0"/>
                    <a:pt x="46" y="1"/>
                  </a:cubicBezTo>
                  <a:cubicBezTo>
                    <a:pt x="46" y="2"/>
                    <a:pt x="47" y="3"/>
                    <a:pt x="47" y="4"/>
                  </a:cubicBezTo>
                  <a:cubicBezTo>
                    <a:pt x="48" y="4"/>
                    <a:pt x="48" y="5"/>
                    <a:pt x="48" y="6"/>
                  </a:cubicBezTo>
                  <a:cubicBezTo>
                    <a:pt x="49" y="7"/>
                    <a:pt x="50" y="9"/>
                    <a:pt x="51" y="11"/>
                  </a:cubicBezTo>
                  <a:cubicBezTo>
                    <a:pt x="51" y="11"/>
                    <a:pt x="51" y="12"/>
                    <a:pt x="52" y="13"/>
                  </a:cubicBezTo>
                  <a:cubicBezTo>
                    <a:pt x="52" y="15"/>
                    <a:pt x="53" y="17"/>
                    <a:pt x="54" y="19"/>
                  </a:cubicBezTo>
                  <a:cubicBezTo>
                    <a:pt x="56" y="21"/>
                    <a:pt x="57" y="24"/>
                    <a:pt x="58" y="26"/>
                  </a:cubicBezTo>
                  <a:cubicBezTo>
                    <a:pt x="58" y="27"/>
                    <a:pt x="59" y="28"/>
                    <a:pt x="59" y="29"/>
                  </a:cubicBezTo>
                  <a:cubicBezTo>
                    <a:pt x="60" y="30"/>
                    <a:pt x="60" y="31"/>
                    <a:pt x="60" y="31"/>
                  </a:cubicBezTo>
                  <a:cubicBezTo>
                    <a:pt x="61" y="33"/>
                    <a:pt x="62" y="35"/>
                    <a:pt x="63" y="37"/>
                  </a:cubicBezTo>
                  <a:cubicBezTo>
                    <a:pt x="64" y="38"/>
                    <a:pt x="64" y="39"/>
                    <a:pt x="64" y="40"/>
                  </a:cubicBezTo>
                  <a:cubicBezTo>
                    <a:pt x="65" y="40"/>
                    <a:pt x="65" y="41"/>
                    <a:pt x="65" y="42"/>
                  </a:cubicBezTo>
                  <a:cubicBezTo>
                    <a:pt x="66" y="44"/>
                    <a:pt x="68" y="46"/>
                    <a:pt x="69" y="48"/>
                  </a:cubicBezTo>
                  <a:cubicBezTo>
                    <a:pt x="69" y="50"/>
                    <a:pt x="70" y="51"/>
                    <a:pt x="71" y="53"/>
                  </a:cubicBezTo>
                  <a:cubicBezTo>
                    <a:pt x="71" y="54"/>
                    <a:pt x="72" y="56"/>
                    <a:pt x="73" y="58"/>
                  </a:cubicBezTo>
                  <a:cubicBezTo>
                    <a:pt x="74" y="59"/>
                    <a:pt x="74" y="60"/>
                    <a:pt x="74" y="60"/>
                  </a:cubicBezTo>
                  <a:cubicBezTo>
                    <a:pt x="75" y="62"/>
                    <a:pt x="76" y="64"/>
                    <a:pt x="77" y="66"/>
                  </a:cubicBezTo>
                  <a:cubicBezTo>
                    <a:pt x="78" y="67"/>
                    <a:pt x="78" y="69"/>
                    <a:pt x="79" y="70"/>
                  </a:cubicBezTo>
                  <a:cubicBezTo>
                    <a:pt x="80" y="71"/>
                    <a:pt x="80" y="72"/>
                    <a:pt x="80" y="73"/>
                  </a:cubicBezTo>
                  <a:cubicBezTo>
                    <a:pt x="81" y="74"/>
                    <a:pt x="81" y="75"/>
                    <a:pt x="82" y="75"/>
                  </a:cubicBezTo>
                  <a:cubicBezTo>
                    <a:pt x="82" y="76"/>
                    <a:pt x="82" y="77"/>
                    <a:pt x="81" y="77"/>
                  </a:cubicBezTo>
                  <a:cubicBezTo>
                    <a:pt x="77" y="77"/>
                    <a:pt x="73" y="77"/>
                    <a:pt x="69" y="77"/>
                  </a:cubicBezTo>
                  <a:cubicBezTo>
                    <a:pt x="68" y="77"/>
                    <a:pt x="67" y="76"/>
                    <a:pt x="67" y="75"/>
                  </a:cubicBezTo>
                  <a:cubicBezTo>
                    <a:pt x="66" y="73"/>
                    <a:pt x="65" y="72"/>
                    <a:pt x="64" y="70"/>
                  </a:cubicBezTo>
                  <a:cubicBezTo>
                    <a:pt x="64" y="68"/>
                    <a:pt x="63" y="66"/>
                    <a:pt x="62" y="65"/>
                  </a:cubicBezTo>
                  <a:cubicBezTo>
                    <a:pt x="61" y="63"/>
                    <a:pt x="61" y="61"/>
                    <a:pt x="60" y="60"/>
                  </a:cubicBezTo>
                  <a:cubicBezTo>
                    <a:pt x="59" y="59"/>
                    <a:pt x="59" y="58"/>
                    <a:pt x="59" y="57"/>
                  </a:cubicBezTo>
                  <a:cubicBezTo>
                    <a:pt x="58" y="56"/>
                    <a:pt x="57" y="54"/>
                    <a:pt x="56" y="53"/>
                  </a:cubicBezTo>
                  <a:cubicBezTo>
                    <a:pt x="56" y="52"/>
                    <a:pt x="55" y="51"/>
                    <a:pt x="54" y="51"/>
                  </a:cubicBezTo>
                  <a:cubicBezTo>
                    <a:pt x="49" y="51"/>
                    <a:pt x="44" y="51"/>
                    <a:pt x="38" y="51"/>
                  </a:cubicBezTo>
                  <a:moveTo>
                    <a:pt x="38" y="46"/>
                  </a:moveTo>
                  <a:cubicBezTo>
                    <a:pt x="52" y="46"/>
                    <a:pt x="52" y="46"/>
                    <a:pt x="52" y="46"/>
                  </a:cubicBezTo>
                  <a:cubicBezTo>
                    <a:pt x="52" y="46"/>
                    <a:pt x="53" y="46"/>
                    <a:pt x="53" y="46"/>
                  </a:cubicBezTo>
                  <a:cubicBezTo>
                    <a:pt x="54" y="46"/>
                    <a:pt x="54" y="46"/>
                    <a:pt x="54" y="45"/>
                  </a:cubicBezTo>
                  <a:cubicBezTo>
                    <a:pt x="53" y="44"/>
                    <a:pt x="53" y="44"/>
                    <a:pt x="52" y="43"/>
                  </a:cubicBezTo>
                  <a:cubicBezTo>
                    <a:pt x="52" y="42"/>
                    <a:pt x="52" y="41"/>
                    <a:pt x="51" y="41"/>
                  </a:cubicBezTo>
                  <a:cubicBezTo>
                    <a:pt x="51" y="39"/>
                    <a:pt x="50" y="38"/>
                    <a:pt x="50" y="37"/>
                  </a:cubicBezTo>
                  <a:cubicBezTo>
                    <a:pt x="50" y="37"/>
                    <a:pt x="49" y="36"/>
                    <a:pt x="49" y="36"/>
                  </a:cubicBezTo>
                  <a:cubicBezTo>
                    <a:pt x="49" y="35"/>
                    <a:pt x="48" y="34"/>
                    <a:pt x="48" y="33"/>
                  </a:cubicBezTo>
                  <a:cubicBezTo>
                    <a:pt x="47" y="31"/>
                    <a:pt x="46" y="29"/>
                    <a:pt x="45" y="28"/>
                  </a:cubicBezTo>
                  <a:cubicBezTo>
                    <a:pt x="45" y="27"/>
                    <a:pt x="45" y="26"/>
                    <a:pt x="44" y="26"/>
                  </a:cubicBezTo>
                  <a:cubicBezTo>
                    <a:pt x="44" y="25"/>
                    <a:pt x="44" y="24"/>
                    <a:pt x="43" y="23"/>
                  </a:cubicBezTo>
                  <a:cubicBezTo>
                    <a:pt x="42" y="21"/>
                    <a:pt x="41" y="19"/>
                    <a:pt x="41" y="18"/>
                  </a:cubicBezTo>
                  <a:cubicBezTo>
                    <a:pt x="40" y="16"/>
                    <a:pt x="40" y="15"/>
                    <a:pt x="39" y="14"/>
                  </a:cubicBezTo>
                  <a:cubicBezTo>
                    <a:pt x="39" y="14"/>
                    <a:pt x="39" y="14"/>
                    <a:pt x="39" y="14"/>
                  </a:cubicBezTo>
                  <a:cubicBezTo>
                    <a:pt x="38" y="14"/>
                    <a:pt x="38" y="14"/>
                    <a:pt x="38" y="14"/>
                  </a:cubicBezTo>
                  <a:cubicBezTo>
                    <a:pt x="38" y="15"/>
                    <a:pt x="38" y="15"/>
                    <a:pt x="38" y="15"/>
                  </a:cubicBezTo>
                  <a:cubicBezTo>
                    <a:pt x="37" y="16"/>
                    <a:pt x="37" y="17"/>
                    <a:pt x="36" y="17"/>
                  </a:cubicBezTo>
                  <a:cubicBezTo>
                    <a:pt x="36" y="19"/>
                    <a:pt x="35" y="21"/>
                    <a:pt x="34" y="23"/>
                  </a:cubicBezTo>
                  <a:cubicBezTo>
                    <a:pt x="32" y="26"/>
                    <a:pt x="31" y="28"/>
                    <a:pt x="30" y="31"/>
                  </a:cubicBezTo>
                  <a:cubicBezTo>
                    <a:pt x="30" y="32"/>
                    <a:pt x="29" y="33"/>
                    <a:pt x="29" y="33"/>
                  </a:cubicBezTo>
                  <a:cubicBezTo>
                    <a:pt x="28" y="35"/>
                    <a:pt x="27" y="36"/>
                    <a:pt x="27" y="38"/>
                  </a:cubicBezTo>
                  <a:cubicBezTo>
                    <a:pt x="26" y="40"/>
                    <a:pt x="25" y="43"/>
                    <a:pt x="24" y="45"/>
                  </a:cubicBezTo>
                  <a:cubicBezTo>
                    <a:pt x="23" y="46"/>
                    <a:pt x="23" y="46"/>
                    <a:pt x="24" y="46"/>
                  </a:cubicBezTo>
                  <a:cubicBezTo>
                    <a:pt x="25" y="46"/>
                    <a:pt x="25" y="46"/>
                    <a:pt x="25" y="46"/>
                  </a:cubicBezTo>
                  <a:lnTo>
                    <a:pt x="38" y="46"/>
                  </a:lnTo>
                  <a:close/>
                </a:path>
              </a:pathLst>
            </a:custGeom>
            <a:solidFill>
              <a:srgbClr val="263C87"/>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Freeform 3978"/>
            <p:cNvSpPr>
              <a:spLocks noEditPoints="1"/>
            </p:cNvSpPr>
            <p:nvPr/>
          </p:nvSpPr>
          <p:spPr bwMode="auto">
            <a:xfrm>
              <a:off x="1498600" y="706438"/>
              <a:ext cx="171450" cy="161925"/>
            </a:xfrm>
            <a:custGeom>
              <a:avLst/>
              <a:gdLst/>
              <a:ahLst/>
              <a:cxnLst>
                <a:cxn ang="0">
                  <a:pos x="44" y="0"/>
                </a:cxn>
                <a:cxn ang="0">
                  <a:pos x="47" y="4"/>
                </a:cxn>
                <a:cxn ang="0">
                  <a:pos x="51" y="12"/>
                </a:cxn>
                <a:cxn ang="0">
                  <a:pos x="53" y="17"/>
                </a:cxn>
                <a:cxn ang="0">
                  <a:pos x="57" y="24"/>
                </a:cxn>
                <a:cxn ang="0">
                  <a:pos x="61" y="33"/>
                </a:cxn>
                <a:cxn ang="0">
                  <a:pos x="68" y="47"/>
                </a:cxn>
                <a:cxn ang="0">
                  <a:pos x="70" y="51"/>
                </a:cxn>
                <a:cxn ang="0">
                  <a:pos x="73" y="59"/>
                </a:cxn>
                <a:cxn ang="0">
                  <a:pos x="77" y="66"/>
                </a:cxn>
                <a:cxn ang="0">
                  <a:pos x="79" y="71"/>
                </a:cxn>
                <a:cxn ang="0">
                  <a:pos x="81" y="76"/>
                </a:cxn>
                <a:cxn ang="0">
                  <a:pos x="80" y="77"/>
                </a:cxn>
                <a:cxn ang="0">
                  <a:pos x="67" y="75"/>
                </a:cxn>
                <a:cxn ang="0">
                  <a:pos x="62" y="65"/>
                </a:cxn>
                <a:cxn ang="0">
                  <a:pos x="59" y="58"/>
                </a:cxn>
                <a:cxn ang="0">
                  <a:pos x="56" y="52"/>
                </a:cxn>
                <a:cxn ang="0">
                  <a:pos x="54" y="51"/>
                </a:cxn>
                <a:cxn ang="0">
                  <a:pos x="22" y="51"/>
                </a:cxn>
                <a:cxn ang="0">
                  <a:pos x="18" y="58"/>
                </a:cxn>
                <a:cxn ang="0">
                  <a:pos x="14" y="66"/>
                </a:cxn>
                <a:cxn ang="0">
                  <a:pos x="11" y="72"/>
                </a:cxn>
                <a:cxn ang="0">
                  <a:pos x="8" y="77"/>
                </a:cxn>
                <a:cxn ang="0">
                  <a:pos x="1" y="77"/>
                </a:cxn>
                <a:cxn ang="0">
                  <a:pos x="2" y="72"/>
                </a:cxn>
                <a:cxn ang="0">
                  <a:pos x="4" y="67"/>
                </a:cxn>
                <a:cxn ang="0">
                  <a:pos x="8" y="60"/>
                </a:cxn>
                <a:cxn ang="0">
                  <a:pos x="11" y="52"/>
                </a:cxn>
                <a:cxn ang="0">
                  <a:pos x="14" y="46"/>
                </a:cxn>
                <a:cxn ang="0">
                  <a:pos x="18" y="37"/>
                </a:cxn>
                <a:cxn ang="0">
                  <a:pos x="22" y="29"/>
                </a:cxn>
                <a:cxn ang="0">
                  <a:pos x="25" y="22"/>
                </a:cxn>
                <a:cxn ang="0">
                  <a:pos x="29" y="14"/>
                </a:cxn>
                <a:cxn ang="0">
                  <a:pos x="31" y="8"/>
                </a:cxn>
                <a:cxn ang="0">
                  <a:pos x="22" y="3"/>
                </a:cxn>
                <a:cxn ang="0">
                  <a:pos x="21" y="0"/>
                </a:cxn>
                <a:cxn ang="0">
                  <a:pos x="33" y="0"/>
                </a:cxn>
                <a:cxn ang="0">
                  <a:pos x="38" y="46"/>
                </a:cxn>
                <a:cxn ang="0">
                  <a:pos x="53" y="46"/>
                </a:cxn>
                <a:cxn ang="0">
                  <a:pos x="51" y="41"/>
                </a:cxn>
                <a:cxn ang="0">
                  <a:pos x="48" y="34"/>
                </a:cxn>
                <a:cxn ang="0">
                  <a:pos x="45" y="27"/>
                </a:cxn>
                <a:cxn ang="0">
                  <a:pos x="41" y="19"/>
                </a:cxn>
                <a:cxn ang="0">
                  <a:pos x="38" y="14"/>
                </a:cxn>
                <a:cxn ang="0">
                  <a:pos x="36" y="17"/>
                </a:cxn>
                <a:cxn ang="0">
                  <a:pos x="32" y="27"/>
                </a:cxn>
                <a:cxn ang="0">
                  <a:pos x="28" y="36"/>
                </a:cxn>
                <a:cxn ang="0">
                  <a:pos x="23" y="45"/>
                </a:cxn>
                <a:cxn ang="0">
                  <a:pos x="24" y="46"/>
                </a:cxn>
              </a:cxnLst>
              <a:rect l="0" t="0" r="r" b="b"/>
              <a:pathLst>
                <a:path w="82" h="77">
                  <a:moveTo>
                    <a:pt x="33" y="0"/>
                  </a:moveTo>
                  <a:cubicBezTo>
                    <a:pt x="36" y="0"/>
                    <a:pt x="40" y="0"/>
                    <a:pt x="44" y="0"/>
                  </a:cubicBezTo>
                  <a:cubicBezTo>
                    <a:pt x="45" y="0"/>
                    <a:pt x="45" y="0"/>
                    <a:pt x="46" y="1"/>
                  </a:cubicBezTo>
                  <a:cubicBezTo>
                    <a:pt x="46" y="2"/>
                    <a:pt x="47" y="3"/>
                    <a:pt x="47" y="4"/>
                  </a:cubicBezTo>
                  <a:cubicBezTo>
                    <a:pt x="48" y="5"/>
                    <a:pt x="48" y="6"/>
                    <a:pt x="48" y="7"/>
                  </a:cubicBezTo>
                  <a:cubicBezTo>
                    <a:pt x="49" y="8"/>
                    <a:pt x="50" y="10"/>
                    <a:pt x="51" y="12"/>
                  </a:cubicBezTo>
                  <a:cubicBezTo>
                    <a:pt x="52" y="13"/>
                    <a:pt x="52" y="14"/>
                    <a:pt x="52" y="15"/>
                  </a:cubicBezTo>
                  <a:cubicBezTo>
                    <a:pt x="53" y="16"/>
                    <a:pt x="53" y="16"/>
                    <a:pt x="53" y="17"/>
                  </a:cubicBezTo>
                  <a:cubicBezTo>
                    <a:pt x="54" y="18"/>
                    <a:pt x="55" y="20"/>
                    <a:pt x="56" y="21"/>
                  </a:cubicBezTo>
                  <a:cubicBezTo>
                    <a:pt x="56" y="22"/>
                    <a:pt x="57" y="23"/>
                    <a:pt x="57" y="24"/>
                  </a:cubicBezTo>
                  <a:cubicBezTo>
                    <a:pt x="57" y="25"/>
                    <a:pt x="58" y="26"/>
                    <a:pt x="58" y="27"/>
                  </a:cubicBezTo>
                  <a:cubicBezTo>
                    <a:pt x="59" y="29"/>
                    <a:pt x="60" y="31"/>
                    <a:pt x="61" y="33"/>
                  </a:cubicBezTo>
                  <a:cubicBezTo>
                    <a:pt x="63" y="36"/>
                    <a:pt x="64" y="39"/>
                    <a:pt x="65" y="42"/>
                  </a:cubicBezTo>
                  <a:cubicBezTo>
                    <a:pt x="66" y="43"/>
                    <a:pt x="67" y="45"/>
                    <a:pt x="68" y="47"/>
                  </a:cubicBezTo>
                  <a:cubicBezTo>
                    <a:pt x="68" y="48"/>
                    <a:pt x="68" y="49"/>
                    <a:pt x="69" y="49"/>
                  </a:cubicBezTo>
                  <a:cubicBezTo>
                    <a:pt x="69" y="50"/>
                    <a:pt x="70" y="51"/>
                    <a:pt x="70" y="51"/>
                  </a:cubicBezTo>
                  <a:cubicBezTo>
                    <a:pt x="71" y="53"/>
                    <a:pt x="71" y="55"/>
                    <a:pt x="72" y="56"/>
                  </a:cubicBezTo>
                  <a:cubicBezTo>
                    <a:pt x="73" y="57"/>
                    <a:pt x="73" y="58"/>
                    <a:pt x="73" y="59"/>
                  </a:cubicBezTo>
                  <a:cubicBezTo>
                    <a:pt x="74" y="60"/>
                    <a:pt x="74" y="60"/>
                    <a:pt x="74" y="61"/>
                  </a:cubicBezTo>
                  <a:cubicBezTo>
                    <a:pt x="75" y="63"/>
                    <a:pt x="76" y="64"/>
                    <a:pt x="77" y="66"/>
                  </a:cubicBezTo>
                  <a:cubicBezTo>
                    <a:pt x="77" y="67"/>
                    <a:pt x="78" y="68"/>
                    <a:pt x="78" y="69"/>
                  </a:cubicBezTo>
                  <a:cubicBezTo>
                    <a:pt x="79" y="70"/>
                    <a:pt x="79" y="70"/>
                    <a:pt x="79" y="71"/>
                  </a:cubicBezTo>
                  <a:cubicBezTo>
                    <a:pt x="80" y="72"/>
                    <a:pt x="81" y="74"/>
                    <a:pt x="81" y="75"/>
                  </a:cubicBezTo>
                  <a:cubicBezTo>
                    <a:pt x="81" y="76"/>
                    <a:pt x="81" y="76"/>
                    <a:pt x="81" y="76"/>
                  </a:cubicBezTo>
                  <a:cubicBezTo>
                    <a:pt x="82" y="76"/>
                    <a:pt x="81" y="77"/>
                    <a:pt x="81" y="77"/>
                  </a:cubicBezTo>
                  <a:cubicBezTo>
                    <a:pt x="80" y="77"/>
                    <a:pt x="80" y="77"/>
                    <a:pt x="80" y="77"/>
                  </a:cubicBezTo>
                  <a:cubicBezTo>
                    <a:pt x="69" y="77"/>
                    <a:pt x="69" y="77"/>
                    <a:pt x="69" y="77"/>
                  </a:cubicBezTo>
                  <a:cubicBezTo>
                    <a:pt x="68" y="77"/>
                    <a:pt x="67" y="76"/>
                    <a:pt x="67" y="75"/>
                  </a:cubicBezTo>
                  <a:cubicBezTo>
                    <a:pt x="66" y="74"/>
                    <a:pt x="65" y="72"/>
                    <a:pt x="65" y="70"/>
                  </a:cubicBezTo>
                  <a:cubicBezTo>
                    <a:pt x="64" y="68"/>
                    <a:pt x="63" y="67"/>
                    <a:pt x="62" y="65"/>
                  </a:cubicBezTo>
                  <a:cubicBezTo>
                    <a:pt x="61" y="63"/>
                    <a:pt x="61" y="62"/>
                    <a:pt x="60" y="60"/>
                  </a:cubicBezTo>
                  <a:cubicBezTo>
                    <a:pt x="60" y="60"/>
                    <a:pt x="59" y="59"/>
                    <a:pt x="59" y="58"/>
                  </a:cubicBezTo>
                  <a:cubicBezTo>
                    <a:pt x="58" y="57"/>
                    <a:pt x="57" y="55"/>
                    <a:pt x="57" y="53"/>
                  </a:cubicBezTo>
                  <a:cubicBezTo>
                    <a:pt x="56" y="53"/>
                    <a:pt x="56" y="52"/>
                    <a:pt x="56" y="52"/>
                  </a:cubicBezTo>
                  <a:cubicBezTo>
                    <a:pt x="55" y="51"/>
                    <a:pt x="55" y="51"/>
                    <a:pt x="55" y="51"/>
                  </a:cubicBezTo>
                  <a:cubicBezTo>
                    <a:pt x="54" y="51"/>
                    <a:pt x="54" y="51"/>
                    <a:pt x="54" y="51"/>
                  </a:cubicBezTo>
                  <a:cubicBezTo>
                    <a:pt x="22" y="51"/>
                    <a:pt x="22" y="51"/>
                    <a:pt x="22" y="51"/>
                  </a:cubicBezTo>
                  <a:cubicBezTo>
                    <a:pt x="22" y="51"/>
                    <a:pt x="22" y="51"/>
                    <a:pt x="22" y="51"/>
                  </a:cubicBezTo>
                  <a:cubicBezTo>
                    <a:pt x="21" y="51"/>
                    <a:pt x="20" y="52"/>
                    <a:pt x="20" y="52"/>
                  </a:cubicBezTo>
                  <a:cubicBezTo>
                    <a:pt x="19" y="54"/>
                    <a:pt x="18" y="56"/>
                    <a:pt x="18" y="58"/>
                  </a:cubicBezTo>
                  <a:cubicBezTo>
                    <a:pt x="17" y="59"/>
                    <a:pt x="17" y="60"/>
                    <a:pt x="16" y="61"/>
                  </a:cubicBezTo>
                  <a:cubicBezTo>
                    <a:pt x="16" y="62"/>
                    <a:pt x="15" y="64"/>
                    <a:pt x="14" y="66"/>
                  </a:cubicBezTo>
                  <a:cubicBezTo>
                    <a:pt x="14" y="67"/>
                    <a:pt x="13" y="68"/>
                    <a:pt x="13" y="69"/>
                  </a:cubicBezTo>
                  <a:cubicBezTo>
                    <a:pt x="12" y="70"/>
                    <a:pt x="12" y="71"/>
                    <a:pt x="11" y="72"/>
                  </a:cubicBezTo>
                  <a:cubicBezTo>
                    <a:pt x="11" y="73"/>
                    <a:pt x="10" y="74"/>
                    <a:pt x="10" y="75"/>
                  </a:cubicBezTo>
                  <a:cubicBezTo>
                    <a:pt x="10" y="76"/>
                    <a:pt x="9" y="77"/>
                    <a:pt x="8" y="77"/>
                  </a:cubicBezTo>
                  <a:cubicBezTo>
                    <a:pt x="6" y="77"/>
                    <a:pt x="4" y="77"/>
                    <a:pt x="2" y="77"/>
                  </a:cubicBezTo>
                  <a:cubicBezTo>
                    <a:pt x="1" y="77"/>
                    <a:pt x="1" y="77"/>
                    <a:pt x="1" y="77"/>
                  </a:cubicBezTo>
                  <a:cubicBezTo>
                    <a:pt x="0" y="77"/>
                    <a:pt x="0" y="76"/>
                    <a:pt x="0" y="75"/>
                  </a:cubicBezTo>
                  <a:cubicBezTo>
                    <a:pt x="1" y="74"/>
                    <a:pt x="2" y="73"/>
                    <a:pt x="2" y="72"/>
                  </a:cubicBezTo>
                  <a:cubicBezTo>
                    <a:pt x="2" y="71"/>
                    <a:pt x="3" y="70"/>
                    <a:pt x="3" y="70"/>
                  </a:cubicBezTo>
                  <a:cubicBezTo>
                    <a:pt x="3" y="69"/>
                    <a:pt x="4" y="68"/>
                    <a:pt x="4" y="67"/>
                  </a:cubicBezTo>
                  <a:cubicBezTo>
                    <a:pt x="5" y="66"/>
                    <a:pt x="5" y="65"/>
                    <a:pt x="5" y="65"/>
                  </a:cubicBezTo>
                  <a:cubicBezTo>
                    <a:pt x="6" y="63"/>
                    <a:pt x="7" y="61"/>
                    <a:pt x="8" y="60"/>
                  </a:cubicBezTo>
                  <a:cubicBezTo>
                    <a:pt x="8" y="59"/>
                    <a:pt x="9" y="58"/>
                    <a:pt x="9" y="57"/>
                  </a:cubicBezTo>
                  <a:cubicBezTo>
                    <a:pt x="10" y="55"/>
                    <a:pt x="11" y="53"/>
                    <a:pt x="11" y="52"/>
                  </a:cubicBezTo>
                  <a:cubicBezTo>
                    <a:pt x="12" y="51"/>
                    <a:pt x="12" y="50"/>
                    <a:pt x="13" y="49"/>
                  </a:cubicBezTo>
                  <a:cubicBezTo>
                    <a:pt x="13" y="48"/>
                    <a:pt x="14" y="47"/>
                    <a:pt x="14" y="46"/>
                  </a:cubicBezTo>
                  <a:cubicBezTo>
                    <a:pt x="15" y="45"/>
                    <a:pt x="15" y="44"/>
                    <a:pt x="15" y="44"/>
                  </a:cubicBezTo>
                  <a:cubicBezTo>
                    <a:pt x="16" y="41"/>
                    <a:pt x="17" y="39"/>
                    <a:pt x="18" y="37"/>
                  </a:cubicBezTo>
                  <a:cubicBezTo>
                    <a:pt x="19" y="35"/>
                    <a:pt x="20" y="34"/>
                    <a:pt x="21" y="32"/>
                  </a:cubicBezTo>
                  <a:cubicBezTo>
                    <a:pt x="21" y="31"/>
                    <a:pt x="21" y="30"/>
                    <a:pt x="22" y="29"/>
                  </a:cubicBezTo>
                  <a:cubicBezTo>
                    <a:pt x="22" y="28"/>
                    <a:pt x="22" y="28"/>
                    <a:pt x="23" y="27"/>
                  </a:cubicBezTo>
                  <a:cubicBezTo>
                    <a:pt x="24" y="25"/>
                    <a:pt x="24" y="24"/>
                    <a:pt x="25" y="22"/>
                  </a:cubicBezTo>
                  <a:cubicBezTo>
                    <a:pt x="26" y="20"/>
                    <a:pt x="27" y="19"/>
                    <a:pt x="27" y="17"/>
                  </a:cubicBezTo>
                  <a:cubicBezTo>
                    <a:pt x="28" y="16"/>
                    <a:pt x="28" y="15"/>
                    <a:pt x="29" y="14"/>
                  </a:cubicBezTo>
                  <a:cubicBezTo>
                    <a:pt x="29" y="13"/>
                    <a:pt x="30" y="13"/>
                    <a:pt x="30" y="12"/>
                  </a:cubicBezTo>
                  <a:cubicBezTo>
                    <a:pt x="30" y="11"/>
                    <a:pt x="31" y="9"/>
                    <a:pt x="31" y="8"/>
                  </a:cubicBezTo>
                  <a:cubicBezTo>
                    <a:pt x="31" y="6"/>
                    <a:pt x="31" y="5"/>
                    <a:pt x="29" y="4"/>
                  </a:cubicBezTo>
                  <a:cubicBezTo>
                    <a:pt x="27" y="4"/>
                    <a:pt x="24" y="3"/>
                    <a:pt x="22" y="3"/>
                  </a:cubicBezTo>
                  <a:cubicBezTo>
                    <a:pt x="21" y="2"/>
                    <a:pt x="20" y="2"/>
                    <a:pt x="20" y="1"/>
                  </a:cubicBezTo>
                  <a:cubicBezTo>
                    <a:pt x="20" y="0"/>
                    <a:pt x="21" y="0"/>
                    <a:pt x="21" y="0"/>
                  </a:cubicBezTo>
                  <a:cubicBezTo>
                    <a:pt x="22" y="0"/>
                    <a:pt x="22" y="0"/>
                    <a:pt x="22" y="0"/>
                  </a:cubicBezTo>
                  <a:cubicBezTo>
                    <a:pt x="26" y="0"/>
                    <a:pt x="29" y="0"/>
                    <a:pt x="33" y="0"/>
                  </a:cubicBezTo>
                  <a:moveTo>
                    <a:pt x="38" y="46"/>
                  </a:moveTo>
                  <a:cubicBezTo>
                    <a:pt x="38" y="46"/>
                    <a:pt x="38" y="46"/>
                    <a:pt x="38" y="46"/>
                  </a:cubicBezTo>
                  <a:cubicBezTo>
                    <a:pt x="43" y="46"/>
                    <a:pt x="47" y="46"/>
                    <a:pt x="52" y="46"/>
                  </a:cubicBezTo>
                  <a:cubicBezTo>
                    <a:pt x="52" y="46"/>
                    <a:pt x="53" y="46"/>
                    <a:pt x="53" y="46"/>
                  </a:cubicBezTo>
                  <a:cubicBezTo>
                    <a:pt x="54" y="46"/>
                    <a:pt x="54" y="46"/>
                    <a:pt x="53" y="45"/>
                  </a:cubicBezTo>
                  <a:cubicBezTo>
                    <a:pt x="53" y="44"/>
                    <a:pt x="52" y="42"/>
                    <a:pt x="51" y="41"/>
                  </a:cubicBezTo>
                  <a:cubicBezTo>
                    <a:pt x="51" y="40"/>
                    <a:pt x="50" y="39"/>
                    <a:pt x="50" y="38"/>
                  </a:cubicBezTo>
                  <a:cubicBezTo>
                    <a:pt x="49" y="36"/>
                    <a:pt x="49" y="35"/>
                    <a:pt x="48" y="34"/>
                  </a:cubicBezTo>
                  <a:cubicBezTo>
                    <a:pt x="48" y="33"/>
                    <a:pt x="47" y="32"/>
                    <a:pt x="47" y="31"/>
                  </a:cubicBezTo>
                  <a:cubicBezTo>
                    <a:pt x="46" y="30"/>
                    <a:pt x="46" y="28"/>
                    <a:pt x="45" y="27"/>
                  </a:cubicBezTo>
                  <a:cubicBezTo>
                    <a:pt x="44" y="26"/>
                    <a:pt x="44" y="25"/>
                    <a:pt x="44" y="24"/>
                  </a:cubicBezTo>
                  <a:cubicBezTo>
                    <a:pt x="43" y="22"/>
                    <a:pt x="42" y="21"/>
                    <a:pt x="41" y="19"/>
                  </a:cubicBezTo>
                  <a:cubicBezTo>
                    <a:pt x="40" y="17"/>
                    <a:pt x="40" y="16"/>
                    <a:pt x="39" y="14"/>
                  </a:cubicBezTo>
                  <a:cubicBezTo>
                    <a:pt x="38" y="14"/>
                    <a:pt x="38" y="14"/>
                    <a:pt x="38" y="14"/>
                  </a:cubicBezTo>
                  <a:cubicBezTo>
                    <a:pt x="38" y="14"/>
                    <a:pt x="38" y="14"/>
                    <a:pt x="38" y="14"/>
                  </a:cubicBezTo>
                  <a:cubicBezTo>
                    <a:pt x="37" y="15"/>
                    <a:pt x="37" y="16"/>
                    <a:pt x="36" y="17"/>
                  </a:cubicBezTo>
                  <a:cubicBezTo>
                    <a:pt x="36" y="19"/>
                    <a:pt x="35" y="20"/>
                    <a:pt x="34" y="22"/>
                  </a:cubicBezTo>
                  <a:cubicBezTo>
                    <a:pt x="33" y="24"/>
                    <a:pt x="32" y="26"/>
                    <a:pt x="32" y="27"/>
                  </a:cubicBezTo>
                  <a:cubicBezTo>
                    <a:pt x="31" y="30"/>
                    <a:pt x="30" y="32"/>
                    <a:pt x="29" y="34"/>
                  </a:cubicBezTo>
                  <a:cubicBezTo>
                    <a:pt x="28" y="34"/>
                    <a:pt x="28" y="35"/>
                    <a:pt x="28" y="36"/>
                  </a:cubicBezTo>
                  <a:cubicBezTo>
                    <a:pt x="27" y="37"/>
                    <a:pt x="26" y="39"/>
                    <a:pt x="25" y="41"/>
                  </a:cubicBezTo>
                  <a:cubicBezTo>
                    <a:pt x="25" y="42"/>
                    <a:pt x="24" y="44"/>
                    <a:pt x="23" y="45"/>
                  </a:cubicBezTo>
                  <a:cubicBezTo>
                    <a:pt x="23" y="46"/>
                    <a:pt x="23" y="46"/>
                    <a:pt x="24" y="46"/>
                  </a:cubicBezTo>
                  <a:cubicBezTo>
                    <a:pt x="24" y="46"/>
                    <a:pt x="24" y="46"/>
                    <a:pt x="24" y="46"/>
                  </a:cubicBezTo>
                  <a:lnTo>
                    <a:pt x="38" y="46"/>
                  </a:lnTo>
                  <a:close/>
                </a:path>
              </a:pathLst>
            </a:custGeom>
            <a:solidFill>
              <a:srgbClr val="263C87"/>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 name="Freeform 3979"/>
            <p:cNvSpPr>
              <a:spLocks/>
            </p:cNvSpPr>
            <p:nvPr/>
          </p:nvSpPr>
          <p:spPr bwMode="auto">
            <a:xfrm>
              <a:off x="1338263" y="703263"/>
              <a:ext cx="142875" cy="166688"/>
            </a:xfrm>
            <a:custGeom>
              <a:avLst/>
              <a:gdLst/>
              <a:ahLst/>
              <a:cxnLst>
                <a:cxn ang="0">
                  <a:pos x="35" y="79"/>
                </a:cxn>
                <a:cxn ang="0">
                  <a:pos x="27" y="77"/>
                </a:cxn>
                <a:cxn ang="0">
                  <a:pos x="18" y="72"/>
                </a:cxn>
                <a:cxn ang="0">
                  <a:pos x="10" y="66"/>
                </a:cxn>
                <a:cxn ang="0">
                  <a:pos x="4" y="57"/>
                </a:cxn>
                <a:cxn ang="0">
                  <a:pos x="2" y="51"/>
                </a:cxn>
                <a:cxn ang="0">
                  <a:pos x="0" y="39"/>
                </a:cxn>
                <a:cxn ang="0">
                  <a:pos x="2" y="23"/>
                </a:cxn>
                <a:cxn ang="0">
                  <a:pos x="6" y="13"/>
                </a:cxn>
                <a:cxn ang="0">
                  <a:pos x="16" y="4"/>
                </a:cxn>
                <a:cxn ang="0">
                  <a:pos x="26" y="1"/>
                </a:cxn>
                <a:cxn ang="0">
                  <a:pos x="34" y="0"/>
                </a:cxn>
                <a:cxn ang="0">
                  <a:pos x="47" y="0"/>
                </a:cxn>
                <a:cxn ang="0">
                  <a:pos x="59" y="4"/>
                </a:cxn>
                <a:cxn ang="0">
                  <a:pos x="65" y="9"/>
                </a:cxn>
                <a:cxn ang="0">
                  <a:pos x="67" y="17"/>
                </a:cxn>
                <a:cxn ang="0">
                  <a:pos x="56" y="17"/>
                </a:cxn>
                <a:cxn ang="0">
                  <a:pos x="54" y="15"/>
                </a:cxn>
                <a:cxn ang="0">
                  <a:pos x="39" y="5"/>
                </a:cxn>
                <a:cxn ang="0">
                  <a:pos x="28" y="7"/>
                </a:cxn>
                <a:cxn ang="0">
                  <a:pos x="24" y="9"/>
                </a:cxn>
                <a:cxn ang="0">
                  <a:pos x="18" y="17"/>
                </a:cxn>
                <a:cxn ang="0">
                  <a:pos x="15" y="27"/>
                </a:cxn>
                <a:cxn ang="0">
                  <a:pos x="14" y="34"/>
                </a:cxn>
                <a:cxn ang="0">
                  <a:pos x="17" y="51"/>
                </a:cxn>
                <a:cxn ang="0">
                  <a:pos x="20" y="59"/>
                </a:cxn>
                <a:cxn ang="0">
                  <a:pos x="30" y="69"/>
                </a:cxn>
                <a:cxn ang="0">
                  <a:pos x="39" y="72"/>
                </a:cxn>
                <a:cxn ang="0">
                  <a:pos x="46" y="73"/>
                </a:cxn>
                <a:cxn ang="0">
                  <a:pos x="63" y="72"/>
                </a:cxn>
                <a:cxn ang="0">
                  <a:pos x="68" y="72"/>
                </a:cxn>
                <a:cxn ang="0">
                  <a:pos x="67" y="76"/>
                </a:cxn>
                <a:cxn ang="0">
                  <a:pos x="57" y="78"/>
                </a:cxn>
                <a:cxn ang="0">
                  <a:pos x="43" y="79"/>
                </a:cxn>
              </a:cxnLst>
              <a:rect l="0" t="0" r="r" b="b"/>
              <a:pathLst>
                <a:path w="68" h="79">
                  <a:moveTo>
                    <a:pt x="43" y="79"/>
                  </a:moveTo>
                  <a:cubicBezTo>
                    <a:pt x="41" y="79"/>
                    <a:pt x="38" y="79"/>
                    <a:pt x="35" y="79"/>
                  </a:cubicBezTo>
                  <a:cubicBezTo>
                    <a:pt x="34" y="79"/>
                    <a:pt x="33" y="78"/>
                    <a:pt x="32" y="78"/>
                  </a:cubicBezTo>
                  <a:cubicBezTo>
                    <a:pt x="30" y="78"/>
                    <a:pt x="29" y="77"/>
                    <a:pt x="27" y="77"/>
                  </a:cubicBezTo>
                  <a:cubicBezTo>
                    <a:pt x="25" y="76"/>
                    <a:pt x="23" y="75"/>
                    <a:pt x="21" y="74"/>
                  </a:cubicBezTo>
                  <a:cubicBezTo>
                    <a:pt x="20" y="74"/>
                    <a:pt x="19" y="73"/>
                    <a:pt x="18" y="72"/>
                  </a:cubicBezTo>
                  <a:cubicBezTo>
                    <a:pt x="16" y="71"/>
                    <a:pt x="15" y="70"/>
                    <a:pt x="13" y="69"/>
                  </a:cubicBezTo>
                  <a:cubicBezTo>
                    <a:pt x="12" y="68"/>
                    <a:pt x="11" y="67"/>
                    <a:pt x="10" y="66"/>
                  </a:cubicBezTo>
                  <a:cubicBezTo>
                    <a:pt x="9" y="64"/>
                    <a:pt x="8" y="63"/>
                    <a:pt x="7" y="61"/>
                  </a:cubicBezTo>
                  <a:cubicBezTo>
                    <a:pt x="6" y="59"/>
                    <a:pt x="5" y="58"/>
                    <a:pt x="4" y="57"/>
                  </a:cubicBezTo>
                  <a:cubicBezTo>
                    <a:pt x="4" y="56"/>
                    <a:pt x="4" y="55"/>
                    <a:pt x="3" y="54"/>
                  </a:cubicBezTo>
                  <a:cubicBezTo>
                    <a:pt x="3" y="53"/>
                    <a:pt x="2" y="52"/>
                    <a:pt x="2" y="51"/>
                  </a:cubicBezTo>
                  <a:cubicBezTo>
                    <a:pt x="2" y="49"/>
                    <a:pt x="1" y="47"/>
                    <a:pt x="1" y="44"/>
                  </a:cubicBezTo>
                  <a:cubicBezTo>
                    <a:pt x="0" y="43"/>
                    <a:pt x="0" y="41"/>
                    <a:pt x="0" y="39"/>
                  </a:cubicBezTo>
                  <a:cubicBezTo>
                    <a:pt x="0" y="36"/>
                    <a:pt x="0" y="33"/>
                    <a:pt x="0" y="31"/>
                  </a:cubicBezTo>
                  <a:cubicBezTo>
                    <a:pt x="1" y="28"/>
                    <a:pt x="1" y="26"/>
                    <a:pt x="2" y="23"/>
                  </a:cubicBezTo>
                  <a:cubicBezTo>
                    <a:pt x="2" y="22"/>
                    <a:pt x="3" y="20"/>
                    <a:pt x="3" y="19"/>
                  </a:cubicBezTo>
                  <a:cubicBezTo>
                    <a:pt x="4" y="17"/>
                    <a:pt x="5" y="15"/>
                    <a:pt x="6" y="13"/>
                  </a:cubicBezTo>
                  <a:cubicBezTo>
                    <a:pt x="8" y="11"/>
                    <a:pt x="9" y="10"/>
                    <a:pt x="10" y="8"/>
                  </a:cubicBezTo>
                  <a:cubicBezTo>
                    <a:pt x="12" y="7"/>
                    <a:pt x="13" y="5"/>
                    <a:pt x="16" y="4"/>
                  </a:cubicBezTo>
                  <a:cubicBezTo>
                    <a:pt x="18" y="4"/>
                    <a:pt x="19" y="3"/>
                    <a:pt x="21" y="2"/>
                  </a:cubicBezTo>
                  <a:cubicBezTo>
                    <a:pt x="23" y="1"/>
                    <a:pt x="24" y="1"/>
                    <a:pt x="26" y="1"/>
                  </a:cubicBezTo>
                  <a:cubicBezTo>
                    <a:pt x="27" y="0"/>
                    <a:pt x="28" y="0"/>
                    <a:pt x="29" y="0"/>
                  </a:cubicBezTo>
                  <a:cubicBezTo>
                    <a:pt x="30" y="0"/>
                    <a:pt x="32" y="0"/>
                    <a:pt x="34" y="0"/>
                  </a:cubicBezTo>
                  <a:cubicBezTo>
                    <a:pt x="37" y="0"/>
                    <a:pt x="41" y="0"/>
                    <a:pt x="45" y="0"/>
                  </a:cubicBezTo>
                  <a:cubicBezTo>
                    <a:pt x="45" y="0"/>
                    <a:pt x="46" y="0"/>
                    <a:pt x="47" y="0"/>
                  </a:cubicBezTo>
                  <a:cubicBezTo>
                    <a:pt x="49" y="1"/>
                    <a:pt x="52" y="1"/>
                    <a:pt x="54" y="2"/>
                  </a:cubicBezTo>
                  <a:cubicBezTo>
                    <a:pt x="56" y="2"/>
                    <a:pt x="58" y="3"/>
                    <a:pt x="59" y="4"/>
                  </a:cubicBezTo>
                  <a:cubicBezTo>
                    <a:pt x="60" y="4"/>
                    <a:pt x="60" y="5"/>
                    <a:pt x="61" y="5"/>
                  </a:cubicBezTo>
                  <a:cubicBezTo>
                    <a:pt x="62" y="6"/>
                    <a:pt x="64" y="7"/>
                    <a:pt x="65" y="9"/>
                  </a:cubicBezTo>
                  <a:cubicBezTo>
                    <a:pt x="67" y="10"/>
                    <a:pt x="67" y="13"/>
                    <a:pt x="68" y="15"/>
                  </a:cubicBezTo>
                  <a:cubicBezTo>
                    <a:pt x="68" y="16"/>
                    <a:pt x="68" y="16"/>
                    <a:pt x="67" y="17"/>
                  </a:cubicBezTo>
                  <a:cubicBezTo>
                    <a:pt x="66" y="17"/>
                    <a:pt x="66" y="17"/>
                    <a:pt x="66" y="17"/>
                  </a:cubicBezTo>
                  <a:cubicBezTo>
                    <a:pt x="63" y="17"/>
                    <a:pt x="59" y="17"/>
                    <a:pt x="56" y="17"/>
                  </a:cubicBezTo>
                  <a:cubicBezTo>
                    <a:pt x="55" y="17"/>
                    <a:pt x="55" y="17"/>
                    <a:pt x="55" y="17"/>
                  </a:cubicBezTo>
                  <a:cubicBezTo>
                    <a:pt x="54" y="16"/>
                    <a:pt x="54" y="16"/>
                    <a:pt x="54" y="15"/>
                  </a:cubicBezTo>
                  <a:cubicBezTo>
                    <a:pt x="53" y="12"/>
                    <a:pt x="51" y="10"/>
                    <a:pt x="48" y="8"/>
                  </a:cubicBezTo>
                  <a:cubicBezTo>
                    <a:pt x="45" y="6"/>
                    <a:pt x="42" y="5"/>
                    <a:pt x="39" y="5"/>
                  </a:cubicBezTo>
                  <a:cubicBezTo>
                    <a:pt x="37" y="5"/>
                    <a:pt x="35" y="5"/>
                    <a:pt x="33" y="5"/>
                  </a:cubicBezTo>
                  <a:cubicBezTo>
                    <a:pt x="32" y="6"/>
                    <a:pt x="30" y="6"/>
                    <a:pt x="28" y="7"/>
                  </a:cubicBezTo>
                  <a:cubicBezTo>
                    <a:pt x="27" y="7"/>
                    <a:pt x="27" y="8"/>
                    <a:pt x="26" y="8"/>
                  </a:cubicBezTo>
                  <a:cubicBezTo>
                    <a:pt x="25" y="8"/>
                    <a:pt x="25" y="9"/>
                    <a:pt x="24" y="9"/>
                  </a:cubicBezTo>
                  <a:cubicBezTo>
                    <a:pt x="22" y="11"/>
                    <a:pt x="21" y="12"/>
                    <a:pt x="20" y="14"/>
                  </a:cubicBezTo>
                  <a:cubicBezTo>
                    <a:pt x="19" y="15"/>
                    <a:pt x="18" y="16"/>
                    <a:pt x="18" y="17"/>
                  </a:cubicBezTo>
                  <a:cubicBezTo>
                    <a:pt x="17" y="18"/>
                    <a:pt x="17" y="20"/>
                    <a:pt x="16" y="21"/>
                  </a:cubicBezTo>
                  <a:cubicBezTo>
                    <a:pt x="16" y="23"/>
                    <a:pt x="15" y="25"/>
                    <a:pt x="15" y="27"/>
                  </a:cubicBezTo>
                  <a:cubicBezTo>
                    <a:pt x="15" y="28"/>
                    <a:pt x="15" y="30"/>
                    <a:pt x="15" y="32"/>
                  </a:cubicBezTo>
                  <a:cubicBezTo>
                    <a:pt x="15" y="32"/>
                    <a:pt x="14" y="33"/>
                    <a:pt x="14" y="34"/>
                  </a:cubicBezTo>
                  <a:cubicBezTo>
                    <a:pt x="15" y="37"/>
                    <a:pt x="15" y="41"/>
                    <a:pt x="15" y="44"/>
                  </a:cubicBezTo>
                  <a:cubicBezTo>
                    <a:pt x="15" y="46"/>
                    <a:pt x="16" y="48"/>
                    <a:pt x="17" y="51"/>
                  </a:cubicBezTo>
                  <a:cubicBezTo>
                    <a:pt x="17" y="52"/>
                    <a:pt x="17" y="53"/>
                    <a:pt x="18" y="54"/>
                  </a:cubicBezTo>
                  <a:cubicBezTo>
                    <a:pt x="19" y="56"/>
                    <a:pt x="19" y="58"/>
                    <a:pt x="20" y="59"/>
                  </a:cubicBezTo>
                  <a:cubicBezTo>
                    <a:pt x="21" y="61"/>
                    <a:pt x="22" y="62"/>
                    <a:pt x="23" y="63"/>
                  </a:cubicBezTo>
                  <a:cubicBezTo>
                    <a:pt x="25" y="65"/>
                    <a:pt x="27" y="67"/>
                    <a:pt x="30" y="69"/>
                  </a:cubicBezTo>
                  <a:cubicBezTo>
                    <a:pt x="31" y="69"/>
                    <a:pt x="33" y="70"/>
                    <a:pt x="34" y="71"/>
                  </a:cubicBezTo>
                  <a:cubicBezTo>
                    <a:pt x="36" y="71"/>
                    <a:pt x="37" y="72"/>
                    <a:pt x="39" y="72"/>
                  </a:cubicBezTo>
                  <a:cubicBezTo>
                    <a:pt x="39" y="72"/>
                    <a:pt x="40" y="72"/>
                    <a:pt x="40" y="72"/>
                  </a:cubicBezTo>
                  <a:cubicBezTo>
                    <a:pt x="42" y="73"/>
                    <a:pt x="44" y="73"/>
                    <a:pt x="46" y="73"/>
                  </a:cubicBezTo>
                  <a:cubicBezTo>
                    <a:pt x="49" y="73"/>
                    <a:pt x="53" y="73"/>
                    <a:pt x="57" y="73"/>
                  </a:cubicBezTo>
                  <a:cubicBezTo>
                    <a:pt x="59" y="72"/>
                    <a:pt x="61" y="72"/>
                    <a:pt x="63" y="72"/>
                  </a:cubicBezTo>
                  <a:cubicBezTo>
                    <a:pt x="65" y="71"/>
                    <a:pt x="66" y="71"/>
                    <a:pt x="67" y="71"/>
                  </a:cubicBezTo>
                  <a:cubicBezTo>
                    <a:pt x="68" y="71"/>
                    <a:pt x="68" y="71"/>
                    <a:pt x="68" y="72"/>
                  </a:cubicBezTo>
                  <a:cubicBezTo>
                    <a:pt x="68" y="73"/>
                    <a:pt x="68" y="74"/>
                    <a:pt x="68" y="75"/>
                  </a:cubicBezTo>
                  <a:cubicBezTo>
                    <a:pt x="68" y="75"/>
                    <a:pt x="68" y="76"/>
                    <a:pt x="67" y="76"/>
                  </a:cubicBezTo>
                  <a:cubicBezTo>
                    <a:pt x="65" y="77"/>
                    <a:pt x="63" y="77"/>
                    <a:pt x="60" y="78"/>
                  </a:cubicBezTo>
                  <a:cubicBezTo>
                    <a:pt x="59" y="78"/>
                    <a:pt x="58" y="78"/>
                    <a:pt x="57" y="78"/>
                  </a:cubicBezTo>
                  <a:cubicBezTo>
                    <a:pt x="55" y="78"/>
                    <a:pt x="53" y="79"/>
                    <a:pt x="51" y="79"/>
                  </a:cubicBezTo>
                  <a:cubicBezTo>
                    <a:pt x="48" y="79"/>
                    <a:pt x="46" y="79"/>
                    <a:pt x="43" y="79"/>
                  </a:cubicBezTo>
                  <a:close/>
                </a:path>
              </a:pathLst>
            </a:custGeom>
            <a:solidFill>
              <a:srgbClr val="263C87"/>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 name="Freeform 3980"/>
            <p:cNvSpPr>
              <a:spLocks/>
            </p:cNvSpPr>
            <p:nvPr/>
          </p:nvSpPr>
          <p:spPr bwMode="auto">
            <a:xfrm>
              <a:off x="1852613" y="703263"/>
              <a:ext cx="142875" cy="166688"/>
            </a:xfrm>
            <a:custGeom>
              <a:avLst/>
              <a:gdLst/>
              <a:ahLst/>
              <a:cxnLst>
                <a:cxn ang="0">
                  <a:pos x="45" y="0"/>
                </a:cxn>
                <a:cxn ang="0">
                  <a:pos x="56" y="3"/>
                </a:cxn>
                <a:cxn ang="0">
                  <a:pos x="65" y="9"/>
                </a:cxn>
                <a:cxn ang="0">
                  <a:pos x="68" y="15"/>
                </a:cxn>
                <a:cxn ang="0">
                  <a:pos x="66" y="17"/>
                </a:cxn>
                <a:cxn ang="0">
                  <a:pos x="55" y="17"/>
                </a:cxn>
                <a:cxn ang="0">
                  <a:pos x="49" y="8"/>
                </a:cxn>
                <a:cxn ang="0">
                  <a:pos x="34" y="5"/>
                </a:cxn>
                <a:cxn ang="0">
                  <a:pos x="25" y="8"/>
                </a:cxn>
                <a:cxn ang="0">
                  <a:pos x="19" y="15"/>
                </a:cxn>
                <a:cxn ang="0">
                  <a:pos x="16" y="21"/>
                </a:cxn>
                <a:cxn ang="0">
                  <a:pos x="14" y="29"/>
                </a:cxn>
                <a:cxn ang="0">
                  <a:pos x="14" y="38"/>
                </a:cxn>
                <a:cxn ang="0">
                  <a:pos x="17" y="51"/>
                </a:cxn>
                <a:cxn ang="0">
                  <a:pos x="19" y="58"/>
                </a:cxn>
                <a:cxn ang="0">
                  <a:pos x="26" y="66"/>
                </a:cxn>
                <a:cxn ang="0">
                  <a:pos x="33" y="70"/>
                </a:cxn>
                <a:cxn ang="0">
                  <a:pos x="46" y="73"/>
                </a:cxn>
                <a:cxn ang="0">
                  <a:pos x="58" y="73"/>
                </a:cxn>
                <a:cxn ang="0">
                  <a:pos x="66" y="71"/>
                </a:cxn>
                <a:cxn ang="0">
                  <a:pos x="68" y="75"/>
                </a:cxn>
                <a:cxn ang="0">
                  <a:pos x="60" y="78"/>
                </a:cxn>
                <a:cxn ang="0">
                  <a:pos x="54" y="78"/>
                </a:cxn>
                <a:cxn ang="0">
                  <a:pos x="36" y="79"/>
                </a:cxn>
                <a:cxn ang="0">
                  <a:pos x="25" y="76"/>
                </a:cxn>
                <a:cxn ang="0">
                  <a:pos x="20" y="74"/>
                </a:cxn>
                <a:cxn ang="0">
                  <a:pos x="9" y="65"/>
                </a:cxn>
                <a:cxn ang="0">
                  <a:pos x="2" y="52"/>
                </a:cxn>
                <a:cxn ang="0">
                  <a:pos x="0" y="45"/>
                </a:cxn>
                <a:cxn ang="0">
                  <a:pos x="0" y="36"/>
                </a:cxn>
                <a:cxn ang="0">
                  <a:pos x="2" y="22"/>
                </a:cxn>
                <a:cxn ang="0">
                  <a:pos x="6" y="12"/>
                </a:cxn>
                <a:cxn ang="0">
                  <a:pos x="15" y="4"/>
                </a:cxn>
                <a:cxn ang="0">
                  <a:pos x="19" y="3"/>
                </a:cxn>
                <a:cxn ang="0">
                  <a:pos x="29" y="0"/>
                </a:cxn>
                <a:cxn ang="0">
                  <a:pos x="37" y="0"/>
                </a:cxn>
              </a:cxnLst>
              <a:rect l="0" t="0" r="r" b="b"/>
              <a:pathLst>
                <a:path w="68" h="79">
                  <a:moveTo>
                    <a:pt x="37" y="0"/>
                  </a:moveTo>
                  <a:cubicBezTo>
                    <a:pt x="40" y="0"/>
                    <a:pt x="43" y="0"/>
                    <a:pt x="45" y="0"/>
                  </a:cubicBezTo>
                  <a:cubicBezTo>
                    <a:pt x="48" y="0"/>
                    <a:pt x="50" y="1"/>
                    <a:pt x="52" y="1"/>
                  </a:cubicBezTo>
                  <a:cubicBezTo>
                    <a:pt x="54" y="2"/>
                    <a:pt x="55" y="2"/>
                    <a:pt x="56" y="3"/>
                  </a:cubicBezTo>
                  <a:cubicBezTo>
                    <a:pt x="58" y="3"/>
                    <a:pt x="60" y="4"/>
                    <a:pt x="62" y="6"/>
                  </a:cubicBezTo>
                  <a:cubicBezTo>
                    <a:pt x="63" y="7"/>
                    <a:pt x="64" y="8"/>
                    <a:pt x="65" y="9"/>
                  </a:cubicBezTo>
                  <a:cubicBezTo>
                    <a:pt x="66" y="10"/>
                    <a:pt x="67" y="12"/>
                    <a:pt x="67" y="14"/>
                  </a:cubicBezTo>
                  <a:cubicBezTo>
                    <a:pt x="68" y="14"/>
                    <a:pt x="68" y="15"/>
                    <a:pt x="68" y="15"/>
                  </a:cubicBezTo>
                  <a:cubicBezTo>
                    <a:pt x="68" y="16"/>
                    <a:pt x="68" y="16"/>
                    <a:pt x="67" y="17"/>
                  </a:cubicBezTo>
                  <a:cubicBezTo>
                    <a:pt x="66" y="17"/>
                    <a:pt x="66" y="17"/>
                    <a:pt x="66" y="17"/>
                  </a:cubicBezTo>
                  <a:cubicBezTo>
                    <a:pt x="63" y="17"/>
                    <a:pt x="59" y="17"/>
                    <a:pt x="55" y="17"/>
                  </a:cubicBezTo>
                  <a:cubicBezTo>
                    <a:pt x="55" y="17"/>
                    <a:pt x="55" y="17"/>
                    <a:pt x="55" y="17"/>
                  </a:cubicBezTo>
                  <a:cubicBezTo>
                    <a:pt x="54" y="17"/>
                    <a:pt x="54" y="16"/>
                    <a:pt x="53" y="16"/>
                  </a:cubicBezTo>
                  <a:cubicBezTo>
                    <a:pt x="53" y="13"/>
                    <a:pt x="51" y="10"/>
                    <a:pt x="49" y="8"/>
                  </a:cubicBezTo>
                  <a:cubicBezTo>
                    <a:pt x="47" y="7"/>
                    <a:pt x="46" y="7"/>
                    <a:pt x="45" y="6"/>
                  </a:cubicBezTo>
                  <a:cubicBezTo>
                    <a:pt x="41" y="5"/>
                    <a:pt x="38" y="5"/>
                    <a:pt x="34" y="5"/>
                  </a:cubicBezTo>
                  <a:cubicBezTo>
                    <a:pt x="32" y="5"/>
                    <a:pt x="31" y="6"/>
                    <a:pt x="29" y="6"/>
                  </a:cubicBezTo>
                  <a:cubicBezTo>
                    <a:pt x="27" y="7"/>
                    <a:pt x="26" y="8"/>
                    <a:pt x="25" y="8"/>
                  </a:cubicBezTo>
                  <a:cubicBezTo>
                    <a:pt x="23" y="9"/>
                    <a:pt x="22" y="11"/>
                    <a:pt x="21" y="12"/>
                  </a:cubicBezTo>
                  <a:cubicBezTo>
                    <a:pt x="20" y="13"/>
                    <a:pt x="19" y="14"/>
                    <a:pt x="19" y="15"/>
                  </a:cubicBezTo>
                  <a:cubicBezTo>
                    <a:pt x="18" y="16"/>
                    <a:pt x="18" y="17"/>
                    <a:pt x="17" y="18"/>
                  </a:cubicBezTo>
                  <a:cubicBezTo>
                    <a:pt x="17" y="19"/>
                    <a:pt x="16" y="20"/>
                    <a:pt x="16" y="21"/>
                  </a:cubicBezTo>
                  <a:cubicBezTo>
                    <a:pt x="16" y="23"/>
                    <a:pt x="15" y="24"/>
                    <a:pt x="15" y="26"/>
                  </a:cubicBezTo>
                  <a:cubicBezTo>
                    <a:pt x="15" y="27"/>
                    <a:pt x="15" y="28"/>
                    <a:pt x="14" y="29"/>
                  </a:cubicBezTo>
                  <a:cubicBezTo>
                    <a:pt x="14" y="30"/>
                    <a:pt x="14" y="30"/>
                    <a:pt x="14" y="30"/>
                  </a:cubicBezTo>
                  <a:cubicBezTo>
                    <a:pt x="14" y="33"/>
                    <a:pt x="14" y="36"/>
                    <a:pt x="14" y="38"/>
                  </a:cubicBezTo>
                  <a:cubicBezTo>
                    <a:pt x="14" y="41"/>
                    <a:pt x="15" y="43"/>
                    <a:pt x="15" y="45"/>
                  </a:cubicBezTo>
                  <a:cubicBezTo>
                    <a:pt x="15" y="48"/>
                    <a:pt x="16" y="49"/>
                    <a:pt x="17" y="51"/>
                  </a:cubicBezTo>
                  <a:cubicBezTo>
                    <a:pt x="17" y="53"/>
                    <a:pt x="17" y="54"/>
                    <a:pt x="18" y="55"/>
                  </a:cubicBezTo>
                  <a:cubicBezTo>
                    <a:pt x="18" y="56"/>
                    <a:pt x="19" y="57"/>
                    <a:pt x="19" y="58"/>
                  </a:cubicBezTo>
                  <a:cubicBezTo>
                    <a:pt x="20" y="59"/>
                    <a:pt x="21" y="60"/>
                    <a:pt x="21" y="61"/>
                  </a:cubicBezTo>
                  <a:cubicBezTo>
                    <a:pt x="23" y="63"/>
                    <a:pt x="24" y="65"/>
                    <a:pt x="26" y="66"/>
                  </a:cubicBezTo>
                  <a:cubicBezTo>
                    <a:pt x="27" y="67"/>
                    <a:pt x="28" y="68"/>
                    <a:pt x="30" y="69"/>
                  </a:cubicBezTo>
                  <a:cubicBezTo>
                    <a:pt x="31" y="70"/>
                    <a:pt x="32" y="70"/>
                    <a:pt x="33" y="70"/>
                  </a:cubicBezTo>
                  <a:cubicBezTo>
                    <a:pt x="34" y="71"/>
                    <a:pt x="35" y="71"/>
                    <a:pt x="36" y="72"/>
                  </a:cubicBezTo>
                  <a:cubicBezTo>
                    <a:pt x="39" y="72"/>
                    <a:pt x="43" y="73"/>
                    <a:pt x="46" y="73"/>
                  </a:cubicBezTo>
                  <a:cubicBezTo>
                    <a:pt x="49" y="73"/>
                    <a:pt x="52" y="73"/>
                    <a:pt x="54" y="73"/>
                  </a:cubicBezTo>
                  <a:cubicBezTo>
                    <a:pt x="55" y="73"/>
                    <a:pt x="57" y="73"/>
                    <a:pt x="58" y="73"/>
                  </a:cubicBezTo>
                  <a:cubicBezTo>
                    <a:pt x="60" y="72"/>
                    <a:pt x="62" y="72"/>
                    <a:pt x="65" y="71"/>
                  </a:cubicBezTo>
                  <a:cubicBezTo>
                    <a:pt x="65" y="71"/>
                    <a:pt x="66" y="71"/>
                    <a:pt x="66" y="71"/>
                  </a:cubicBezTo>
                  <a:cubicBezTo>
                    <a:pt x="67" y="70"/>
                    <a:pt x="68" y="71"/>
                    <a:pt x="68" y="72"/>
                  </a:cubicBezTo>
                  <a:cubicBezTo>
                    <a:pt x="68" y="73"/>
                    <a:pt x="68" y="74"/>
                    <a:pt x="68" y="75"/>
                  </a:cubicBezTo>
                  <a:cubicBezTo>
                    <a:pt x="68" y="75"/>
                    <a:pt x="67" y="76"/>
                    <a:pt x="67" y="76"/>
                  </a:cubicBezTo>
                  <a:cubicBezTo>
                    <a:pt x="65" y="77"/>
                    <a:pt x="62" y="77"/>
                    <a:pt x="60" y="78"/>
                  </a:cubicBezTo>
                  <a:cubicBezTo>
                    <a:pt x="59" y="78"/>
                    <a:pt x="59" y="78"/>
                    <a:pt x="59" y="78"/>
                  </a:cubicBezTo>
                  <a:cubicBezTo>
                    <a:pt x="57" y="78"/>
                    <a:pt x="56" y="78"/>
                    <a:pt x="54" y="78"/>
                  </a:cubicBezTo>
                  <a:cubicBezTo>
                    <a:pt x="52" y="79"/>
                    <a:pt x="51" y="79"/>
                    <a:pt x="50" y="79"/>
                  </a:cubicBezTo>
                  <a:cubicBezTo>
                    <a:pt x="45" y="79"/>
                    <a:pt x="40" y="79"/>
                    <a:pt x="36" y="79"/>
                  </a:cubicBezTo>
                  <a:cubicBezTo>
                    <a:pt x="34" y="79"/>
                    <a:pt x="32" y="78"/>
                    <a:pt x="30" y="78"/>
                  </a:cubicBezTo>
                  <a:cubicBezTo>
                    <a:pt x="28" y="77"/>
                    <a:pt x="27" y="77"/>
                    <a:pt x="25" y="76"/>
                  </a:cubicBezTo>
                  <a:cubicBezTo>
                    <a:pt x="24" y="76"/>
                    <a:pt x="23" y="75"/>
                    <a:pt x="22" y="75"/>
                  </a:cubicBezTo>
                  <a:cubicBezTo>
                    <a:pt x="21" y="75"/>
                    <a:pt x="21" y="74"/>
                    <a:pt x="20" y="74"/>
                  </a:cubicBezTo>
                  <a:cubicBezTo>
                    <a:pt x="18" y="73"/>
                    <a:pt x="16" y="71"/>
                    <a:pt x="14" y="70"/>
                  </a:cubicBezTo>
                  <a:cubicBezTo>
                    <a:pt x="12" y="68"/>
                    <a:pt x="10" y="67"/>
                    <a:pt x="9" y="65"/>
                  </a:cubicBezTo>
                  <a:cubicBezTo>
                    <a:pt x="8" y="63"/>
                    <a:pt x="7" y="61"/>
                    <a:pt x="6" y="60"/>
                  </a:cubicBezTo>
                  <a:cubicBezTo>
                    <a:pt x="4" y="57"/>
                    <a:pt x="3" y="55"/>
                    <a:pt x="2" y="52"/>
                  </a:cubicBezTo>
                  <a:cubicBezTo>
                    <a:pt x="2" y="51"/>
                    <a:pt x="1" y="49"/>
                    <a:pt x="1" y="48"/>
                  </a:cubicBezTo>
                  <a:cubicBezTo>
                    <a:pt x="1" y="47"/>
                    <a:pt x="1" y="46"/>
                    <a:pt x="0" y="45"/>
                  </a:cubicBezTo>
                  <a:cubicBezTo>
                    <a:pt x="0" y="44"/>
                    <a:pt x="0" y="43"/>
                    <a:pt x="0" y="42"/>
                  </a:cubicBezTo>
                  <a:cubicBezTo>
                    <a:pt x="0" y="40"/>
                    <a:pt x="0" y="38"/>
                    <a:pt x="0" y="36"/>
                  </a:cubicBezTo>
                  <a:cubicBezTo>
                    <a:pt x="0" y="34"/>
                    <a:pt x="0" y="31"/>
                    <a:pt x="0" y="29"/>
                  </a:cubicBezTo>
                  <a:cubicBezTo>
                    <a:pt x="1" y="27"/>
                    <a:pt x="1" y="24"/>
                    <a:pt x="2" y="22"/>
                  </a:cubicBezTo>
                  <a:cubicBezTo>
                    <a:pt x="2" y="21"/>
                    <a:pt x="2" y="19"/>
                    <a:pt x="3" y="18"/>
                  </a:cubicBezTo>
                  <a:cubicBezTo>
                    <a:pt x="4" y="16"/>
                    <a:pt x="5" y="14"/>
                    <a:pt x="6" y="12"/>
                  </a:cubicBezTo>
                  <a:cubicBezTo>
                    <a:pt x="7" y="11"/>
                    <a:pt x="8" y="10"/>
                    <a:pt x="9" y="9"/>
                  </a:cubicBezTo>
                  <a:cubicBezTo>
                    <a:pt x="11" y="7"/>
                    <a:pt x="13" y="5"/>
                    <a:pt x="15" y="4"/>
                  </a:cubicBezTo>
                  <a:cubicBezTo>
                    <a:pt x="16" y="4"/>
                    <a:pt x="17" y="3"/>
                    <a:pt x="18" y="3"/>
                  </a:cubicBezTo>
                  <a:cubicBezTo>
                    <a:pt x="19" y="3"/>
                    <a:pt x="19" y="3"/>
                    <a:pt x="19" y="3"/>
                  </a:cubicBezTo>
                  <a:cubicBezTo>
                    <a:pt x="20" y="2"/>
                    <a:pt x="22" y="2"/>
                    <a:pt x="23" y="1"/>
                  </a:cubicBezTo>
                  <a:cubicBezTo>
                    <a:pt x="25" y="1"/>
                    <a:pt x="27" y="0"/>
                    <a:pt x="29" y="0"/>
                  </a:cubicBezTo>
                  <a:cubicBezTo>
                    <a:pt x="31" y="0"/>
                    <a:pt x="32" y="0"/>
                    <a:pt x="34" y="0"/>
                  </a:cubicBezTo>
                  <a:cubicBezTo>
                    <a:pt x="35" y="0"/>
                    <a:pt x="36" y="0"/>
                    <a:pt x="37" y="0"/>
                  </a:cubicBezTo>
                  <a:close/>
                </a:path>
              </a:pathLst>
            </a:custGeom>
            <a:solidFill>
              <a:srgbClr val="263C87"/>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Freeform 3981"/>
            <p:cNvSpPr>
              <a:spLocks noEditPoints="1"/>
            </p:cNvSpPr>
            <p:nvPr/>
          </p:nvSpPr>
          <p:spPr bwMode="auto">
            <a:xfrm>
              <a:off x="1131888" y="927100"/>
              <a:ext cx="1038225" cy="71438"/>
            </a:xfrm>
            <a:custGeom>
              <a:avLst/>
              <a:gdLst/>
              <a:ahLst/>
              <a:cxnLst>
                <a:cxn ang="0">
                  <a:pos x="491" y="9"/>
                </a:cxn>
                <a:cxn ang="0">
                  <a:pos x="489" y="23"/>
                </a:cxn>
                <a:cxn ang="0">
                  <a:pos x="476" y="13"/>
                </a:cxn>
                <a:cxn ang="0">
                  <a:pos x="479" y="13"/>
                </a:cxn>
                <a:cxn ang="0">
                  <a:pos x="476" y="25"/>
                </a:cxn>
                <a:cxn ang="0">
                  <a:pos x="457" y="8"/>
                </a:cxn>
                <a:cxn ang="0">
                  <a:pos x="461" y="3"/>
                </a:cxn>
                <a:cxn ang="0">
                  <a:pos x="450" y="10"/>
                </a:cxn>
                <a:cxn ang="0">
                  <a:pos x="448" y="26"/>
                </a:cxn>
                <a:cxn ang="0">
                  <a:pos x="436" y="20"/>
                </a:cxn>
                <a:cxn ang="0">
                  <a:pos x="429" y="26"/>
                </a:cxn>
                <a:cxn ang="0">
                  <a:pos x="421" y="8"/>
                </a:cxn>
                <a:cxn ang="0">
                  <a:pos x="427" y="12"/>
                </a:cxn>
                <a:cxn ang="0">
                  <a:pos x="411" y="23"/>
                </a:cxn>
                <a:cxn ang="0">
                  <a:pos x="400" y="19"/>
                </a:cxn>
                <a:cxn ang="0">
                  <a:pos x="391" y="25"/>
                </a:cxn>
                <a:cxn ang="0">
                  <a:pos x="380" y="8"/>
                </a:cxn>
                <a:cxn ang="0">
                  <a:pos x="374" y="11"/>
                </a:cxn>
                <a:cxn ang="0">
                  <a:pos x="385" y="10"/>
                </a:cxn>
                <a:cxn ang="0">
                  <a:pos x="361" y="24"/>
                </a:cxn>
                <a:cxn ang="0">
                  <a:pos x="347" y="7"/>
                </a:cxn>
                <a:cxn ang="0">
                  <a:pos x="348" y="10"/>
                </a:cxn>
                <a:cxn ang="0">
                  <a:pos x="358" y="11"/>
                </a:cxn>
                <a:cxn ang="0">
                  <a:pos x="330" y="15"/>
                </a:cxn>
                <a:cxn ang="0">
                  <a:pos x="327" y="7"/>
                </a:cxn>
                <a:cxn ang="0">
                  <a:pos x="304" y="21"/>
                </a:cxn>
                <a:cxn ang="0">
                  <a:pos x="305" y="3"/>
                </a:cxn>
                <a:cxn ang="0">
                  <a:pos x="279" y="13"/>
                </a:cxn>
                <a:cxn ang="0">
                  <a:pos x="278" y="21"/>
                </a:cxn>
                <a:cxn ang="0">
                  <a:pos x="276" y="13"/>
                </a:cxn>
                <a:cxn ang="0">
                  <a:pos x="263" y="12"/>
                </a:cxn>
                <a:cxn ang="0">
                  <a:pos x="261" y="20"/>
                </a:cxn>
                <a:cxn ang="0">
                  <a:pos x="259" y="16"/>
                </a:cxn>
                <a:cxn ang="0">
                  <a:pos x="250" y="14"/>
                </a:cxn>
                <a:cxn ang="0">
                  <a:pos x="248" y="10"/>
                </a:cxn>
                <a:cxn ang="0">
                  <a:pos x="244" y="6"/>
                </a:cxn>
                <a:cxn ang="0">
                  <a:pos x="199" y="21"/>
                </a:cxn>
                <a:cxn ang="0">
                  <a:pos x="189" y="19"/>
                </a:cxn>
                <a:cxn ang="0">
                  <a:pos x="201" y="27"/>
                </a:cxn>
                <a:cxn ang="0">
                  <a:pos x="183" y="23"/>
                </a:cxn>
                <a:cxn ang="0">
                  <a:pos x="175" y="7"/>
                </a:cxn>
                <a:cxn ang="0">
                  <a:pos x="162" y="14"/>
                </a:cxn>
                <a:cxn ang="0">
                  <a:pos x="159" y="10"/>
                </a:cxn>
                <a:cxn ang="0">
                  <a:pos x="138" y="26"/>
                </a:cxn>
                <a:cxn ang="0">
                  <a:pos x="141" y="1"/>
                </a:cxn>
                <a:cxn ang="0">
                  <a:pos x="113" y="13"/>
                </a:cxn>
                <a:cxn ang="0">
                  <a:pos x="117" y="28"/>
                </a:cxn>
                <a:cxn ang="0">
                  <a:pos x="102" y="26"/>
                </a:cxn>
                <a:cxn ang="0">
                  <a:pos x="94" y="8"/>
                </a:cxn>
                <a:cxn ang="0">
                  <a:pos x="101" y="12"/>
                </a:cxn>
                <a:cxn ang="0">
                  <a:pos x="83" y="23"/>
                </a:cxn>
                <a:cxn ang="0">
                  <a:pos x="84" y="0"/>
                </a:cxn>
                <a:cxn ang="0">
                  <a:pos x="66" y="11"/>
                </a:cxn>
                <a:cxn ang="0">
                  <a:pos x="71" y="1"/>
                </a:cxn>
                <a:cxn ang="0">
                  <a:pos x="70" y="24"/>
                </a:cxn>
                <a:cxn ang="0">
                  <a:pos x="56" y="25"/>
                </a:cxn>
                <a:cxn ang="0">
                  <a:pos x="41" y="8"/>
                </a:cxn>
                <a:cxn ang="0">
                  <a:pos x="45" y="3"/>
                </a:cxn>
                <a:cxn ang="0">
                  <a:pos x="34" y="7"/>
                </a:cxn>
                <a:cxn ang="0">
                  <a:pos x="24" y="10"/>
                </a:cxn>
                <a:cxn ang="0">
                  <a:pos x="8" y="24"/>
                </a:cxn>
                <a:cxn ang="0">
                  <a:pos x="15" y="24"/>
                </a:cxn>
                <a:cxn ang="0">
                  <a:pos x="5" y="3"/>
                </a:cxn>
              </a:cxnLst>
              <a:rect l="0" t="0" r="r" b="b"/>
              <a:pathLst>
                <a:path w="494" h="34">
                  <a:moveTo>
                    <a:pt x="482" y="25"/>
                  </a:moveTo>
                  <a:cubicBezTo>
                    <a:pt x="483" y="25"/>
                    <a:pt x="483" y="25"/>
                    <a:pt x="483" y="25"/>
                  </a:cubicBezTo>
                  <a:cubicBezTo>
                    <a:pt x="484" y="26"/>
                    <a:pt x="485" y="26"/>
                    <a:pt x="487" y="26"/>
                  </a:cubicBezTo>
                  <a:cubicBezTo>
                    <a:pt x="488" y="26"/>
                    <a:pt x="490" y="25"/>
                    <a:pt x="491" y="25"/>
                  </a:cubicBezTo>
                  <a:cubicBezTo>
                    <a:pt x="491" y="24"/>
                    <a:pt x="492" y="24"/>
                    <a:pt x="492" y="23"/>
                  </a:cubicBezTo>
                  <a:cubicBezTo>
                    <a:pt x="493" y="22"/>
                    <a:pt x="493" y="22"/>
                    <a:pt x="493" y="21"/>
                  </a:cubicBezTo>
                  <a:cubicBezTo>
                    <a:pt x="493" y="20"/>
                    <a:pt x="492" y="19"/>
                    <a:pt x="492" y="17"/>
                  </a:cubicBezTo>
                  <a:cubicBezTo>
                    <a:pt x="491" y="17"/>
                    <a:pt x="490" y="16"/>
                    <a:pt x="489" y="15"/>
                  </a:cubicBezTo>
                  <a:cubicBezTo>
                    <a:pt x="488" y="14"/>
                    <a:pt x="487" y="13"/>
                    <a:pt x="487" y="12"/>
                  </a:cubicBezTo>
                  <a:cubicBezTo>
                    <a:pt x="487" y="11"/>
                    <a:pt x="487" y="10"/>
                    <a:pt x="488" y="10"/>
                  </a:cubicBezTo>
                  <a:cubicBezTo>
                    <a:pt x="489" y="9"/>
                    <a:pt x="489" y="9"/>
                    <a:pt x="489" y="9"/>
                  </a:cubicBezTo>
                  <a:cubicBezTo>
                    <a:pt x="489" y="9"/>
                    <a:pt x="489" y="9"/>
                    <a:pt x="490" y="9"/>
                  </a:cubicBezTo>
                  <a:cubicBezTo>
                    <a:pt x="490" y="9"/>
                    <a:pt x="491" y="9"/>
                    <a:pt x="491" y="9"/>
                  </a:cubicBezTo>
                  <a:cubicBezTo>
                    <a:pt x="492" y="10"/>
                    <a:pt x="493" y="10"/>
                    <a:pt x="493" y="10"/>
                  </a:cubicBezTo>
                  <a:cubicBezTo>
                    <a:pt x="494" y="8"/>
                    <a:pt x="494" y="8"/>
                    <a:pt x="494" y="8"/>
                  </a:cubicBezTo>
                  <a:cubicBezTo>
                    <a:pt x="494" y="8"/>
                    <a:pt x="493" y="8"/>
                    <a:pt x="493" y="7"/>
                  </a:cubicBezTo>
                  <a:cubicBezTo>
                    <a:pt x="492" y="7"/>
                    <a:pt x="491" y="7"/>
                    <a:pt x="490" y="7"/>
                  </a:cubicBezTo>
                  <a:cubicBezTo>
                    <a:pt x="488" y="7"/>
                    <a:pt x="487" y="8"/>
                    <a:pt x="486" y="9"/>
                  </a:cubicBezTo>
                  <a:cubicBezTo>
                    <a:pt x="485" y="9"/>
                    <a:pt x="485" y="10"/>
                    <a:pt x="484" y="10"/>
                  </a:cubicBezTo>
                  <a:cubicBezTo>
                    <a:pt x="484" y="11"/>
                    <a:pt x="484" y="12"/>
                    <a:pt x="484" y="13"/>
                  </a:cubicBezTo>
                  <a:cubicBezTo>
                    <a:pt x="484" y="13"/>
                    <a:pt x="484" y="15"/>
                    <a:pt x="485" y="16"/>
                  </a:cubicBezTo>
                  <a:cubicBezTo>
                    <a:pt x="485" y="16"/>
                    <a:pt x="486" y="16"/>
                    <a:pt x="486" y="17"/>
                  </a:cubicBezTo>
                  <a:cubicBezTo>
                    <a:pt x="486" y="17"/>
                    <a:pt x="487" y="17"/>
                    <a:pt x="487" y="18"/>
                  </a:cubicBezTo>
                  <a:cubicBezTo>
                    <a:pt x="488" y="18"/>
                    <a:pt x="488" y="18"/>
                    <a:pt x="488" y="18"/>
                  </a:cubicBezTo>
                  <a:cubicBezTo>
                    <a:pt x="489" y="19"/>
                    <a:pt x="490" y="20"/>
                    <a:pt x="490" y="21"/>
                  </a:cubicBezTo>
                  <a:cubicBezTo>
                    <a:pt x="490" y="22"/>
                    <a:pt x="490" y="23"/>
                    <a:pt x="489" y="23"/>
                  </a:cubicBezTo>
                  <a:cubicBezTo>
                    <a:pt x="488" y="23"/>
                    <a:pt x="488" y="24"/>
                    <a:pt x="488" y="24"/>
                  </a:cubicBezTo>
                  <a:cubicBezTo>
                    <a:pt x="487" y="24"/>
                    <a:pt x="487" y="24"/>
                    <a:pt x="487" y="24"/>
                  </a:cubicBezTo>
                  <a:cubicBezTo>
                    <a:pt x="486" y="24"/>
                    <a:pt x="486" y="24"/>
                    <a:pt x="485" y="24"/>
                  </a:cubicBezTo>
                  <a:cubicBezTo>
                    <a:pt x="484" y="23"/>
                    <a:pt x="483" y="23"/>
                    <a:pt x="483" y="23"/>
                  </a:cubicBezTo>
                  <a:lnTo>
                    <a:pt x="482" y="25"/>
                  </a:lnTo>
                  <a:close/>
                  <a:moveTo>
                    <a:pt x="470" y="13"/>
                  </a:moveTo>
                  <a:cubicBezTo>
                    <a:pt x="470" y="13"/>
                    <a:pt x="471" y="12"/>
                    <a:pt x="471" y="12"/>
                  </a:cubicBezTo>
                  <a:cubicBezTo>
                    <a:pt x="471" y="11"/>
                    <a:pt x="472" y="11"/>
                    <a:pt x="472" y="10"/>
                  </a:cubicBezTo>
                  <a:cubicBezTo>
                    <a:pt x="472" y="10"/>
                    <a:pt x="473" y="10"/>
                    <a:pt x="473" y="9"/>
                  </a:cubicBezTo>
                  <a:cubicBezTo>
                    <a:pt x="474" y="9"/>
                    <a:pt x="474" y="9"/>
                    <a:pt x="475" y="9"/>
                  </a:cubicBezTo>
                  <a:cubicBezTo>
                    <a:pt x="475" y="9"/>
                    <a:pt x="476" y="9"/>
                    <a:pt x="476" y="10"/>
                  </a:cubicBezTo>
                  <a:cubicBezTo>
                    <a:pt x="476" y="10"/>
                    <a:pt x="477" y="10"/>
                    <a:pt x="477" y="11"/>
                  </a:cubicBezTo>
                  <a:cubicBezTo>
                    <a:pt x="477" y="12"/>
                    <a:pt x="476" y="12"/>
                    <a:pt x="476" y="13"/>
                  </a:cubicBezTo>
                  <a:cubicBezTo>
                    <a:pt x="476" y="14"/>
                    <a:pt x="475" y="15"/>
                    <a:pt x="474" y="15"/>
                  </a:cubicBezTo>
                  <a:cubicBezTo>
                    <a:pt x="472" y="16"/>
                    <a:pt x="471" y="16"/>
                    <a:pt x="469" y="17"/>
                  </a:cubicBezTo>
                  <a:cubicBezTo>
                    <a:pt x="470" y="16"/>
                    <a:pt x="470" y="14"/>
                    <a:pt x="470" y="13"/>
                  </a:cubicBezTo>
                  <a:moveTo>
                    <a:pt x="471" y="23"/>
                  </a:moveTo>
                  <a:cubicBezTo>
                    <a:pt x="470" y="22"/>
                    <a:pt x="470" y="22"/>
                    <a:pt x="470" y="22"/>
                  </a:cubicBezTo>
                  <a:cubicBezTo>
                    <a:pt x="470" y="21"/>
                    <a:pt x="470" y="21"/>
                    <a:pt x="470" y="21"/>
                  </a:cubicBezTo>
                  <a:cubicBezTo>
                    <a:pt x="469" y="20"/>
                    <a:pt x="469" y="20"/>
                    <a:pt x="469" y="20"/>
                  </a:cubicBezTo>
                  <a:cubicBezTo>
                    <a:pt x="469" y="19"/>
                    <a:pt x="469" y="19"/>
                    <a:pt x="469" y="19"/>
                  </a:cubicBezTo>
                  <a:cubicBezTo>
                    <a:pt x="469" y="18"/>
                    <a:pt x="469" y="18"/>
                    <a:pt x="469" y="18"/>
                  </a:cubicBezTo>
                  <a:cubicBezTo>
                    <a:pt x="471" y="18"/>
                    <a:pt x="472" y="18"/>
                    <a:pt x="473" y="17"/>
                  </a:cubicBezTo>
                  <a:cubicBezTo>
                    <a:pt x="474" y="17"/>
                    <a:pt x="475" y="17"/>
                    <a:pt x="476" y="16"/>
                  </a:cubicBezTo>
                  <a:cubicBezTo>
                    <a:pt x="477" y="16"/>
                    <a:pt x="477" y="16"/>
                    <a:pt x="478" y="15"/>
                  </a:cubicBezTo>
                  <a:cubicBezTo>
                    <a:pt x="478" y="15"/>
                    <a:pt x="479" y="14"/>
                    <a:pt x="479" y="13"/>
                  </a:cubicBezTo>
                  <a:cubicBezTo>
                    <a:pt x="480" y="13"/>
                    <a:pt x="480" y="12"/>
                    <a:pt x="480" y="11"/>
                  </a:cubicBezTo>
                  <a:cubicBezTo>
                    <a:pt x="480" y="11"/>
                    <a:pt x="480" y="10"/>
                    <a:pt x="480" y="10"/>
                  </a:cubicBezTo>
                  <a:cubicBezTo>
                    <a:pt x="479" y="8"/>
                    <a:pt x="478" y="7"/>
                    <a:pt x="475" y="7"/>
                  </a:cubicBezTo>
                  <a:cubicBezTo>
                    <a:pt x="474" y="7"/>
                    <a:pt x="472" y="8"/>
                    <a:pt x="471" y="9"/>
                  </a:cubicBezTo>
                  <a:cubicBezTo>
                    <a:pt x="470" y="9"/>
                    <a:pt x="469" y="10"/>
                    <a:pt x="469" y="11"/>
                  </a:cubicBezTo>
                  <a:cubicBezTo>
                    <a:pt x="468" y="11"/>
                    <a:pt x="468" y="12"/>
                    <a:pt x="467" y="13"/>
                  </a:cubicBezTo>
                  <a:cubicBezTo>
                    <a:pt x="467" y="14"/>
                    <a:pt x="467" y="15"/>
                    <a:pt x="466" y="16"/>
                  </a:cubicBezTo>
                  <a:cubicBezTo>
                    <a:pt x="466" y="17"/>
                    <a:pt x="466" y="18"/>
                    <a:pt x="466" y="18"/>
                  </a:cubicBezTo>
                  <a:cubicBezTo>
                    <a:pt x="466" y="19"/>
                    <a:pt x="466" y="19"/>
                    <a:pt x="466" y="20"/>
                  </a:cubicBezTo>
                  <a:cubicBezTo>
                    <a:pt x="466" y="20"/>
                    <a:pt x="466" y="21"/>
                    <a:pt x="466" y="21"/>
                  </a:cubicBezTo>
                  <a:cubicBezTo>
                    <a:pt x="467" y="23"/>
                    <a:pt x="468" y="24"/>
                    <a:pt x="470" y="25"/>
                  </a:cubicBezTo>
                  <a:cubicBezTo>
                    <a:pt x="470" y="26"/>
                    <a:pt x="471" y="26"/>
                    <a:pt x="473" y="26"/>
                  </a:cubicBezTo>
                  <a:cubicBezTo>
                    <a:pt x="474" y="26"/>
                    <a:pt x="475" y="25"/>
                    <a:pt x="476" y="25"/>
                  </a:cubicBezTo>
                  <a:cubicBezTo>
                    <a:pt x="478" y="24"/>
                    <a:pt x="478" y="23"/>
                    <a:pt x="479" y="23"/>
                  </a:cubicBezTo>
                  <a:cubicBezTo>
                    <a:pt x="478" y="21"/>
                    <a:pt x="478" y="21"/>
                    <a:pt x="478" y="21"/>
                  </a:cubicBezTo>
                  <a:cubicBezTo>
                    <a:pt x="476" y="23"/>
                    <a:pt x="475" y="24"/>
                    <a:pt x="473" y="24"/>
                  </a:cubicBezTo>
                  <a:cubicBezTo>
                    <a:pt x="472" y="24"/>
                    <a:pt x="471" y="23"/>
                    <a:pt x="471" y="23"/>
                  </a:cubicBezTo>
                  <a:moveTo>
                    <a:pt x="460" y="26"/>
                  </a:moveTo>
                  <a:cubicBezTo>
                    <a:pt x="462" y="25"/>
                    <a:pt x="462" y="24"/>
                    <a:pt x="463" y="24"/>
                  </a:cubicBezTo>
                  <a:cubicBezTo>
                    <a:pt x="462" y="23"/>
                    <a:pt x="462" y="23"/>
                    <a:pt x="462" y="23"/>
                  </a:cubicBezTo>
                  <a:cubicBezTo>
                    <a:pt x="462" y="23"/>
                    <a:pt x="461" y="24"/>
                    <a:pt x="461" y="24"/>
                  </a:cubicBezTo>
                  <a:cubicBezTo>
                    <a:pt x="461" y="24"/>
                    <a:pt x="460" y="24"/>
                    <a:pt x="460" y="23"/>
                  </a:cubicBezTo>
                  <a:cubicBezTo>
                    <a:pt x="460" y="23"/>
                    <a:pt x="460" y="23"/>
                    <a:pt x="460" y="23"/>
                  </a:cubicBezTo>
                  <a:cubicBezTo>
                    <a:pt x="463" y="8"/>
                    <a:pt x="463" y="8"/>
                    <a:pt x="463" y="8"/>
                  </a:cubicBezTo>
                  <a:cubicBezTo>
                    <a:pt x="462" y="7"/>
                    <a:pt x="462" y="7"/>
                    <a:pt x="462" y="7"/>
                  </a:cubicBezTo>
                  <a:cubicBezTo>
                    <a:pt x="457" y="8"/>
                    <a:pt x="457" y="8"/>
                    <a:pt x="457" y="8"/>
                  </a:cubicBezTo>
                  <a:cubicBezTo>
                    <a:pt x="457" y="9"/>
                    <a:pt x="457" y="9"/>
                    <a:pt x="457" y="9"/>
                  </a:cubicBezTo>
                  <a:cubicBezTo>
                    <a:pt x="459" y="10"/>
                    <a:pt x="459" y="10"/>
                    <a:pt x="459" y="10"/>
                  </a:cubicBezTo>
                  <a:cubicBezTo>
                    <a:pt x="458" y="20"/>
                    <a:pt x="458" y="20"/>
                    <a:pt x="458" y="20"/>
                  </a:cubicBezTo>
                  <a:cubicBezTo>
                    <a:pt x="457" y="22"/>
                    <a:pt x="457" y="23"/>
                    <a:pt x="457" y="24"/>
                  </a:cubicBezTo>
                  <a:cubicBezTo>
                    <a:pt x="457" y="25"/>
                    <a:pt x="458" y="26"/>
                    <a:pt x="459" y="26"/>
                  </a:cubicBezTo>
                  <a:cubicBezTo>
                    <a:pt x="460" y="26"/>
                    <a:pt x="460" y="26"/>
                    <a:pt x="460" y="26"/>
                  </a:cubicBezTo>
                  <a:moveTo>
                    <a:pt x="463" y="3"/>
                  </a:moveTo>
                  <a:cubicBezTo>
                    <a:pt x="464" y="2"/>
                    <a:pt x="464" y="2"/>
                    <a:pt x="464" y="1"/>
                  </a:cubicBezTo>
                  <a:cubicBezTo>
                    <a:pt x="464" y="0"/>
                    <a:pt x="463" y="0"/>
                    <a:pt x="463" y="0"/>
                  </a:cubicBezTo>
                  <a:cubicBezTo>
                    <a:pt x="462" y="0"/>
                    <a:pt x="462" y="0"/>
                    <a:pt x="462" y="0"/>
                  </a:cubicBezTo>
                  <a:cubicBezTo>
                    <a:pt x="461" y="0"/>
                    <a:pt x="461" y="0"/>
                    <a:pt x="460" y="0"/>
                  </a:cubicBezTo>
                  <a:cubicBezTo>
                    <a:pt x="460" y="1"/>
                    <a:pt x="460" y="1"/>
                    <a:pt x="460" y="2"/>
                  </a:cubicBezTo>
                  <a:cubicBezTo>
                    <a:pt x="460" y="3"/>
                    <a:pt x="460" y="3"/>
                    <a:pt x="461" y="3"/>
                  </a:cubicBezTo>
                  <a:cubicBezTo>
                    <a:pt x="461" y="4"/>
                    <a:pt x="461" y="4"/>
                    <a:pt x="461" y="4"/>
                  </a:cubicBezTo>
                  <a:cubicBezTo>
                    <a:pt x="462" y="4"/>
                    <a:pt x="463" y="3"/>
                    <a:pt x="463" y="3"/>
                  </a:cubicBezTo>
                  <a:moveTo>
                    <a:pt x="450" y="26"/>
                  </a:moveTo>
                  <a:cubicBezTo>
                    <a:pt x="451" y="25"/>
                    <a:pt x="453" y="24"/>
                    <a:pt x="453" y="24"/>
                  </a:cubicBezTo>
                  <a:cubicBezTo>
                    <a:pt x="453" y="22"/>
                    <a:pt x="453" y="22"/>
                    <a:pt x="453" y="22"/>
                  </a:cubicBezTo>
                  <a:cubicBezTo>
                    <a:pt x="453" y="23"/>
                    <a:pt x="452" y="23"/>
                    <a:pt x="452" y="23"/>
                  </a:cubicBezTo>
                  <a:cubicBezTo>
                    <a:pt x="451" y="24"/>
                    <a:pt x="451" y="24"/>
                    <a:pt x="451" y="24"/>
                  </a:cubicBezTo>
                  <a:cubicBezTo>
                    <a:pt x="450" y="24"/>
                    <a:pt x="450" y="24"/>
                    <a:pt x="450" y="24"/>
                  </a:cubicBezTo>
                  <a:cubicBezTo>
                    <a:pt x="449" y="24"/>
                    <a:pt x="449" y="24"/>
                    <a:pt x="449" y="23"/>
                  </a:cubicBezTo>
                  <a:cubicBezTo>
                    <a:pt x="449" y="23"/>
                    <a:pt x="449" y="23"/>
                    <a:pt x="449" y="23"/>
                  </a:cubicBezTo>
                  <a:cubicBezTo>
                    <a:pt x="449" y="23"/>
                    <a:pt x="449" y="22"/>
                    <a:pt x="449" y="22"/>
                  </a:cubicBezTo>
                  <a:cubicBezTo>
                    <a:pt x="449" y="21"/>
                    <a:pt x="449" y="21"/>
                    <a:pt x="449" y="19"/>
                  </a:cubicBezTo>
                  <a:cubicBezTo>
                    <a:pt x="450" y="10"/>
                    <a:pt x="450" y="10"/>
                    <a:pt x="450" y="10"/>
                  </a:cubicBezTo>
                  <a:cubicBezTo>
                    <a:pt x="454" y="10"/>
                    <a:pt x="454" y="10"/>
                    <a:pt x="454" y="10"/>
                  </a:cubicBezTo>
                  <a:cubicBezTo>
                    <a:pt x="455" y="7"/>
                    <a:pt x="455" y="7"/>
                    <a:pt x="455" y="7"/>
                  </a:cubicBezTo>
                  <a:cubicBezTo>
                    <a:pt x="450" y="7"/>
                    <a:pt x="450" y="7"/>
                    <a:pt x="450" y="7"/>
                  </a:cubicBezTo>
                  <a:cubicBezTo>
                    <a:pt x="451" y="3"/>
                    <a:pt x="451" y="3"/>
                    <a:pt x="451" y="3"/>
                  </a:cubicBezTo>
                  <a:cubicBezTo>
                    <a:pt x="449" y="3"/>
                    <a:pt x="449" y="3"/>
                    <a:pt x="449" y="3"/>
                  </a:cubicBezTo>
                  <a:cubicBezTo>
                    <a:pt x="449" y="5"/>
                    <a:pt x="448" y="7"/>
                    <a:pt x="447" y="7"/>
                  </a:cubicBezTo>
                  <a:cubicBezTo>
                    <a:pt x="445" y="8"/>
                    <a:pt x="445" y="8"/>
                    <a:pt x="445" y="8"/>
                  </a:cubicBezTo>
                  <a:cubicBezTo>
                    <a:pt x="445" y="10"/>
                    <a:pt x="445" y="10"/>
                    <a:pt x="445" y="10"/>
                  </a:cubicBezTo>
                  <a:cubicBezTo>
                    <a:pt x="447" y="10"/>
                    <a:pt x="447" y="10"/>
                    <a:pt x="447" y="10"/>
                  </a:cubicBezTo>
                  <a:cubicBezTo>
                    <a:pt x="446" y="21"/>
                    <a:pt x="446" y="21"/>
                    <a:pt x="446" y="21"/>
                  </a:cubicBezTo>
                  <a:cubicBezTo>
                    <a:pt x="445" y="22"/>
                    <a:pt x="445" y="23"/>
                    <a:pt x="445" y="23"/>
                  </a:cubicBezTo>
                  <a:cubicBezTo>
                    <a:pt x="445" y="23"/>
                    <a:pt x="445" y="23"/>
                    <a:pt x="445" y="23"/>
                  </a:cubicBezTo>
                  <a:cubicBezTo>
                    <a:pt x="445" y="25"/>
                    <a:pt x="446" y="26"/>
                    <a:pt x="448" y="26"/>
                  </a:cubicBezTo>
                  <a:cubicBezTo>
                    <a:pt x="449" y="26"/>
                    <a:pt x="449" y="26"/>
                    <a:pt x="450" y="26"/>
                  </a:cubicBezTo>
                  <a:moveTo>
                    <a:pt x="439" y="26"/>
                  </a:moveTo>
                  <a:cubicBezTo>
                    <a:pt x="440" y="25"/>
                    <a:pt x="441" y="24"/>
                    <a:pt x="441" y="24"/>
                  </a:cubicBezTo>
                  <a:cubicBezTo>
                    <a:pt x="441" y="23"/>
                    <a:pt x="441" y="23"/>
                    <a:pt x="441" y="23"/>
                  </a:cubicBezTo>
                  <a:cubicBezTo>
                    <a:pt x="440" y="23"/>
                    <a:pt x="440" y="24"/>
                    <a:pt x="439" y="24"/>
                  </a:cubicBezTo>
                  <a:cubicBezTo>
                    <a:pt x="439" y="24"/>
                    <a:pt x="439" y="24"/>
                    <a:pt x="439" y="23"/>
                  </a:cubicBezTo>
                  <a:cubicBezTo>
                    <a:pt x="439" y="23"/>
                    <a:pt x="439" y="23"/>
                    <a:pt x="439" y="23"/>
                  </a:cubicBezTo>
                  <a:cubicBezTo>
                    <a:pt x="441" y="8"/>
                    <a:pt x="441" y="8"/>
                    <a:pt x="441" y="8"/>
                  </a:cubicBezTo>
                  <a:cubicBezTo>
                    <a:pt x="440" y="7"/>
                    <a:pt x="440" y="7"/>
                    <a:pt x="440" y="7"/>
                  </a:cubicBezTo>
                  <a:cubicBezTo>
                    <a:pt x="435" y="8"/>
                    <a:pt x="435" y="8"/>
                    <a:pt x="435" y="8"/>
                  </a:cubicBezTo>
                  <a:cubicBezTo>
                    <a:pt x="435" y="9"/>
                    <a:pt x="435" y="9"/>
                    <a:pt x="435" y="9"/>
                  </a:cubicBezTo>
                  <a:cubicBezTo>
                    <a:pt x="437" y="10"/>
                    <a:pt x="437" y="10"/>
                    <a:pt x="437" y="10"/>
                  </a:cubicBezTo>
                  <a:cubicBezTo>
                    <a:pt x="436" y="20"/>
                    <a:pt x="436" y="20"/>
                    <a:pt x="436" y="20"/>
                  </a:cubicBezTo>
                  <a:cubicBezTo>
                    <a:pt x="436" y="22"/>
                    <a:pt x="436" y="23"/>
                    <a:pt x="436" y="24"/>
                  </a:cubicBezTo>
                  <a:cubicBezTo>
                    <a:pt x="436" y="25"/>
                    <a:pt x="436" y="26"/>
                    <a:pt x="437" y="26"/>
                  </a:cubicBezTo>
                  <a:cubicBezTo>
                    <a:pt x="438" y="26"/>
                    <a:pt x="438" y="26"/>
                    <a:pt x="439" y="26"/>
                  </a:cubicBezTo>
                  <a:moveTo>
                    <a:pt x="441" y="3"/>
                  </a:moveTo>
                  <a:cubicBezTo>
                    <a:pt x="442" y="2"/>
                    <a:pt x="442" y="2"/>
                    <a:pt x="442" y="1"/>
                  </a:cubicBezTo>
                  <a:cubicBezTo>
                    <a:pt x="442" y="0"/>
                    <a:pt x="442" y="0"/>
                    <a:pt x="441" y="0"/>
                  </a:cubicBezTo>
                  <a:cubicBezTo>
                    <a:pt x="441" y="0"/>
                    <a:pt x="440" y="0"/>
                    <a:pt x="440" y="0"/>
                  </a:cubicBezTo>
                  <a:cubicBezTo>
                    <a:pt x="440" y="0"/>
                    <a:pt x="439" y="0"/>
                    <a:pt x="439" y="0"/>
                  </a:cubicBezTo>
                  <a:cubicBezTo>
                    <a:pt x="438" y="1"/>
                    <a:pt x="438" y="1"/>
                    <a:pt x="438" y="2"/>
                  </a:cubicBezTo>
                  <a:cubicBezTo>
                    <a:pt x="438" y="3"/>
                    <a:pt x="438" y="3"/>
                    <a:pt x="439" y="3"/>
                  </a:cubicBezTo>
                  <a:cubicBezTo>
                    <a:pt x="440" y="4"/>
                    <a:pt x="440" y="4"/>
                    <a:pt x="440" y="4"/>
                  </a:cubicBezTo>
                  <a:cubicBezTo>
                    <a:pt x="440" y="4"/>
                    <a:pt x="441" y="3"/>
                    <a:pt x="441" y="3"/>
                  </a:cubicBezTo>
                  <a:moveTo>
                    <a:pt x="429" y="26"/>
                  </a:moveTo>
                  <a:cubicBezTo>
                    <a:pt x="430" y="25"/>
                    <a:pt x="431" y="25"/>
                    <a:pt x="431" y="24"/>
                  </a:cubicBezTo>
                  <a:cubicBezTo>
                    <a:pt x="430" y="23"/>
                    <a:pt x="430" y="23"/>
                    <a:pt x="430" y="23"/>
                  </a:cubicBezTo>
                  <a:cubicBezTo>
                    <a:pt x="430" y="24"/>
                    <a:pt x="429" y="24"/>
                    <a:pt x="429" y="24"/>
                  </a:cubicBezTo>
                  <a:cubicBezTo>
                    <a:pt x="429" y="23"/>
                    <a:pt x="429" y="23"/>
                    <a:pt x="429" y="23"/>
                  </a:cubicBezTo>
                  <a:cubicBezTo>
                    <a:pt x="429" y="23"/>
                    <a:pt x="429" y="21"/>
                    <a:pt x="429" y="18"/>
                  </a:cubicBezTo>
                  <a:cubicBezTo>
                    <a:pt x="430" y="17"/>
                    <a:pt x="430" y="16"/>
                    <a:pt x="430" y="15"/>
                  </a:cubicBezTo>
                  <a:cubicBezTo>
                    <a:pt x="430" y="14"/>
                    <a:pt x="430" y="13"/>
                    <a:pt x="430" y="12"/>
                  </a:cubicBezTo>
                  <a:cubicBezTo>
                    <a:pt x="430" y="10"/>
                    <a:pt x="430" y="9"/>
                    <a:pt x="429" y="8"/>
                  </a:cubicBezTo>
                  <a:cubicBezTo>
                    <a:pt x="429" y="8"/>
                    <a:pt x="429" y="8"/>
                    <a:pt x="428" y="7"/>
                  </a:cubicBezTo>
                  <a:cubicBezTo>
                    <a:pt x="428" y="7"/>
                    <a:pt x="427" y="7"/>
                    <a:pt x="427" y="7"/>
                  </a:cubicBezTo>
                  <a:cubicBezTo>
                    <a:pt x="426" y="7"/>
                    <a:pt x="426" y="7"/>
                    <a:pt x="425" y="7"/>
                  </a:cubicBezTo>
                  <a:cubicBezTo>
                    <a:pt x="423" y="8"/>
                    <a:pt x="422" y="9"/>
                    <a:pt x="420" y="11"/>
                  </a:cubicBezTo>
                  <a:cubicBezTo>
                    <a:pt x="421" y="8"/>
                    <a:pt x="421" y="8"/>
                    <a:pt x="421" y="8"/>
                  </a:cubicBezTo>
                  <a:cubicBezTo>
                    <a:pt x="420" y="7"/>
                    <a:pt x="420" y="7"/>
                    <a:pt x="420" y="7"/>
                  </a:cubicBezTo>
                  <a:cubicBezTo>
                    <a:pt x="416" y="8"/>
                    <a:pt x="416" y="8"/>
                    <a:pt x="416" y="8"/>
                  </a:cubicBezTo>
                  <a:cubicBezTo>
                    <a:pt x="416" y="9"/>
                    <a:pt x="416" y="9"/>
                    <a:pt x="416" y="9"/>
                  </a:cubicBezTo>
                  <a:cubicBezTo>
                    <a:pt x="417" y="10"/>
                    <a:pt x="417" y="10"/>
                    <a:pt x="417" y="10"/>
                  </a:cubicBezTo>
                  <a:cubicBezTo>
                    <a:pt x="415" y="26"/>
                    <a:pt x="415" y="26"/>
                    <a:pt x="415" y="26"/>
                  </a:cubicBezTo>
                  <a:cubicBezTo>
                    <a:pt x="418" y="26"/>
                    <a:pt x="418" y="26"/>
                    <a:pt x="418" y="26"/>
                  </a:cubicBezTo>
                  <a:cubicBezTo>
                    <a:pt x="420" y="14"/>
                    <a:pt x="420" y="14"/>
                    <a:pt x="420" y="14"/>
                  </a:cubicBezTo>
                  <a:cubicBezTo>
                    <a:pt x="421" y="13"/>
                    <a:pt x="422" y="12"/>
                    <a:pt x="423" y="11"/>
                  </a:cubicBezTo>
                  <a:cubicBezTo>
                    <a:pt x="423" y="10"/>
                    <a:pt x="424" y="10"/>
                    <a:pt x="424" y="10"/>
                  </a:cubicBezTo>
                  <a:cubicBezTo>
                    <a:pt x="425" y="10"/>
                    <a:pt x="425" y="10"/>
                    <a:pt x="426" y="10"/>
                  </a:cubicBezTo>
                  <a:cubicBezTo>
                    <a:pt x="426" y="10"/>
                    <a:pt x="426" y="10"/>
                    <a:pt x="427" y="10"/>
                  </a:cubicBezTo>
                  <a:cubicBezTo>
                    <a:pt x="427" y="11"/>
                    <a:pt x="427" y="11"/>
                    <a:pt x="427" y="11"/>
                  </a:cubicBezTo>
                  <a:cubicBezTo>
                    <a:pt x="427" y="11"/>
                    <a:pt x="427" y="12"/>
                    <a:pt x="427" y="12"/>
                  </a:cubicBezTo>
                  <a:cubicBezTo>
                    <a:pt x="427" y="13"/>
                    <a:pt x="427" y="14"/>
                    <a:pt x="427" y="15"/>
                  </a:cubicBezTo>
                  <a:cubicBezTo>
                    <a:pt x="427" y="16"/>
                    <a:pt x="427" y="17"/>
                    <a:pt x="426" y="18"/>
                  </a:cubicBezTo>
                  <a:cubicBezTo>
                    <a:pt x="426" y="19"/>
                    <a:pt x="426" y="20"/>
                    <a:pt x="426" y="20"/>
                  </a:cubicBezTo>
                  <a:cubicBezTo>
                    <a:pt x="426" y="22"/>
                    <a:pt x="426" y="22"/>
                    <a:pt x="426" y="22"/>
                  </a:cubicBezTo>
                  <a:cubicBezTo>
                    <a:pt x="426" y="22"/>
                    <a:pt x="426" y="23"/>
                    <a:pt x="425" y="24"/>
                  </a:cubicBezTo>
                  <a:cubicBezTo>
                    <a:pt x="425" y="25"/>
                    <a:pt x="426" y="26"/>
                    <a:pt x="427" y="26"/>
                  </a:cubicBezTo>
                  <a:cubicBezTo>
                    <a:pt x="428" y="26"/>
                    <a:pt x="428" y="26"/>
                    <a:pt x="429" y="26"/>
                  </a:cubicBezTo>
                  <a:moveTo>
                    <a:pt x="406" y="24"/>
                  </a:moveTo>
                  <a:cubicBezTo>
                    <a:pt x="406" y="25"/>
                    <a:pt x="406" y="25"/>
                    <a:pt x="406" y="25"/>
                  </a:cubicBezTo>
                  <a:cubicBezTo>
                    <a:pt x="407" y="26"/>
                    <a:pt x="407" y="26"/>
                    <a:pt x="408" y="26"/>
                  </a:cubicBezTo>
                  <a:cubicBezTo>
                    <a:pt x="409" y="26"/>
                    <a:pt x="409" y="25"/>
                    <a:pt x="410" y="25"/>
                  </a:cubicBezTo>
                  <a:cubicBezTo>
                    <a:pt x="411" y="24"/>
                    <a:pt x="411" y="24"/>
                    <a:pt x="412" y="24"/>
                  </a:cubicBezTo>
                  <a:cubicBezTo>
                    <a:pt x="411" y="23"/>
                    <a:pt x="411" y="23"/>
                    <a:pt x="411" y="23"/>
                  </a:cubicBezTo>
                  <a:cubicBezTo>
                    <a:pt x="410" y="23"/>
                    <a:pt x="410" y="24"/>
                    <a:pt x="409" y="24"/>
                  </a:cubicBezTo>
                  <a:cubicBezTo>
                    <a:pt x="409" y="24"/>
                    <a:pt x="409" y="24"/>
                    <a:pt x="409" y="23"/>
                  </a:cubicBezTo>
                  <a:cubicBezTo>
                    <a:pt x="409" y="23"/>
                    <a:pt x="409" y="23"/>
                    <a:pt x="409" y="23"/>
                  </a:cubicBezTo>
                  <a:cubicBezTo>
                    <a:pt x="411" y="7"/>
                    <a:pt x="411" y="7"/>
                    <a:pt x="411" y="7"/>
                  </a:cubicBezTo>
                  <a:cubicBezTo>
                    <a:pt x="408" y="7"/>
                    <a:pt x="408" y="7"/>
                    <a:pt x="408" y="7"/>
                  </a:cubicBezTo>
                  <a:cubicBezTo>
                    <a:pt x="406" y="22"/>
                    <a:pt x="406" y="22"/>
                    <a:pt x="406" y="22"/>
                  </a:cubicBezTo>
                  <a:cubicBezTo>
                    <a:pt x="406" y="22"/>
                    <a:pt x="405" y="23"/>
                    <a:pt x="404" y="23"/>
                  </a:cubicBezTo>
                  <a:cubicBezTo>
                    <a:pt x="404" y="23"/>
                    <a:pt x="404" y="23"/>
                    <a:pt x="403" y="24"/>
                  </a:cubicBezTo>
                  <a:cubicBezTo>
                    <a:pt x="403" y="24"/>
                    <a:pt x="402" y="24"/>
                    <a:pt x="402" y="24"/>
                  </a:cubicBezTo>
                  <a:cubicBezTo>
                    <a:pt x="401" y="24"/>
                    <a:pt x="401" y="23"/>
                    <a:pt x="400" y="23"/>
                  </a:cubicBezTo>
                  <a:cubicBezTo>
                    <a:pt x="400" y="22"/>
                    <a:pt x="400" y="22"/>
                    <a:pt x="400" y="22"/>
                  </a:cubicBezTo>
                  <a:cubicBezTo>
                    <a:pt x="400" y="22"/>
                    <a:pt x="400" y="22"/>
                    <a:pt x="400" y="21"/>
                  </a:cubicBezTo>
                  <a:cubicBezTo>
                    <a:pt x="400" y="20"/>
                    <a:pt x="400" y="20"/>
                    <a:pt x="400" y="19"/>
                  </a:cubicBezTo>
                  <a:cubicBezTo>
                    <a:pt x="401" y="8"/>
                    <a:pt x="401" y="8"/>
                    <a:pt x="401" y="8"/>
                  </a:cubicBezTo>
                  <a:cubicBezTo>
                    <a:pt x="401" y="7"/>
                    <a:pt x="401" y="7"/>
                    <a:pt x="401" y="7"/>
                  </a:cubicBezTo>
                  <a:cubicBezTo>
                    <a:pt x="397" y="8"/>
                    <a:pt x="397" y="8"/>
                    <a:pt x="397" y="8"/>
                  </a:cubicBezTo>
                  <a:cubicBezTo>
                    <a:pt x="397" y="9"/>
                    <a:pt x="397" y="9"/>
                    <a:pt x="397" y="9"/>
                  </a:cubicBezTo>
                  <a:cubicBezTo>
                    <a:pt x="398" y="10"/>
                    <a:pt x="398" y="10"/>
                    <a:pt x="398" y="10"/>
                  </a:cubicBezTo>
                  <a:cubicBezTo>
                    <a:pt x="397" y="19"/>
                    <a:pt x="397" y="19"/>
                    <a:pt x="397" y="19"/>
                  </a:cubicBezTo>
                  <a:cubicBezTo>
                    <a:pt x="397" y="19"/>
                    <a:pt x="397" y="20"/>
                    <a:pt x="397" y="20"/>
                  </a:cubicBezTo>
                  <a:cubicBezTo>
                    <a:pt x="397" y="21"/>
                    <a:pt x="397" y="21"/>
                    <a:pt x="397" y="22"/>
                  </a:cubicBezTo>
                  <a:cubicBezTo>
                    <a:pt x="397" y="22"/>
                    <a:pt x="397" y="23"/>
                    <a:pt x="397" y="24"/>
                  </a:cubicBezTo>
                  <a:cubicBezTo>
                    <a:pt x="398" y="25"/>
                    <a:pt x="399" y="26"/>
                    <a:pt x="401" y="26"/>
                  </a:cubicBezTo>
                  <a:cubicBezTo>
                    <a:pt x="403" y="26"/>
                    <a:pt x="404" y="25"/>
                    <a:pt x="406" y="24"/>
                  </a:cubicBezTo>
                  <a:cubicBezTo>
                    <a:pt x="406" y="24"/>
                    <a:pt x="406" y="24"/>
                    <a:pt x="406" y="24"/>
                  </a:cubicBezTo>
                  <a:moveTo>
                    <a:pt x="391" y="25"/>
                  </a:moveTo>
                  <a:cubicBezTo>
                    <a:pt x="392" y="24"/>
                    <a:pt x="392" y="24"/>
                    <a:pt x="392" y="24"/>
                  </a:cubicBezTo>
                  <a:cubicBezTo>
                    <a:pt x="392" y="23"/>
                    <a:pt x="392" y="23"/>
                    <a:pt x="392" y="23"/>
                  </a:cubicBezTo>
                  <a:cubicBezTo>
                    <a:pt x="391" y="23"/>
                    <a:pt x="391" y="24"/>
                    <a:pt x="390" y="24"/>
                  </a:cubicBezTo>
                  <a:cubicBezTo>
                    <a:pt x="390" y="23"/>
                    <a:pt x="390" y="23"/>
                    <a:pt x="390" y="23"/>
                  </a:cubicBezTo>
                  <a:cubicBezTo>
                    <a:pt x="390" y="23"/>
                    <a:pt x="390" y="23"/>
                    <a:pt x="390" y="22"/>
                  </a:cubicBezTo>
                  <a:cubicBezTo>
                    <a:pt x="390" y="21"/>
                    <a:pt x="390" y="19"/>
                    <a:pt x="391" y="15"/>
                  </a:cubicBezTo>
                  <a:cubicBezTo>
                    <a:pt x="391" y="14"/>
                    <a:pt x="391" y="13"/>
                    <a:pt x="391" y="12"/>
                  </a:cubicBezTo>
                  <a:cubicBezTo>
                    <a:pt x="391" y="10"/>
                    <a:pt x="391" y="9"/>
                    <a:pt x="390" y="8"/>
                  </a:cubicBezTo>
                  <a:cubicBezTo>
                    <a:pt x="390" y="8"/>
                    <a:pt x="390" y="8"/>
                    <a:pt x="389" y="7"/>
                  </a:cubicBezTo>
                  <a:cubicBezTo>
                    <a:pt x="389" y="7"/>
                    <a:pt x="388" y="7"/>
                    <a:pt x="388" y="7"/>
                  </a:cubicBezTo>
                  <a:cubicBezTo>
                    <a:pt x="387" y="7"/>
                    <a:pt x="387" y="7"/>
                    <a:pt x="386" y="7"/>
                  </a:cubicBezTo>
                  <a:cubicBezTo>
                    <a:pt x="384" y="8"/>
                    <a:pt x="383" y="9"/>
                    <a:pt x="382" y="11"/>
                  </a:cubicBezTo>
                  <a:cubicBezTo>
                    <a:pt x="381" y="10"/>
                    <a:pt x="381" y="9"/>
                    <a:pt x="380" y="8"/>
                  </a:cubicBezTo>
                  <a:cubicBezTo>
                    <a:pt x="380" y="8"/>
                    <a:pt x="380" y="8"/>
                    <a:pt x="379" y="7"/>
                  </a:cubicBezTo>
                  <a:cubicBezTo>
                    <a:pt x="379" y="7"/>
                    <a:pt x="379" y="7"/>
                    <a:pt x="378" y="7"/>
                  </a:cubicBezTo>
                  <a:cubicBezTo>
                    <a:pt x="377" y="7"/>
                    <a:pt x="377" y="7"/>
                    <a:pt x="376" y="7"/>
                  </a:cubicBezTo>
                  <a:cubicBezTo>
                    <a:pt x="375" y="8"/>
                    <a:pt x="373" y="9"/>
                    <a:pt x="372" y="11"/>
                  </a:cubicBezTo>
                  <a:cubicBezTo>
                    <a:pt x="372" y="8"/>
                    <a:pt x="372" y="8"/>
                    <a:pt x="372" y="8"/>
                  </a:cubicBezTo>
                  <a:cubicBezTo>
                    <a:pt x="371" y="7"/>
                    <a:pt x="371" y="7"/>
                    <a:pt x="371" y="7"/>
                  </a:cubicBezTo>
                  <a:cubicBezTo>
                    <a:pt x="367" y="8"/>
                    <a:pt x="367" y="8"/>
                    <a:pt x="367" y="8"/>
                  </a:cubicBezTo>
                  <a:cubicBezTo>
                    <a:pt x="367" y="9"/>
                    <a:pt x="367" y="9"/>
                    <a:pt x="367" y="9"/>
                  </a:cubicBezTo>
                  <a:cubicBezTo>
                    <a:pt x="369" y="10"/>
                    <a:pt x="369" y="10"/>
                    <a:pt x="369" y="10"/>
                  </a:cubicBezTo>
                  <a:cubicBezTo>
                    <a:pt x="367" y="26"/>
                    <a:pt x="367" y="26"/>
                    <a:pt x="367" y="26"/>
                  </a:cubicBezTo>
                  <a:cubicBezTo>
                    <a:pt x="370" y="26"/>
                    <a:pt x="370" y="26"/>
                    <a:pt x="370" y="26"/>
                  </a:cubicBezTo>
                  <a:cubicBezTo>
                    <a:pt x="371" y="14"/>
                    <a:pt x="371" y="14"/>
                    <a:pt x="371" y="14"/>
                  </a:cubicBezTo>
                  <a:cubicBezTo>
                    <a:pt x="372" y="13"/>
                    <a:pt x="373" y="12"/>
                    <a:pt x="374" y="11"/>
                  </a:cubicBezTo>
                  <a:cubicBezTo>
                    <a:pt x="374" y="10"/>
                    <a:pt x="375" y="10"/>
                    <a:pt x="375" y="10"/>
                  </a:cubicBezTo>
                  <a:cubicBezTo>
                    <a:pt x="376" y="10"/>
                    <a:pt x="376" y="10"/>
                    <a:pt x="377" y="10"/>
                  </a:cubicBezTo>
                  <a:cubicBezTo>
                    <a:pt x="377" y="10"/>
                    <a:pt x="378" y="10"/>
                    <a:pt x="378" y="10"/>
                  </a:cubicBezTo>
                  <a:cubicBezTo>
                    <a:pt x="378" y="11"/>
                    <a:pt x="378" y="11"/>
                    <a:pt x="378" y="11"/>
                  </a:cubicBezTo>
                  <a:cubicBezTo>
                    <a:pt x="378" y="11"/>
                    <a:pt x="378" y="12"/>
                    <a:pt x="378" y="13"/>
                  </a:cubicBezTo>
                  <a:cubicBezTo>
                    <a:pt x="378" y="14"/>
                    <a:pt x="378" y="15"/>
                    <a:pt x="378" y="17"/>
                  </a:cubicBezTo>
                  <a:cubicBezTo>
                    <a:pt x="378" y="19"/>
                    <a:pt x="378" y="19"/>
                    <a:pt x="378" y="19"/>
                  </a:cubicBezTo>
                  <a:cubicBezTo>
                    <a:pt x="377" y="26"/>
                    <a:pt x="377" y="26"/>
                    <a:pt x="377" y="26"/>
                  </a:cubicBezTo>
                  <a:cubicBezTo>
                    <a:pt x="380" y="26"/>
                    <a:pt x="380" y="26"/>
                    <a:pt x="380" y="26"/>
                  </a:cubicBezTo>
                  <a:cubicBezTo>
                    <a:pt x="381" y="18"/>
                    <a:pt x="381" y="18"/>
                    <a:pt x="381" y="18"/>
                  </a:cubicBezTo>
                  <a:cubicBezTo>
                    <a:pt x="381" y="16"/>
                    <a:pt x="381" y="15"/>
                    <a:pt x="381" y="14"/>
                  </a:cubicBezTo>
                  <a:cubicBezTo>
                    <a:pt x="382" y="12"/>
                    <a:pt x="383" y="12"/>
                    <a:pt x="384" y="11"/>
                  </a:cubicBezTo>
                  <a:cubicBezTo>
                    <a:pt x="384" y="10"/>
                    <a:pt x="385" y="10"/>
                    <a:pt x="385" y="10"/>
                  </a:cubicBezTo>
                  <a:cubicBezTo>
                    <a:pt x="386" y="10"/>
                    <a:pt x="386" y="10"/>
                    <a:pt x="387" y="10"/>
                  </a:cubicBezTo>
                  <a:cubicBezTo>
                    <a:pt x="387" y="10"/>
                    <a:pt x="387" y="10"/>
                    <a:pt x="388" y="10"/>
                  </a:cubicBezTo>
                  <a:cubicBezTo>
                    <a:pt x="388" y="11"/>
                    <a:pt x="388" y="11"/>
                    <a:pt x="388" y="11"/>
                  </a:cubicBezTo>
                  <a:cubicBezTo>
                    <a:pt x="388" y="11"/>
                    <a:pt x="388" y="12"/>
                    <a:pt x="388" y="13"/>
                  </a:cubicBezTo>
                  <a:cubicBezTo>
                    <a:pt x="388" y="13"/>
                    <a:pt x="388" y="15"/>
                    <a:pt x="388" y="17"/>
                  </a:cubicBezTo>
                  <a:cubicBezTo>
                    <a:pt x="387" y="20"/>
                    <a:pt x="387" y="20"/>
                    <a:pt x="387" y="20"/>
                  </a:cubicBezTo>
                  <a:cubicBezTo>
                    <a:pt x="387" y="22"/>
                    <a:pt x="387" y="23"/>
                    <a:pt x="387" y="24"/>
                  </a:cubicBezTo>
                  <a:cubicBezTo>
                    <a:pt x="387" y="25"/>
                    <a:pt x="387" y="26"/>
                    <a:pt x="389" y="26"/>
                  </a:cubicBezTo>
                  <a:cubicBezTo>
                    <a:pt x="389" y="26"/>
                    <a:pt x="390" y="25"/>
                    <a:pt x="391" y="25"/>
                  </a:cubicBezTo>
                  <a:moveTo>
                    <a:pt x="362" y="25"/>
                  </a:moveTo>
                  <a:cubicBezTo>
                    <a:pt x="362" y="24"/>
                    <a:pt x="363" y="24"/>
                    <a:pt x="363" y="24"/>
                  </a:cubicBezTo>
                  <a:cubicBezTo>
                    <a:pt x="362" y="23"/>
                    <a:pt x="362" y="23"/>
                    <a:pt x="362" y="23"/>
                  </a:cubicBezTo>
                  <a:cubicBezTo>
                    <a:pt x="362" y="23"/>
                    <a:pt x="361" y="24"/>
                    <a:pt x="361" y="24"/>
                  </a:cubicBezTo>
                  <a:cubicBezTo>
                    <a:pt x="360" y="23"/>
                    <a:pt x="360" y="23"/>
                    <a:pt x="360" y="23"/>
                  </a:cubicBezTo>
                  <a:cubicBezTo>
                    <a:pt x="360" y="23"/>
                    <a:pt x="360" y="23"/>
                    <a:pt x="360" y="22"/>
                  </a:cubicBezTo>
                  <a:cubicBezTo>
                    <a:pt x="360" y="21"/>
                    <a:pt x="361" y="19"/>
                    <a:pt x="361" y="15"/>
                  </a:cubicBezTo>
                  <a:cubicBezTo>
                    <a:pt x="362" y="14"/>
                    <a:pt x="362" y="13"/>
                    <a:pt x="362" y="12"/>
                  </a:cubicBezTo>
                  <a:cubicBezTo>
                    <a:pt x="362" y="10"/>
                    <a:pt x="361" y="9"/>
                    <a:pt x="361" y="8"/>
                  </a:cubicBezTo>
                  <a:cubicBezTo>
                    <a:pt x="360" y="8"/>
                    <a:pt x="360" y="8"/>
                    <a:pt x="360" y="7"/>
                  </a:cubicBezTo>
                  <a:cubicBezTo>
                    <a:pt x="359" y="7"/>
                    <a:pt x="359" y="7"/>
                    <a:pt x="358" y="7"/>
                  </a:cubicBezTo>
                  <a:cubicBezTo>
                    <a:pt x="358" y="7"/>
                    <a:pt x="357" y="7"/>
                    <a:pt x="356" y="7"/>
                  </a:cubicBezTo>
                  <a:cubicBezTo>
                    <a:pt x="355" y="8"/>
                    <a:pt x="353" y="9"/>
                    <a:pt x="352" y="11"/>
                  </a:cubicBezTo>
                  <a:cubicBezTo>
                    <a:pt x="352" y="10"/>
                    <a:pt x="351" y="9"/>
                    <a:pt x="351" y="8"/>
                  </a:cubicBezTo>
                  <a:cubicBezTo>
                    <a:pt x="351" y="8"/>
                    <a:pt x="350" y="8"/>
                    <a:pt x="350" y="7"/>
                  </a:cubicBezTo>
                  <a:cubicBezTo>
                    <a:pt x="349" y="7"/>
                    <a:pt x="349" y="7"/>
                    <a:pt x="348" y="7"/>
                  </a:cubicBezTo>
                  <a:cubicBezTo>
                    <a:pt x="348" y="7"/>
                    <a:pt x="347" y="7"/>
                    <a:pt x="347" y="7"/>
                  </a:cubicBezTo>
                  <a:cubicBezTo>
                    <a:pt x="345" y="8"/>
                    <a:pt x="343" y="9"/>
                    <a:pt x="342" y="11"/>
                  </a:cubicBezTo>
                  <a:cubicBezTo>
                    <a:pt x="342" y="8"/>
                    <a:pt x="342" y="8"/>
                    <a:pt x="342" y="8"/>
                  </a:cubicBezTo>
                  <a:cubicBezTo>
                    <a:pt x="342" y="7"/>
                    <a:pt x="342" y="7"/>
                    <a:pt x="342" y="7"/>
                  </a:cubicBezTo>
                  <a:cubicBezTo>
                    <a:pt x="338" y="8"/>
                    <a:pt x="338" y="8"/>
                    <a:pt x="338" y="8"/>
                  </a:cubicBezTo>
                  <a:cubicBezTo>
                    <a:pt x="337" y="9"/>
                    <a:pt x="337" y="9"/>
                    <a:pt x="337" y="9"/>
                  </a:cubicBezTo>
                  <a:cubicBezTo>
                    <a:pt x="339" y="10"/>
                    <a:pt x="339" y="10"/>
                    <a:pt x="339" y="10"/>
                  </a:cubicBezTo>
                  <a:cubicBezTo>
                    <a:pt x="337" y="26"/>
                    <a:pt x="337" y="26"/>
                    <a:pt x="337" y="26"/>
                  </a:cubicBezTo>
                  <a:cubicBezTo>
                    <a:pt x="340" y="26"/>
                    <a:pt x="340" y="26"/>
                    <a:pt x="340" y="26"/>
                  </a:cubicBezTo>
                  <a:cubicBezTo>
                    <a:pt x="342" y="14"/>
                    <a:pt x="342" y="14"/>
                    <a:pt x="342" y="14"/>
                  </a:cubicBezTo>
                  <a:cubicBezTo>
                    <a:pt x="342" y="13"/>
                    <a:pt x="343" y="12"/>
                    <a:pt x="344" y="11"/>
                  </a:cubicBezTo>
                  <a:cubicBezTo>
                    <a:pt x="345" y="10"/>
                    <a:pt x="345" y="10"/>
                    <a:pt x="346" y="10"/>
                  </a:cubicBezTo>
                  <a:cubicBezTo>
                    <a:pt x="346" y="10"/>
                    <a:pt x="347" y="10"/>
                    <a:pt x="347" y="10"/>
                  </a:cubicBezTo>
                  <a:cubicBezTo>
                    <a:pt x="348" y="10"/>
                    <a:pt x="348" y="10"/>
                    <a:pt x="348" y="10"/>
                  </a:cubicBezTo>
                  <a:cubicBezTo>
                    <a:pt x="349" y="11"/>
                    <a:pt x="349" y="11"/>
                    <a:pt x="349" y="11"/>
                  </a:cubicBezTo>
                  <a:cubicBezTo>
                    <a:pt x="349" y="11"/>
                    <a:pt x="349" y="12"/>
                    <a:pt x="349" y="13"/>
                  </a:cubicBezTo>
                  <a:cubicBezTo>
                    <a:pt x="349" y="14"/>
                    <a:pt x="349" y="15"/>
                    <a:pt x="348" y="17"/>
                  </a:cubicBezTo>
                  <a:cubicBezTo>
                    <a:pt x="348" y="19"/>
                    <a:pt x="348" y="19"/>
                    <a:pt x="348" y="19"/>
                  </a:cubicBezTo>
                  <a:cubicBezTo>
                    <a:pt x="347" y="26"/>
                    <a:pt x="347" y="26"/>
                    <a:pt x="347" y="26"/>
                  </a:cubicBezTo>
                  <a:cubicBezTo>
                    <a:pt x="350" y="26"/>
                    <a:pt x="350" y="26"/>
                    <a:pt x="350" y="26"/>
                  </a:cubicBezTo>
                  <a:cubicBezTo>
                    <a:pt x="351" y="18"/>
                    <a:pt x="351" y="18"/>
                    <a:pt x="351" y="18"/>
                  </a:cubicBezTo>
                  <a:cubicBezTo>
                    <a:pt x="352" y="16"/>
                    <a:pt x="352" y="15"/>
                    <a:pt x="352" y="14"/>
                  </a:cubicBezTo>
                  <a:cubicBezTo>
                    <a:pt x="353" y="12"/>
                    <a:pt x="353" y="12"/>
                    <a:pt x="354" y="11"/>
                  </a:cubicBezTo>
                  <a:cubicBezTo>
                    <a:pt x="355" y="10"/>
                    <a:pt x="355" y="10"/>
                    <a:pt x="356" y="10"/>
                  </a:cubicBezTo>
                  <a:cubicBezTo>
                    <a:pt x="356" y="10"/>
                    <a:pt x="357" y="10"/>
                    <a:pt x="357" y="10"/>
                  </a:cubicBezTo>
                  <a:cubicBezTo>
                    <a:pt x="358" y="10"/>
                    <a:pt x="358" y="10"/>
                    <a:pt x="358" y="10"/>
                  </a:cubicBezTo>
                  <a:cubicBezTo>
                    <a:pt x="358" y="11"/>
                    <a:pt x="358" y="11"/>
                    <a:pt x="358" y="11"/>
                  </a:cubicBezTo>
                  <a:cubicBezTo>
                    <a:pt x="359" y="11"/>
                    <a:pt x="359" y="12"/>
                    <a:pt x="359" y="13"/>
                  </a:cubicBezTo>
                  <a:cubicBezTo>
                    <a:pt x="359" y="13"/>
                    <a:pt x="358" y="15"/>
                    <a:pt x="358" y="17"/>
                  </a:cubicBezTo>
                  <a:cubicBezTo>
                    <a:pt x="358" y="20"/>
                    <a:pt x="358" y="20"/>
                    <a:pt x="358" y="20"/>
                  </a:cubicBezTo>
                  <a:cubicBezTo>
                    <a:pt x="357" y="22"/>
                    <a:pt x="357" y="23"/>
                    <a:pt x="357" y="24"/>
                  </a:cubicBezTo>
                  <a:cubicBezTo>
                    <a:pt x="357" y="25"/>
                    <a:pt x="358" y="26"/>
                    <a:pt x="359" y="26"/>
                  </a:cubicBezTo>
                  <a:cubicBezTo>
                    <a:pt x="360" y="26"/>
                    <a:pt x="361" y="25"/>
                    <a:pt x="362" y="25"/>
                  </a:cubicBezTo>
                  <a:moveTo>
                    <a:pt x="321" y="18"/>
                  </a:moveTo>
                  <a:cubicBezTo>
                    <a:pt x="321" y="16"/>
                    <a:pt x="322" y="14"/>
                    <a:pt x="323" y="12"/>
                  </a:cubicBezTo>
                  <a:cubicBezTo>
                    <a:pt x="323" y="12"/>
                    <a:pt x="323" y="11"/>
                    <a:pt x="324" y="11"/>
                  </a:cubicBezTo>
                  <a:cubicBezTo>
                    <a:pt x="324" y="10"/>
                    <a:pt x="324" y="10"/>
                    <a:pt x="325" y="10"/>
                  </a:cubicBezTo>
                  <a:cubicBezTo>
                    <a:pt x="325" y="9"/>
                    <a:pt x="326" y="9"/>
                    <a:pt x="327" y="9"/>
                  </a:cubicBezTo>
                  <a:cubicBezTo>
                    <a:pt x="327" y="9"/>
                    <a:pt x="328" y="9"/>
                    <a:pt x="328" y="9"/>
                  </a:cubicBezTo>
                  <a:cubicBezTo>
                    <a:pt x="329" y="10"/>
                    <a:pt x="330" y="12"/>
                    <a:pt x="330" y="15"/>
                  </a:cubicBezTo>
                  <a:cubicBezTo>
                    <a:pt x="330" y="17"/>
                    <a:pt x="330" y="19"/>
                    <a:pt x="329" y="21"/>
                  </a:cubicBezTo>
                  <a:cubicBezTo>
                    <a:pt x="329" y="21"/>
                    <a:pt x="328" y="22"/>
                    <a:pt x="328" y="22"/>
                  </a:cubicBezTo>
                  <a:cubicBezTo>
                    <a:pt x="328" y="23"/>
                    <a:pt x="327" y="23"/>
                    <a:pt x="327" y="23"/>
                  </a:cubicBezTo>
                  <a:cubicBezTo>
                    <a:pt x="326" y="24"/>
                    <a:pt x="326" y="24"/>
                    <a:pt x="325" y="24"/>
                  </a:cubicBezTo>
                  <a:cubicBezTo>
                    <a:pt x="324" y="24"/>
                    <a:pt x="324" y="24"/>
                    <a:pt x="323" y="24"/>
                  </a:cubicBezTo>
                  <a:cubicBezTo>
                    <a:pt x="322" y="23"/>
                    <a:pt x="321" y="21"/>
                    <a:pt x="321" y="18"/>
                  </a:cubicBezTo>
                  <a:moveTo>
                    <a:pt x="324" y="26"/>
                  </a:moveTo>
                  <a:cubicBezTo>
                    <a:pt x="325" y="26"/>
                    <a:pt x="326" y="26"/>
                    <a:pt x="327" y="25"/>
                  </a:cubicBezTo>
                  <a:cubicBezTo>
                    <a:pt x="329" y="25"/>
                    <a:pt x="330" y="24"/>
                    <a:pt x="331" y="22"/>
                  </a:cubicBezTo>
                  <a:cubicBezTo>
                    <a:pt x="333" y="20"/>
                    <a:pt x="333" y="18"/>
                    <a:pt x="333" y="15"/>
                  </a:cubicBezTo>
                  <a:cubicBezTo>
                    <a:pt x="333" y="12"/>
                    <a:pt x="333" y="10"/>
                    <a:pt x="332" y="9"/>
                  </a:cubicBezTo>
                  <a:cubicBezTo>
                    <a:pt x="331" y="8"/>
                    <a:pt x="331" y="8"/>
                    <a:pt x="330" y="8"/>
                  </a:cubicBezTo>
                  <a:cubicBezTo>
                    <a:pt x="329" y="7"/>
                    <a:pt x="328" y="7"/>
                    <a:pt x="327" y="7"/>
                  </a:cubicBezTo>
                  <a:cubicBezTo>
                    <a:pt x="326" y="7"/>
                    <a:pt x="325" y="7"/>
                    <a:pt x="325" y="8"/>
                  </a:cubicBezTo>
                  <a:cubicBezTo>
                    <a:pt x="323" y="8"/>
                    <a:pt x="322" y="9"/>
                    <a:pt x="321" y="11"/>
                  </a:cubicBezTo>
                  <a:cubicBezTo>
                    <a:pt x="319" y="13"/>
                    <a:pt x="318" y="16"/>
                    <a:pt x="318" y="18"/>
                  </a:cubicBezTo>
                  <a:cubicBezTo>
                    <a:pt x="318" y="22"/>
                    <a:pt x="319" y="24"/>
                    <a:pt x="322" y="25"/>
                  </a:cubicBezTo>
                  <a:cubicBezTo>
                    <a:pt x="323" y="26"/>
                    <a:pt x="323" y="26"/>
                    <a:pt x="324" y="26"/>
                  </a:cubicBezTo>
                  <a:moveTo>
                    <a:pt x="313" y="25"/>
                  </a:moveTo>
                  <a:cubicBezTo>
                    <a:pt x="314" y="25"/>
                    <a:pt x="314" y="24"/>
                    <a:pt x="314" y="24"/>
                  </a:cubicBezTo>
                  <a:cubicBezTo>
                    <a:pt x="315" y="19"/>
                    <a:pt x="315" y="19"/>
                    <a:pt x="315" y="19"/>
                  </a:cubicBezTo>
                  <a:cubicBezTo>
                    <a:pt x="313" y="19"/>
                    <a:pt x="313" y="19"/>
                    <a:pt x="313" y="19"/>
                  </a:cubicBezTo>
                  <a:cubicBezTo>
                    <a:pt x="312" y="22"/>
                    <a:pt x="312" y="22"/>
                    <a:pt x="312" y="22"/>
                  </a:cubicBezTo>
                  <a:cubicBezTo>
                    <a:pt x="311" y="23"/>
                    <a:pt x="311" y="23"/>
                    <a:pt x="311" y="23"/>
                  </a:cubicBezTo>
                  <a:cubicBezTo>
                    <a:pt x="310" y="24"/>
                    <a:pt x="309" y="24"/>
                    <a:pt x="308" y="24"/>
                  </a:cubicBezTo>
                  <a:cubicBezTo>
                    <a:pt x="306" y="24"/>
                    <a:pt x="305" y="23"/>
                    <a:pt x="304" y="21"/>
                  </a:cubicBezTo>
                  <a:cubicBezTo>
                    <a:pt x="303" y="20"/>
                    <a:pt x="302" y="18"/>
                    <a:pt x="302" y="15"/>
                  </a:cubicBezTo>
                  <a:cubicBezTo>
                    <a:pt x="302" y="12"/>
                    <a:pt x="303" y="10"/>
                    <a:pt x="304" y="7"/>
                  </a:cubicBezTo>
                  <a:cubicBezTo>
                    <a:pt x="304" y="7"/>
                    <a:pt x="305" y="6"/>
                    <a:pt x="306" y="5"/>
                  </a:cubicBezTo>
                  <a:cubicBezTo>
                    <a:pt x="306" y="5"/>
                    <a:pt x="307" y="4"/>
                    <a:pt x="308" y="4"/>
                  </a:cubicBezTo>
                  <a:cubicBezTo>
                    <a:pt x="308" y="3"/>
                    <a:pt x="309" y="3"/>
                    <a:pt x="310" y="3"/>
                  </a:cubicBezTo>
                  <a:cubicBezTo>
                    <a:pt x="311" y="3"/>
                    <a:pt x="311" y="3"/>
                    <a:pt x="312" y="3"/>
                  </a:cubicBezTo>
                  <a:cubicBezTo>
                    <a:pt x="313" y="3"/>
                    <a:pt x="313" y="3"/>
                    <a:pt x="314" y="4"/>
                  </a:cubicBezTo>
                  <a:cubicBezTo>
                    <a:pt x="314" y="8"/>
                    <a:pt x="314" y="8"/>
                    <a:pt x="314" y="8"/>
                  </a:cubicBezTo>
                  <a:cubicBezTo>
                    <a:pt x="316" y="8"/>
                    <a:pt x="316" y="8"/>
                    <a:pt x="316" y="8"/>
                  </a:cubicBezTo>
                  <a:cubicBezTo>
                    <a:pt x="317" y="2"/>
                    <a:pt x="317" y="2"/>
                    <a:pt x="317" y="2"/>
                  </a:cubicBezTo>
                  <a:cubicBezTo>
                    <a:pt x="316" y="2"/>
                    <a:pt x="316" y="2"/>
                    <a:pt x="316" y="2"/>
                  </a:cubicBezTo>
                  <a:cubicBezTo>
                    <a:pt x="315" y="1"/>
                    <a:pt x="313" y="1"/>
                    <a:pt x="311" y="1"/>
                  </a:cubicBezTo>
                  <a:cubicBezTo>
                    <a:pt x="309" y="1"/>
                    <a:pt x="307" y="2"/>
                    <a:pt x="305" y="3"/>
                  </a:cubicBezTo>
                  <a:cubicBezTo>
                    <a:pt x="304" y="4"/>
                    <a:pt x="303" y="4"/>
                    <a:pt x="302" y="5"/>
                  </a:cubicBezTo>
                  <a:cubicBezTo>
                    <a:pt x="302" y="6"/>
                    <a:pt x="301" y="7"/>
                    <a:pt x="301" y="8"/>
                  </a:cubicBezTo>
                  <a:cubicBezTo>
                    <a:pt x="300" y="9"/>
                    <a:pt x="300" y="10"/>
                    <a:pt x="299" y="11"/>
                  </a:cubicBezTo>
                  <a:cubicBezTo>
                    <a:pt x="299" y="13"/>
                    <a:pt x="299" y="14"/>
                    <a:pt x="299" y="16"/>
                  </a:cubicBezTo>
                  <a:cubicBezTo>
                    <a:pt x="299" y="17"/>
                    <a:pt x="299" y="19"/>
                    <a:pt x="300" y="20"/>
                  </a:cubicBezTo>
                  <a:cubicBezTo>
                    <a:pt x="300" y="21"/>
                    <a:pt x="301" y="22"/>
                    <a:pt x="301" y="23"/>
                  </a:cubicBezTo>
                  <a:cubicBezTo>
                    <a:pt x="301" y="23"/>
                    <a:pt x="302" y="24"/>
                    <a:pt x="302" y="24"/>
                  </a:cubicBezTo>
                  <a:cubicBezTo>
                    <a:pt x="303" y="25"/>
                    <a:pt x="304" y="25"/>
                    <a:pt x="305" y="25"/>
                  </a:cubicBezTo>
                  <a:cubicBezTo>
                    <a:pt x="305" y="26"/>
                    <a:pt x="306" y="26"/>
                    <a:pt x="307" y="26"/>
                  </a:cubicBezTo>
                  <a:cubicBezTo>
                    <a:pt x="308" y="26"/>
                    <a:pt x="309" y="26"/>
                    <a:pt x="310" y="26"/>
                  </a:cubicBezTo>
                  <a:cubicBezTo>
                    <a:pt x="310" y="25"/>
                    <a:pt x="311" y="25"/>
                    <a:pt x="312" y="25"/>
                  </a:cubicBezTo>
                  <a:cubicBezTo>
                    <a:pt x="312" y="25"/>
                    <a:pt x="313" y="25"/>
                    <a:pt x="313" y="25"/>
                  </a:cubicBezTo>
                  <a:moveTo>
                    <a:pt x="279" y="13"/>
                  </a:moveTo>
                  <a:cubicBezTo>
                    <a:pt x="279" y="13"/>
                    <a:pt x="279" y="12"/>
                    <a:pt x="280" y="12"/>
                  </a:cubicBezTo>
                  <a:cubicBezTo>
                    <a:pt x="280" y="11"/>
                    <a:pt x="280" y="11"/>
                    <a:pt x="281" y="10"/>
                  </a:cubicBezTo>
                  <a:cubicBezTo>
                    <a:pt x="281" y="10"/>
                    <a:pt x="281" y="10"/>
                    <a:pt x="282" y="9"/>
                  </a:cubicBezTo>
                  <a:cubicBezTo>
                    <a:pt x="282" y="9"/>
                    <a:pt x="283" y="9"/>
                    <a:pt x="283" y="9"/>
                  </a:cubicBezTo>
                  <a:cubicBezTo>
                    <a:pt x="284" y="9"/>
                    <a:pt x="284" y="9"/>
                    <a:pt x="285" y="10"/>
                  </a:cubicBezTo>
                  <a:cubicBezTo>
                    <a:pt x="285" y="10"/>
                    <a:pt x="285" y="10"/>
                    <a:pt x="285" y="11"/>
                  </a:cubicBezTo>
                  <a:cubicBezTo>
                    <a:pt x="285" y="12"/>
                    <a:pt x="285" y="12"/>
                    <a:pt x="285" y="13"/>
                  </a:cubicBezTo>
                  <a:cubicBezTo>
                    <a:pt x="284" y="14"/>
                    <a:pt x="284" y="15"/>
                    <a:pt x="283" y="15"/>
                  </a:cubicBezTo>
                  <a:cubicBezTo>
                    <a:pt x="281" y="16"/>
                    <a:pt x="280" y="16"/>
                    <a:pt x="278" y="17"/>
                  </a:cubicBezTo>
                  <a:cubicBezTo>
                    <a:pt x="278" y="16"/>
                    <a:pt x="279" y="14"/>
                    <a:pt x="279" y="13"/>
                  </a:cubicBezTo>
                  <a:moveTo>
                    <a:pt x="279" y="23"/>
                  </a:moveTo>
                  <a:cubicBezTo>
                    <a:pt x="279" y="22"/>
                    <a:pt x="279" y="22"/>
                    <a:pt x="279" y="22"/>
                  </a:cubicBezTo>
                  <a:cubicBezTo>
                    <a:pt x="278" y="21"/>
                    <a:pt x="278" y="21"/>
                    <a:pt x="278" y="21"/>
                  </a:cubicBezTo>
                  <a:cubicBezTo>
                    <a:pt x="278" y="20"/>
                    <a:pt x="278" y="20"/>
                    <a:pt x="278" y="20"/>
                  </a:cubicBezTo>
                  <a:cubicBezTo>
                    <a:pt x="278" y="19"/>
                    <a:pt x="278" y="19"/>
                    <a:pt x="278" y="19"/>
                  </a:cubicBezTo>
                  <a:cubicBezTo>
                    <a:pt x="278" y="18"/>
                    <a:pt x="278" y="18"/>
                    <a:pt x="278" y="18"/>
                  </a:cubicBezTo>
                  <a:cubicBezTo>
                    <a:pt x="279" y="18"/>
                    <a:pt x="281" y="18"/>
                    <a:pt x="282" y="17"/>
                  </a:cubicBezTo>
                  <a:cubicBezTo>
                    <a:pt x="283" y="17"/>
                    <a:pt x="284" y="17"/>
                    <a:pt x="284" y="16"/>
                  </a:cubicBezTo>
                  <a:cubicBezTo>
                    <a:pt x="285" y="16"/>
                    <a:pt x="286" y="16"/>
                    <a:pt x="286" y="15"/>
                  </a:cubicBezTo>
                  <a:cubicBezTo>
                    <a:pt x="287" y="15"/>
                    <a:pt x="288" y="14"/>
                    <a:pt x="288" y="13"/>
                  </a:cubicBezTo>
                  <a:cubicBezTo>
                    <a:pt x="288" y="13"/>
                    <a:pt x="289" y="12"/>
                    <a:pt x="289" y="11"/>
                  </a:cubicBezTo>
                  <a:cubicBezTo>
                    <a:pt x="289" y="11"/>
                    <a:pt x="288" y="10"/>
                    <a:pt x="288" y="10"/>
                  </a:cubicBezTo>
                  <a:cubicBezTo>
                    <a:pt x="288" y="8"/>
                    <a:pt x="286" y="7"/>
                    <a:pt x="284" y="7"/>
                  </a:cubicBezTo>
                  <a:cubicBezTo>
                    <a:pt x="282" y="7"/>
                    <a:pt x="281" y="8"/>
                    <a:pt x="279" y="9"/>
                  </a:cubicBezTo>
                  <a:cubicBezTo>
                    <a:pt x="279" y="9"/>
                    <a:pt x="278" y="10"/>
                    <a:pt x="278" y="11"/>
                  </a:cubicBezTo>
                  <a:cubicBezTo>
                    <a:pt x="277" y="11"/>
                    <a:pt x="276" y="12"/>
                    <a:pt x="276" y="13"/>
                  </a:cubicBezTo>
                  <a:cubicBezTo>
                    <a:pt x="276" y="14"/>
                    <a:pt x="275" y="15"/>
                    <a:pt x="275" y="16"/>
                  </a:cubicBezTo>
                  <a:cubicBezTo>
                    <a:pt x="275" y="17"/>
                    <a:pt x="275" y="18"/>
                    <a:pt x="275" y="18"/>
                  </a:cubicBezTo>
                  <a:cubicBezTo>
                    <a:pt x="275" y="19"/>
                    <a:pt x="275" y="19"/>
                    <a:pt x="275" y="20"/>
                  </a:cubicBezTo>
                  <a:cubicBezTo>
                    <a:pt x="275" y="20"/>
                    <a:pt x="275" y="21"/>
                    <a:pt x="275" y="21"/>
                  </a:cubicBezTo>
                  <a:cubicBezTo>
                    <a:pt x="276" y="23"/>
                    <a:pt x="277" y="24"/>
                    <a:pt x="278" y="25"/>
                  </a:cubicBezTo>
                  <a:cubicBezTo>
                    <a:pt x="279" y="26"/>
                    <a:pt x="280" y="26"/>
                    <a:pt x="281" y="26"/>
                  </a:cubicBezTo>
                  <a:cubicBezTo>
                    <a:pt x="282" y="26"/>
                    <a:pt x="284" y="25"/>
                    <a:pt x="285" y="25"/>
                  </a:cubicBezTo>
                  <a:cubicBezTo>
                    <a:pt x="286" y="24"/>
                    <a:pt x="287" y="23"/>
                    <a:pt x="288" y="23"/>
                  </a:cubicBezTo>
                  <a:cubicBezTo>
                    <a:pt x="287" y="21"/>
                    <a:pt x="287" y="21"/>
                    <a:pt x="287" y="21"/>
                  </a:cubicBezTo>
                  <a:cubicBezTo>
                    <a:pt x="285" y="23"/>
                    <a:pt x="283" y="24"/>
                    <a:pt x="281" y="24"/>
                  </a:cubicBezTo>
                  <a:cubicBezTo>
                    <a:pt x="281" y="24"/>
                    <a:pt x="280" y="23"/>
                    <a:pt x="279" y="23"/>
                  </a:cubicBezTo>
                  <a:moveTo>
                    <a:pt x="262" y="13"/>
                  </a:moveTo>
                  <a:cubicBezTo>
                    <a:pt x="263" y="13"/>
                    <a:pt x="263" y="12"/>
                    <a:pt x="263" y="12"/>
                  </a:cubicBezTo>
                  <a:cubicBezTo>
                    <a:pt x="263" y="11"/>
                    <a:pt x="264" y="11"/>
                    <a:pt x="264" y="10"/>
                  </a:cubicBezTo>
                  <a:cubicBezTo>
                    <a:pt x="264" y="10"/>
                    <a:pt x="265" y="10"/>
                    <a:pt x="265" y="9"/>
                  </a:cubicBezTo>
                  <a:cubicBezTo>
                    <a:pt x="266" y="9"/>
                    <a:pt x="266" y="9"/>
                    <a:pt x="267" y="9"/>
                  </a:cubicBezTo>
                  <a:cubicBezTo>
                    <a:pt x="267" y="9"/>
                    <a:pt x="268" y="9"/>
                    <a:pt x="268" y="10"/>
                  </a:cubicBezTo>
                  <a:cubicBezTo>
                    <a:pt x="269" y="10"/>
                    <a:pt x="269" y="10"/>
                    <a:pt x="269" y="11"/>
                  </a:cubicBezTo>
                  <a:cubicBezTo>
                    <a:pt x="269" y="12"/>
                    <a:pt x="269" y="12"/>
                    <a:pt x="268" y="13"/>
                  </a:cubicBezTo>
                  <a:cubicBezTo>
                    <a:pt x="268" y="14"/>
                    <a:pt x="267" y="15"/>
                    <a:pt x="266" y="15"/>
                  </a:cubicBezTo>
                  <a:cubicBezTo>
                    <a:pt x="265" y="16"/>
                    <a:pt x="263" y="16"/>
                    <a:pt x="262" y="17"/>
                  </a:cubicBezTo>
                  <a:cubicBezTo>
                    <a:pt x="262" y="16"/>
                    <a:pt x="262" y="14"/>
                    <a:pt x="262" y="13"/>
                  </a:cubicBezTo>
                  <a:moveTo>
                    <a:pt x="263" y="23"/>
                  </a:moveTo>
                  <a:cubicBezTo>
                    <a:pt x="262" y="22"/>
                    <a:pt x="262" y="22"/>
                    <a:pt x="262" y="22"/>
                  </a:cubicBezTo>
                  <a:cubicBezTo>
                    <a:pt x="262" y="21"/>
                    <a:pt x="262" y="21"/>
                    <a:pt x="262" y="21"/>
                  </a:cubicBezTo>
                  <a:cubicBezTo>
                    <a:pt x="262" y="20"/>
                    <a:pt x="261" y="20"/>
                    <a:pt x="261" y="20"/>
                  </a:cubicBezTo>
                  <a:cubicBezTo>
                    <a:pt x="261" y="19"/>
                    <a:pt x="261" y="19"/>
                    <a:pt x="261" y="19"/>
                  </a:cubicBezTo>
                  <a:cubicBezTo>
                    <a:pt x="261" y="18"/>
                    <a:pt x="261" y="18"/>
                    <a:pt x="261" y="18"/>
                  </a:cubicBezTo>
                  <a:cubicBezTo>
                    <a:pt x="263" y="18"/>
                    <a:pt x="264" y="18"/>
                    <a:pt x="266" y="17"/>
                  </a:cubicBezTo>
                  <a:cubicBezTo>
                    <a:pt x="266" y="17"/>
                    <a:pt x="267" y="17"/>
                    <a:pt x="268" y="16"/>
                  </a:cubicBezTo>
                  <a:cubicBezTo>
                    <a:pt x="269" y="16"/>
                    <a:pt x="269" y="16"/>
                    <a:pt x="270" y="15"/>
                  </a:cubicBezTo>
                  <a:cubicBezTo>
                    <a:pt x="271" y="15"/>
                    <a:pt x="271" y="14"/>
                    <a:pt x="271" y="13"/>
                  </a:cubicBezTo>
                  <a:cubicBezTo>
                    <a:pt x="272" y="13"/>
                    <a:pt x="272" y="12"/>
                    <a:pt x="272" y="11"/>
                  </a:cubicBezTo>
                  <a:cubicBezTo>
                    <a:pt x="272" y="11"/>
                    <a:pt x="272" y="10"/>
                    <a:pt x="272" y="10"/>
                  </a:cubicBezTo>
                  <a:cubicBezTo>
                    <a:pt x="271" y="8"/>
                    <a:pt x="270" y="7"/>
                    <a:pt x="267" y="7"/>
                  </a:cubicBezTo>
                  <a:cubicBezTo>
                    <a:pt x="266" y="7"/>
                    <a:pt x="264" y="8"/>
                    <a:pt x="263" y="9"/>
                  </a:cubicBezTo>
                  <a:cubicBezTo>
                    <a:pt x="262" y="9"/>
                    <a:pt x="262" y="10"/>
                    <a:pt x="261" y="11"/>
                  </a:cubicBezTo>
                  <a:cubicBezTo>
                    <a:pt x="260" y="11"/>
                    <a:pt x="260" y="12"/>
                    <a:pt x="260" y="13"/>
                  </a:cubicBezTo>
                  <a:cubicBezTo>
                    <a:pt x="259" y="14"/>
                    <a:pt x="259" y="15"/>
                    <a:pt x="259" y="16"/>
                  </a:cubicBezTo>
                  <a:cubicBezTo>
                    <a:pt x="258" y="17"/>
                    <a:pt x="258" y="18"/>
                    <a:pt x="258" y="18"/>
                  </a:cubicBezTo>
                  <a:cubicBezTo>
                    <a:pt x="258" y="19"/>
                    <a:pt x="258" y="19"/>
                    <a:pt x="258" y="20"/>
                  </a:cubicBezTo>
                  <a:cubicBezTo>
                    <a:pt x="258" y="20"/>
                    <a:pt x="258" y="21"/>
                    <a:pt x="259" y="21"/>
                  </a:cubicBezTo>
                  <a:cubicBezTo>
                    <a:pt x="259" y="23"/>
                    <a:pt x="260" y="24"/>
                    <a:pt x="262" y="25"/>
                  </a:cubicBezTo>
                  <a:cubicBezTo>
                    <a:pt x="262" y="26"/>
                    <a:pt x="263" y="26"/>
                    <a:pt x="265" y="26"/>
                  </a:cubicBezTo>
                  <a:cubicBezTo>
                    <a:pt x="266" y="26"/>
                    <a:pt x="267" y="25"/>
                    <a:pt x="269" y="25"/>
                  </a:cubicBezTo>
                  <a:cubicBezTo>
                    <a:pt x="270" y="24"/>
                    <a:pt x="270" y="23"/>
                    <a:pt x="271" y="23"/>
                  </a:cubicBezTo>
                  <a:cubicBezTo>
                    <a:pt x="270" y="21"/>
                    <a:pt x="270" y="21"/>
                    <a:pt x="270" y="21"/>
                  </a:cubicBezTo>
                  <a:cubicBezTo>
                    <a:pt x="269" y="23"/>
                    <a:pt x="267" y="24"/>
                    <a:pt x="265" y="24"/>
                  </a:cubicBezTo>
                  <a:cubicBezTo>
                    <a:pt x="264" y="24"/>
                    <a:pt x="263" y="23"/>
                    <a:pt x="263" y="23"/>
                  </a:cubicBezTo>
                  <a:moveTo>
                    <a:pt x="246" y="26"/>
                  </a:moveTo>
                  <a:cubicBezTo>
                    <a:pt x="249" y="26"/>
                    <a:pt x="249" y="26"/>
                    <a:pt x="249" y="26"/>
                  </a:cubicBezTo>
                  <a:cubicBezTo>
                    <a:pt x="250" y="14"/>
                    <a:pt x="250" y="14"/>
                    <a:pt x="250" y="14"/>
                  </a:cubicBezTo>
                  <a:cubicBezTo>
                    <a:pt x="251" y="13"/>
                    <a:pt x="252" y="12"/>
                    <a:pt x="253" y="11"/>
                  </a:cubicBezTo>
                  <a:cubicBezTo>
                    <a:pt x="253" y="11"/>
                    <a:pt x="253" y="11"/>
                    <a:pt x="254" y="11"/>
                  </a:cubicBezTo>
                  <a:cubicBezTo>
                    <a:pt x="254" y="11"/>
                    <a:pt x="255" y="10"/>
                    <a:pt x="255" y="10"/>
                  </a:cubicBezTo>
                  <a:cubicBezTo>
                    <a:pt x="256" y="10"/>
                    <a:pt x="256" y="11"/>
                    <a:pt x="257" y="11"/>
                  </a:cubicBezTo>
                  <a:cubicBezTo>
                    <a:pt x="257" y="7"/>
                    <a:pt x="257" y="7"/>
                    <a:pt x="257" y="7"/>
                  </a:cubicBezTo>
                  <a:cubicBezTo>
                    <a:pt x="257" y="7"/>
                    <a:pt x="257" y="7"/>
                    <a:pt x="256" y="7"/>
                  </a:cubicBezTo>
                  <a:cubicBezTo>
                    <a:pt x="255" y="7"/>
                    <a:pt x="255" y="7"/>
                    <a:pt x="254" y="8"/>
                  </a:cubicBezTo>
                  <a:cubicBezTo>
                    <a:pt x="253" y="8"/>
                    <a:pt x="251" y="10"/>
                    <a:pt x="251" y="11"/>
                  </a:cubicBezTo>
                  <a:cubicBezTo>
                    <a:pt x="251" y="8"/>
                    <a:pt x="251" y="8"/>
                    <a:pt x="251" y="8"/>
                  </a:cubicBezTo>
                  <a:cubicBezTo>
                    <a:pt x="250" y="7"/>
                    <a:pt x="250" y="7"/>
                    <a:pt x="250" y="7"/>
                  </a:cubicBezTo>
                  <a:cubicBezTo>
                    <a:pt x="246" y="8"/>
                    <a:pt x="246" y="8"/>
                    <a:pt x="246" y="8"/>
                  </a:cubicBezTo>
                  <a:cubicBezTo>
                    <a:pt x="246" y="9"/>
                    <a:pt x="246" y="9"/>
                    <a:pt x="246" y="9"/>
                  </a:cubicBezTo>
                  <a:cubicBezTo>
                    <a:pt x="248" y="10"/>
                    <a:pt x="248" y="10"/>
                    <a:pt x="248" y="10"/>
                  </a:cubicBezTo>
                  <a:lnTo>
                    <a:pt x="246" y="26"/>
                  </a:lnTo>
                  <a:close/>
                  <a:moveTo>
                    <a:pt x="226" y="26"/>
                  </a:moveTo>
                  <a:cubicBezTo>
                    <a:pt x="236" y="26"/>
                    <a:pt x="236" y="26"/>
                    <a:pt x="236" y="26"/>
                  </a:cubicBezTo>
                  <a:cubicBezTo>
                    <a:pt x="236" y="24"/>
                    <a:pt x="236" y="24"/>
                    <a:pt x="236" y="24"/>
                  </a:cubicBezTo>
                  <a:cubicBezTo>
                    <a:pt x="231" y="24"/>
                    <a:pt x="231" y="24"/>
                    <a:pt x="231" y="24"/>
                  </a:cubicBezTo>
                  <a:cubicBezTo>
                    <a:pt x="233" y="14"/>
                    <a:pt x="233" y="14"/>
                    <a:pt x="233" y="14"/>
                  </a:cubicBezTo>
                  <a:cubicBezTo>
                    <a:pt x="240" y="14"/>
                    <a:pt x="240" y="14"/>
                    <a:pt x="240" y="14"/>
                  </a:cubicBezTo>
                  <a:cubicBezTo>
                    <a:pt x="240" y="12"/>
                    <a:pt x="240" y="12"/>
                    <a:pt x="240" y="12"/>
                  </a:cubicBezTo>
                  <a:cubicBezTo>
                    <a:pt x="233" y="12"/>
                    <a:pt x="233" y="12"/>
                    <a:pt x="233" y="12"/>
                  </a:cubicBezTo>
                  <a:cubicBezTo>
                    <a:pt x="234" y="3"/>
                    <a:pt x="234" y="3"/>
                    <a:pt x="234" y="3"/>
                  </a:cubicBezTo>
                  <a:cubicBezTo>
                    <a:pt x="241" y="3"/>
                    <a:pt x="241" y="3"/>
                    <a:pt x="241" y="3"/>
                  </a:cubicBezTo>
                  <a:cubicBezTo>
                    <a:pt x="242" y="6"/>
                    <a:pt x="242" y="6"/>
                    <a:pt x="242" y="6"/>
                  </a:cubicBezTo>
                  <a:cubicBezTo>
                    <a:pt x="244" y="6"/>
                    <a:pt x="244" y="6"/>
                    <a:pt x="244" y="6"/>
                  </a:cubicBezTo>
                  <a:cubicBezTo>
                    <a:pt x="244" y="1"/>
                    <a:pt x="244" y="1"/>
                    <a:pt x="244" y="1"/>
                  </a:cubicBezTo>
                  <a:cubicBezTo>
                    <a:pt x="229" y="1"/>
                    <a:pt x="229" y="1"/>
                    <a:pt x="229" y="1"/>
                  </a:cubicBezTo>
                  <a:cubicBezTo>
                    <a:pt x="229" y="3"/>
                    <a:pt x="229" y="3"/>
                    <a:pt x="229" y="3"/>
                  </a:cubicBezTo>
                  <a:cubicBezTo>
                    <a:pt x="231" y="3"/>
                    <a:pt x="231" y="3"/>
                    <a:pt x="231" y="3"/>
                  </a:cubicBezTo>
                  <a:cubicBezTo>
                    <a:pt x="228" y="24"/>
                    <a:pt x="228" y="24"/>
                    <a:pt x="228" y="24"/>
                  </a:cubicBezTo>
                  <a:cubicBezTo>
                    <a:pt x="226" y="24"/>
                    <a:pt x="226" y="24"/>
                    <a:pt x="226" y="24"/>
                  </a:cubicBezTo>
                  <a:lnTo>
                    <a:pt x="226" y="26"/>
                  </a:lnTo>
                  <a:close/>
                  <a:moveTo>
                    <a:pt x="209" y="15"/>
                  </a:moveTo>
                  <a:cubicBezTo>
                    <a:pt x="222" y="15"/>
                    <a:pt x="222" y="15"/>
                    <a:pt x="222" y="15"/>
                  </a:cubicBezTo>
                  <a:cubicBezTo>
                    <a:pt x="223" y="12"/>
                    <a:pt x="223" y="12"/>
                    <a:pt x="223" y="12"/>
                  </a:cubicBezTo>
                  <a:cubicBezTo>
                    <a:pt x="209" y="12"/>
                    <a:pt x="209" y="12"/>
                    <a:pt x="209" y="12"/>
                  </a:cubicBezTo>
                  <a:lnTo>
                    <a:pt x="209" y="15"/>
                  </a:lnTo>
                  <a:close/>
                  <a:moveTo>
                    <a:pt x="199" y="21"/>
                  </a:moveTo>
                  <a:cubicBezTo>
                    <a:pt x="198" y="22"/>
                    <a:pt x="198" y="22"/>
                    <a:pt x="198" y="22"/>
                  </a:cubicBezTo>
                  <a:cubicBezTo>
                    <a:pt x="197" y="23"/>
                    <a:pt x="196" y="24"/>
                    <a:pt x="194" y="24"/>
                  </a:cubicBezTo>
                  <a:cubicBezTo>
                    <a:pt x="194" y="24"/>
                    <a:pt x="193" y="23"/>
                    <a:pt x="192" y="22"/>
                  </a:cubicBezTo>
                  <a:cubicBezTo>
                    <a:pt x="192" y="22"/>
                    <a:pt x="192" y="20"/>
                    <a:pt x="192" y="19"/>
                  </a:cubicBezTo>
                  <a:cubicBezTo>
                    <a:pt x="192" y="17"/>
                    <a:pt x="192" y="16"/>
                    <a:pt x="192" y="15"/>
                  </a:cubicBezTo>
                  <a:cubicBezTo>
                    <a:pt x="193" y="14"/>
                    <a:pt x="193" y="13"/>
                    <a:pt x="193" y="13"/>
                  </a:cubicBezTo>
                  <a:cubicBezTo>
                    <a:pt x="194" y="12"/>
                    <a:pt x="194" y="11"/>
                    <a:pt x="195" y="11"/>
                  </a:cubicBezTo>
                  <a:cubicBezTo>
                    <a:pt x="195" y="10"/>
                    <a:pt x="196" y="10"/>
                    <a:pt x="196" y="10"/>
                  </a:cubicBezTo>
                  <a:cubicBezTo>
                    <a:pt x="197" y="9"/>
                    <a:pt x="198" y="9"/>
                    <a:pt x="198" y="9"/>
                  </a:cubicBezTo>
                  <a:cubicBezTo>
                    <a:pt x="199" y="9"/>
                    <a:pt x="200" y="9"/>
                    <a:pt x="201" y="10"/>
                  </a:cubicBezTo>
                  <a:lnTo>
                    <a:pt x="199" y="21"/>
                  </a:lnTo>
                  <a:close/>
                  <a:moveTo>
                    <a:pt x="190" y="14"/>
                  </a:moveTo>
                  <a:cubicBezTo>
                    <a:pt x="189" y="16"/>
                    <a:pt x="189" y="17"/>
                    <a:pt x="189" y="19"/>
                  </a:cubicBezTo>
                  <a:cubicBezTo>
                    <a:pt x="189" y="21"/>
                    <a:pt x="189" y="23"/>
                    <a:pt x="190" y="24"/>
                  </a:cubicBezTo>
                  <a:cubicBezTo>
                    <a:pt x="190" y="25"/>
                    <a:pt x="191" y="25"/>
                    <a:pt x="191" y="25"/>
                  </a:cubicBezTo>
                  <a:cubicBezTo>
                    <a:pt x="192" y="26"/>
                    <a:pt x="193" y="26"/>
                    <a:pt x="194" y="26"/>
                  </a:cubicBezTo>
                  <a:cubicBezTo>
                    <a:pt x="194" y="26"/>
                    <a:pt x="195" y="26"/>
                    <a:pt x="195" y="26"/>
                  </a:cubicBezTo>
                  <a:cubicBezTo>
                    <a:pt x="197" y="25"/>
                    <a:pt x="198" y="24"/>
                    <a:pt x="199" y="23"/>
                  </a:cubicBezTo>
                  <a:cubicBezTo>
                    <a:pt x="198" y="28"/>
                    <a:pt x="198" y="28"/>
                    <a:pt x="198" y="28"/>
                  </a:cubicBezTo>
                  <a:cubicBezTo>
                    <a:pt x="198" y="29"/>
                    <a:pt x="197" y="30"/>
                    <a:pt x="197" y="30"/>
                  </a:cubicBezTo>
                  <a:cubicBezTo>
                    <a:pt x="196" y="31"/>
                    <a:pt x="195" y="31"/>
                    <a:pt x="194" y="31"/>
                  </a:cubicBezTo>
                  <a:cubicBezTo>
                    <a:pt x="193" y="31"/>
                    <a:pt x="191" y="31"/>
                    <a:pt x="190" y="30"/>
                  </a:cubicBezTo>
                  <a:cubicBezTo>
                    <a:pt x="189" y="33"/>
                    <a:pt x="189" y="33"/>
                    <a:pt x="189" y="33"/>
                  </a:cubicBezTo>
                  <a:cubicBezTo>
                    <a:pt x="190" y="33"/>
                    <a:pt x="191" y="34"/>
                    <a:pt x="193" y="34"/>
                  </a:cubicBezTo>
                  <a:cubicBezTo>
                    <a:pt x="194" y="34"/>
                    <a:pt x="196" y="33"/>
                    <a:pt x="198" y="32"/>
                  </a:cubicBezTo>
                  <a:cubicBezTo>
                    <a:pt x="200" y="31"/>
                    <a:pt x="201" y="29"/>
                    <a:pt x="201" y="27"/>
                  </a:cubicBezTo>
                  <a:cubicBezTo>
                    <a:pt x="204" y="7"/>
                    <a:pt x="204" y="7"/>
                    <a:pt x="204" y="7"/>
                  </a:cubicBezTo>
                  <a:cubicBezTo>
                    <a:pt x="202" y="8"/>
                    <a:pt x="202" y="8"/>
                    <a:pt x="202" y="8"/>
                  </a:cubicBezTo>
                  <a:cubicBezTo>
                    <a:pt x="201" y="7"/>
                    <a:pt x="200" y="7"/>
                    <a:pt x="199" y="7"/>
                  </a:cubicBezTo>
                  <a:cubicBezTo>
                    <a:pt x="198" y="7"/>
                    <a:pt x="197" y="7"/>
                    <a:pt x="196" y="8"/>
                  </a:cubicBezTo>
                  <a:cubicBezTo>
                    <a:pt x="193" y="9"/>
                    <a:pt x="191" y="11"/>
                    <a:pt x="190" y="14"/>
                  </a:cubicBezTo>
                  <a:moveTo>
                    <a:pt x="180" y="24"/>
                  </a:moveTo>
                  <a:cubicBezTo>
                    <a:pt x="180" y="25"/>
                    <a:pt x="180" y="25"/>
                    <a:pt x="180" y="25"/>
                  </a:cubicBezTo>
                  <a:cubicBezTo>
                    <a:pt x="181" y="26"/>
                    <a:pt x="181" y="26"/>
                    <a:pt x="182" y="26"/>
                  </a:cubicBezTo>
                  <a:cubicBezTo>
                    <a:pt x="183" y="26"/>
                    <a:pt x="184" y="25"/>
                    <a:pt x="185" y="25"/>
                  </a:cubicBezTo>
                  <a:cubicBezTo>
                    <a:pt x="185" y="24"/>
                    <a:pt x="186" y="24"/>
                    <a:pt x="186" y="24"/>
                  </a:cubicBezTo>
                  <a:cubicBezTo>
                    <a:pt x="185" y="23"/>
                    <a:pt x="185" y="23"/>
                    <a:pt x="185" y="23"/>
                  </a:cubicBezTo>
                  <a:cubicBezTo>
                    <a:pt x="184" y="23"/>
                    <a:pt x="184" y="24"/>
                    <a:pt x="184" y="24"/>
                  </a:cubicBezTo>
                  <a:cubicBezTo>
                    <a:pt x="183" y="24"/>
                    <a:pt x="183" y="24"/>
                    <a:pt x="183" y="23"/>
                  </a:cubicBezTo>
                  <a:cubicBezTo>
                    <a:pt x="183" y="23"/>
                    <a:pt x="183" y="23"/>
                    <a:pt x="183" y="23"/>
                  </a:cubicBezTo>
                  <a:cubicBezTo>
                    <a:pt x="185" y="7"/>
                    <a:pt x="185" y="7"/>
                    <a:pt x="185" y="7"/>
                  </a:cubicBezTo>
                  <a:cubicBezTo>
                    <a:pt x="182" y="7"/>
                    <a:pt x="182" y="7"/>
                    <a:pt x="182" y="7"/>
                  </a:cubicBezTo>
                  <a:cubicBezTo>
                    <a:pt x="180" y="22"/>
                    <a:pt x="180" y="22"/>
                    <a:pt x="180" y="22"/>
                  </a:cubicBezTo>
                  <a:cubicBezTo>
                    <a:pt x="180" y="22"/>
                    <a:pt x="179" y="23"/>
                    <a:pt x="178" y="23"/>
                  </a:cubicBezTo>
                  <a:cubicBezTo>
                    <a:pt x="178" y="23"/>
                    <a:pt x="178" y="23"/>
                    <a:pt x="177" y="24"/>
                  </a:cubicBezTo>
                  <a:cubicBezTo>
                    <a:pt x="177" y="24"/>
                    <a:pt x="176" y="24"/>
                    <a:pt x="176" y="24"/>
                  </a:cubicBezTo>
                  <a:cubicBezTo>
                    <a:pt x="175" y="24"/>
                    <a:pt x="175" y="23"/>
                    <a:pt x="175" y="23"/>
                  </a:cubicBezTo>
                  <a:cubicBezTo>
                    <a:pt x="174" y="22"/>
                    <a:pt x="174" y="22"/>
                    <a:pt x="174" y="22"/>
                  </a:cubicBezTo>
                  <a:cubicBezTo>
                    <a:pt x="174" y="22"/>
                    <a:pt x="174" y="22"/>
                    <a:pt x="174" y="21"/>
                  </a:cubicBezTo>
                  <a:cubicBezTo>
                    <a:pt x="174" y="20"/>
                    <a:pt x="174" y="20"/>
                    <a:pt x="174" y="19"/>
                  </a:cubicBezTo>
                  <a:cubicBezTo>
                    <a:pt x="176" y="8"/>
                    <a:pt x="176" y="8"/>
                    <a:pt x="176" y="8"/>
                  </a:cubicBezTo>
                  <a:cubicBezTo>
                    <a:pt x="175" y="7"/>
                    <a:pt x="175" y="7"/>
                    <a:pt x="175" y="7"/>
                  </a:cubicBezTo>
                  <a:cubicBezTo>
                    <a:pt x="171" y="8"/>
                    <a:pt x="171" y="8"/>
                    <a:pt x="171" y="8"/>
                  </a:cubicBezTo>
                  <a:cubicBezTo>
                    <a:pt x="171" y="9"/>
                    <a:pt x="171" y="9"/>
                    <a:pt x="171" y="9"/>
                  </a:cubicBezTo>
                  <a:cubicBezTo>
                    <a:pt x="172" y="10"/>
                    <a:pt x="172" y="10"/>
                    <a:pt x="172" y="10"/>
                  </a:cubicBezTo>
                  <a:cubicBezTo>
                    <a:pt x="171" y="19"/>
                    <a:pt x="171" y="19"/>
                    <a:pt x="171" y="19"/>
                  </a:cubicBezTo>
                  <a:cubicBezTo>
                    <a:pt x="171" y="19"/>
                    <a:pt x="171" y="20"/>
                    <a:pt x="171" y="20"/>
                  </a:cubicBezTo>
                  <a:cubicBezTo>
                    <a:pt x="171" y="21"/>
                    <a:pt x="171" y="21"/>
                    <a:pt x="171" y="22"/>
                  </a:cubicBezTo>
                  <a:cubicBezTo>
                    <a:pt x="171" y="22"/>
                    <a:pt x="171" y="23"/>
                    <a:pt x="171" y="24"/>
                  </a:cubicBezTo>
                  <a:cubicBezTo>
                    <a:pt x="172" y="25"/>
                    <a:pt x="173" y="26"/>
                    <a:pt x="175" y="26"/>
                  </a:cubicBezTo>
                  <a:cubicBezTo>
                    <a:pt x="177" y="26"/>
                    <a:pt x="179" y="25"/>
                    <a:pt x="180" y="24"/>
                  </a:cubicBezTo>
                  <a:cubicBezTo>
                    <a:pt x="180" y="24"/>
                    <a:pt x="180" y="24"/>
                    <a:pt x="180" y="24"/>
                  </a:cubicBezTo>
                  <a:moveTo>
                    <a:pt x="157" y="26"/>
                  </a:moveTo>
                  <a:cubicBezTo>
                    <a:pt x="160" y="26"/>
                    <a:pt x="160" y="26"/>
                    <a:pt x="160" y="26"/>
                  </a:cubicBezTo>
                  <a:cubicBezTo>
                    <a:pt x="162" y="14"/>
                    <a:pt x="162" y="14"/>
                    <a:pt x="162" y="14"/>
                  </a:cubicBezTo>
                  <a:cubicBezTo>
                    <a:pt x="162" y="13"/>
                    <a:pt x="163" y="12"/>
                    <a:pt x="164" y="11"/>
                  </a:cubicBezTo>
                  <a:cubicBezTo>
                    <a:pt x="164" y="11"/>
                    <a:pt x="165" y="11"/>
                    <a:pt x="165" y="11"/>
                  </a:cubicBezTo>
                  <a:cubicBezTo>
                    <a:pt x="166" y="11"/>
                    <a:pt x="166" y="10"/>
                    <a:pt x="167" y="10"/>
                  </a:cubicBezTo>
                  <a:cubicBezTo>
                    <a:pt x="167" y="10"/>
                    <a:pt x="168" y="11"/>
                    <a:pt x="168" y="11"/>
                  </a:cubicBezTo>
                  <a:cubicBezTo>
                    <a:pt x="169" y="7"/>
                    <a:pt x="169" y="7"/>
                    <a:pt x="169" y="7"/>
                  </a:cubicBezTo>
                  <a:cubicBezTo>
                    <a:pt x="169" y="7"/>
                    <a:pt x="168" y="7"/>
                    <a:pt x="167" y="7"/>
                  </a:cubicBezTo>
                  <a:cubicBezTo>
                    <a:pt x="167" y="7"/>
                    <a:pt x="166" y="7"/>
                    <a:pt x="166" y="8"/>
                  </a:cubicBezTo>
                  <a:cubicBezTo>
                    <a:pt x="164" y="8"/>
                    <a:pt x="163" y="10"/>
                    <a:pt x="162" y="11"/>
                  </a:cubicBezTo>
                  <a:cubicBezTo>
                    <a:pt x="162" y="8"/>
                    <a:pt x="162" y="8"/>
                    <a:pt x="162" y="8"/>
                  </a:cubicBezTo>
                  <a:cubicBezTo>
                    <a:pt x="162" y="7"/>
                    <a:pt x="162" y="7"/>
                    <a:pt x="162" y="7"/>
                  </a:cubicBezTo>
                  <a:cubicBezTo>
                    <a:pt x="158" y="8"/>
                    <a:pt x="158" y="8"/>
                    <a:pt x="158" y="8"/>
                  </a:cubicBezTo>
                  <a:cubicBezTo>
                    <a:pt x="158" y="9"/>
                    <a:pt x="158" y="9"/>
                    <a:pt x="158" y="9"/>
                  </a:cubicBezTo>
                  <a:cubicBezTo>
                    <a:pt x="159" y="10"/>
                    <a:pt x="159" y="10"/>
                    <a:pt x="159" y="10"/>
                  </a:cubicBezTo>
                  <a:lnTo>
                    <a:pt x="157" y="26"/>
                  </a:lnTo>
                  <a:close/>
                  <a:moveTo>
                    <a:pt x="141" y="3"/>
                  </a:moveTo>
                  <a:cubicBezTo>
                    <a:pt x="142" y="3"/>
                    <a:pt x="143" y="3"/>
                    <a:pt x="144" y="3"/>
                  </a:cubicBezTo>
                  <a:cubicBezTo>
                    <a:pt x="146" y="3"/>
                    <a:pt x="148" y="4"/>
                    <a:pt x="149" y="5"/>
                  </a:cubicBezTo>
                  <a:cubicBezTo>
                    <a:pt x="150" y="6"/>
                    <a:pt x="151" y="8"/>
                    <a:pt x="151" y="11"/>
                  </a:cubicBezTo>
                  <a:cubicBezTo>
                    <a:pt x="151" y="16"/>
                    <a:pt x="150" y="20"/>
                    <a:pt x="147" y="22"/>
                  </a:cubicBezTo>
                  <a:cubicBezTo>
                    <a:pt x="146" y="23"/>
                    <a:pt x="144" y="24"/>
                    <a:pt x="143" y="24"/>
                  </a:cubicBezTo>
                  <a:cubicBezTo>
                    <a:pt x="142" y="24"/>
                    <a:pt x="142" y="24"/>
                    <a:pt x="141" y="24"/>
                  </a:cubicBezTo>
                  <a:cubicBezTo>
                    <a:pt x="140" y="24"/>
                    <a:pt x="139" y="24"/>
                    <a:pt x="139" y="23"/>
                  </a:cubicBezTo>
                  <a:lnTo>
                    <a:pt x="141" y="3"/>
                  </a:lnTo>
                  <a:close/>
                  <a:moveTo>
                    <a:pt x="133" y="26"/>
                  </a:moveTo>
                  <a:cubicBezTo>
                    <a:pt x="137" y="26"/>
                    <a:pt x="137" y="26"/>
                    <a:pt x="137" y="26"/>
                  </a:cubicBezTo>
                  <a:cubicBezTo>
                    <a:pt x="138" y="26"/>
                    <a:pt x="138" y="26"/>
                    <a:pt x="138" y="26"/>
                  </a:cubicBezTo>
                  <a:cubicBezTo>
                    <a:pt x="138" y="26"/>
                    <a:pt x="138" y="26"/>
                    <a:pt x="138" y="26"/>
                  </a:cubicBezTo>
                  <a:cubicBezTo>
                    <a:pt x="139" y="26"/>
                    <a:pt x="139" y="26"/>
                    <a:pt x="139" y="26"/>
                  </a:cubicBezTo>
                  <a:cubicBezTo>
                    <a:pt x="140" y="26"/>
                    <a:pt x="140" y="26"/>
                    <a:pt x="140" y="26"/>
                  </a:cubicBezTo>
                  <a:cubicBezTo>
                    <a:pt x="140" y="26"/>
                    <a:pt x="140" y="26"/>
                    <a:pt x="140" y="26"/>
                  </a:cubicBezTo>
                  <a:cubicBezTo>
                    <a:pt x="141" y="26"/>
                    <a:pt x="141" y="26"/>
                    <a:pt x="141" y="26"/>
                  </a:cubicBezTo>
                  <a:cubicBezTo>
                    <a:pt x="142" y="26"/>
                    <a:pt x="142" y="26"/>
                    <a:pt x="142" y="26"/>
                  </a:cubicBezTo>
                  <a:cubicBezTo>
                    <a:pt x="143" y="26"/>
                    <a:pt x="144" y="26"/>
                    <a:pt x="145" y="25"/>
                  </a:cubicBezTo>
                  <a:cubicBezTo>
                    <a:pt x="147" y="25"/>
                    <a:pt x="149" y="23"/>
                    <a:pt x="151" y="22"/>
                  </a:cubicBezTo>
                  <a:cubicBezTo>
                    <a:pt x="153" y="19"/>
                    <a:pt x="154" y="15"/>
                    <a:pt x="154" y="11"/>
                  </a:cubicBezTo>
                  <a:cubicBezTo>
                    <a:pt x="154" y="8"/>
                    <a:pt x="153" y="6"/>
                    <a:pt x="152" y="4"/>
                  </a:cubicBezTo>
                  <a:cubicBezTo>
                    <a:pt x="150" y="2"/>
                    <a:pt x="148" y="1"/>
                    <a:pt x="145" y="1"/>
                  </a:cubicBezTo>
                  <a:cubicBezTo>
                    <a:pt x="144" y="1"/>
                    <a:pt x="144" y="1"/>
                    <a:pt x="143" y="1"/>
                  </a:cubicBezTo>
                  <a:cubicBezTo>
                    <a:pt x="142" y="1"/>
                    <a:pt x="141" y="1"/>
                    <a:pt x="141" y="1"/>
                  </a:cubicBezTo>
                  <a:cubicBezTo>
                    <a:pt x="136" y="1"/>
                    <a:pt x="136" y="1"/>
                    <a:pt x="136" y="1"/>
                  </a:cubicBezTo>
                  <a:cubicBezTo>
                    <a:pt x="136" y="3"/>
                    <a:pt x="136" y="3"/>
                    <a:pt x="136" y="3"/>
                  </a:cubicBezTo>
                  <a:cubicBezTo>
                    <a:pt x="138" y="3"/>
                    <a:pt x="138" y="3"/>
                    <a:pt x="138" y="3"/>
                  </a:cubicBezTo>
                  <a:cubicBezTo>
                    <a:pt x="135" y="24"/>
                    <a:pt x="135" y="24"/>
                    <a:pt x="135" y="24"/>
                  </a:cubicBezTo>
                  <a:cubicBezTo>
                    <a:pt x="133" y="24"/>
                    <a:pt x="133" y="24"/>
                    <a:pt x="133" y="24"/>
                  </a:cubicBezTo>
                  <a:lnTo>
                    <a:pt x="133" y="26"/>
                  </a:lnTo>
                  <a:close/>
                  <a:moveTo>
                    <a:pt x="118" y="21"/>
                  </a:moveTo>
                  <a:cubicBezTo>
                    <a:pt x="118" y="22"/>
                    <a:pt x="118" y="22"/>
                    <a:pt x="118" y="22"/>
                  </a:cubicBezTo>
                  <a:cubicBezTo>
                    <a:pt x="116" y="23"/>
                    <a:pt x="115" y="24"/>
                    <a:pt x="114" y="24"/>
                  </a:cubicBezTo>
                  <a:cubicBezTo>
                    <a:pt x="113" y="24"/>
                    <a:pt x="112" y="23"/>
                    <a:pt x="112" y="22"/>
                  </a:cubicBezTo>
                  <a:cubicBezTo>
                    <a:pt x="112" y="22"/>
                    <a:pt x="111" y="20"/>
                    <a:pt x="111" y="19"/>
                  </a:cubicBezTo>
                  <a:cubicBezTo>
                    <a:pt x="111" y="17"/>
                    <a:pt x="112" y="16"/>
                    <a:pt x="112" y="15"/>
                  </a:cubicBezTo>
                  <a:cubicBezTo>
                    <a:pt x="112" y="14"/>
                    <a:pt x="112" y="13"/>
                    <a:pt x="113" y="13"/>
                  </a:cubicBezTo>
                  <a:cubicBezTo>
                    <a:pt x="113" y="12"/>
                    <a:pt x="114" y="11"/>
                    <a:pt x="114" y="11"/>
                  </a:cubicBezTo>
                  <a:cubicBezTo>
                    <a:pt x="115" y="10"/>
                    <a:pt x="115" y="10"/>
                    <a:pt x="116" y="10"/>
                  </a:cubicBezTo>
                  <a:cubicBezTo>
                    <a:pt x="116" y="9"/>
                    <a:pt x="117" y="9"/>
                    <a:pt x="118" y="9"/>
                  </a:cubicBezTo>
                  <a:cubicBezTo>
                    <a:pt x="119" y="9"/>
                    <a:pt x="119" y="9"/>
                    <a:pt x="120" y="10"/>
                  </a:cubicBezTo>
                  <a:lnTo>
                    <a:pt x="118" y="21"/>
                  </a:lnTo>
                  <a:close/>
                  <a:moveTo>
                    <a:pt x="109" y="14"/>
                  </a:moveTo>
                  <a:cubicBezTo>
                    <a:pt x="108" y="16"/>
                    <a:pt x="108" y="17"/>
                    <a:pt x="108" y="19"/>
                  </a:cubicBezTo>
                  <a:cubicBezTo>
                    <a:pt x="108" y="21"/>
                    <a:pt x="108" y="23"/>
                    <a:pt x="109" y="24"/>
                  </a:cubicBezTo>
                  <a:cubicBezTo>
                    <a:pt x="110" y="25"/>
                    <a:pt x="110" y="25"/>
                    <a:pt x="111" y="25"/>
                  </a:cubicBezTo>
                  <a:cubicBezTo>
                    <a:pt x="112" y="26"/>
                    <a:pt x="112" y="26"/>
                    <a:pt x="113" y="26"/>
                  </a:cubicBezTo>
                  <a:cubicBezTo>
                    <a:pt x="114" y="26"/>
                    <a:pt x="114" y="26"/>
                    <a:pt x="115" y="26"/>
                  </a:cubicBezTo>
                  <a:cubicBezTo>
                    <a:pt x="116" y="25"/>
                    <a:pt x="117" y="24"/>
                    <a:pt x="118" y="23"/>
                  </a:cubicBezTo>
                  <a:cubicBezTo>
                    <a:pt x="117" y="28"/>
                    <a:pt x="117" y="28"/>
                    <a:pt x="117" y="28"/>
                  </a:cubicBezTo>
                  <a:cubicBezTo>
                    <a:pt x="117" y="29"/>
                    <a:pt x="117" y="30"/>
                    <a:pt x="116" y="30"/>
                  </a:cubicBezTo>
                  <a:cubicBezTo>
                    <a:pt x="116" y="31"/>
                    <a:pt x="115" y="31"/>
                    <a:pt x="114" y="31"/>
                  </a:cubicBezTo>
                  <a:cubicBezTo>
                    <a:pt x="112" y="31"/>
                    <a:pt x="111" y="31"/>
                    <a:pt x="109" y="30"/>
                  </a:cubicBezTo>
                  <a:cubicBezTo>
                    <a:pt x="109" y="33"/>
                    <a:pt x="109" y="33"/>
                    <a:pt x="109" y="33"/>
                  </a:cubicBezTo>
                  <a:cubicBezTo>
                    <a:pt x="110" y="33"/>
                    <a:pt x="111" y="34"/>
                    <a:pt x="112" y="34"/>
                  </a:cubicBezTo>
                  <a:cubicBezTo>
                    <a:pt x="114" y="34"/>
                    <a:pt x="116" y="33"/>
                    <a:pt x="117" y="32"/>
                  </a:cubicBezTo>
                  <a:cubicBezTo>
                    <a:pt x="119" y="31"/>
                    <a:pt x="120" y="29"/>
                    <a:pt x="121" y="27"/>
                  </a:cubicBezTo>
                  <a:cubicBezTo>
                    <a:pt x="124" y="7"/>
                    <a:pt x="124" y="7"/>
                    <a:pt x="124" y="7"/>
                  </a:cubicBezTo>
                  <a:cubicBezTo>
                    <a:pt x="122" y="8"/>
                    <a:pt x="122" y="8"/>
                    <a:pt x="122" y="8"/>
                  </a:cubicBezTo>
                  <a:cubicBezTo>
                    <a:pt x="121" y="7"/>
                    <a:pt x="119" y="7"/>
                    <a:pt x="118" y="7"/>
                  </a:cubicBezTo>
                  <a:cubicBezTo>
                    <a:pt x="117" y="7"/>
                    <a:pt x="116" y="7"/>
                    <a:pt x="115" y="8"/>
                  </a:cubicBezTo>
                  <a:cubicBezTo>
                    <a:pt x="113" y="9"/>
                    <a:pt x="111" y="11"/>
                    <a:pt x="109" y="14"/>
                  </a:cubicBezTo>
                  <a:moveTo>
                    <a:pt x="102" y="26"/>
                  </a:moveTo>
                  <a:cubicBezTo>
                    <a:pt x="104" y="25"/>
                    <a:pt x="104" y="25"/>
                    <a:pt x="105" y="24"/>
                  </a:cubicBezTo>
                  <a:cubicBezTo>
                    <a:pt x="104" y="23"/>
                    <a:pt x="104" y="23"/>
                    <a:pt x="104" y="23"/>
                  </a:cubicBezTo>
                  <a:cubicBezTo>
                    <a:pt x="104" y="24"/>
                    <a:pt x="103" y="24"/>
                    <a:pt x="103" y="24"/>
                  </a:cubicBezTo>
                  <a:cubicBezTo>
                    <a:pt x="103" y="23"/>
                    <a:pt x="103" y="23"/>
                    <a:pt x="103" y="23"/>
                  </a:cubicBezTo>
                  <a:cubicBezTo>
                    <a:pt x="102" y="23"/>
                    <a:pt x="103" y="21"/>
                    <a:pt x="103" y="18"/>
                  </a:cubicBezTo>
                  <a:cubicBezTo>
                    <a:pt x="103" y="17"/>
                    <a:pt x="104" y="16"/>
                    <a:pt x="104" y="15"/>
                  </a:cubicBezTo>
                  <a:cubicBezTo>
                    <a:pt x="104" y="14"/>
                    <a:pt x="104" y="13"/>
                    <a:pt x="104" y="12"/>
                  </a:cubicBezTo>
                  <a:cubicBezTo>
                    <a:pt x="104" y="10"/>
                    <a:pt x="104" y="9"/>
                    <a:pt x="103" y="8"/>
                  </a:cubicBezTo>
                  <a:cubicBezTo>
                    <a:pt x="103" y="8"/>
                    <a:pt x="102" y="8"/>
                    <a:pt x="102" y="7"/>
                  </a:cubicBezTo>
                  <a:cubicBezTo>
                    <a:pt x="102" y="7"/>
                    <a:pt x="101" y="7"/>
                    <a:pt x="101" y="7"/>
                  </a:cubicBezTo>
                  <a:cubicBezTo>
                    <a:pt x="100" y="7"/>
                    <a:pt x="99" y="7"/>
                    <a:pt x="99" y="7"/>
                  </a:cubicBezTo>
                  <a:cubicBezTo>
                    <a:pt x="97" y="8"/>
                    <a:pt x="96" y="9"/>
                    <a:pt x="94" y="11"/>
                  </a:cubicBezTo>
                  <a:cubicBezTo>
                    <a:pt x="94" y="8"/>
                    <a:pt x="94" y="8"/>
                    <a:pt x="94" y="8"/>
                  </a:cubicBezTo>
                  <a:cubicBezTo>
                    <a:pt x="94" y="7"/>
                    <a:pt x="94" y="7"/>
                    <a:pt x="94" y="7"/>
                  </a:cubicBezTo>
                  <a:cubicBezTo>
                    <a:pt x="90" y="8"/>
                    <a:pt x="90" y="8"/>
                    <a:pt x="90" y="8"/>
                  </a:cubicBezTo>
                  <a:cubicBezTo>
                    <a:pt x="90" y="9"/>
                    <a:pt x="90" y="9"/>
                    <a:pt x="90" y="9"/>
                  </a:cubicBezTo>
                  <a:cubicBezTo>
                    <a:pt x="91" y="10"/>
                    <a:pt x="91" y="10"/>
                    <a:pt x="91" y="10"/>
                  </a:cubicBezTo>
                  <a:cubicBezTo>
                    <a:pt x="89" y="26"/>
                    <a:pt x="89" y="26"/>
                    <a:pt x="89" y="26"/>
                  </a:cubicBezTo>
                  <a:cubicBezTo>
                    <a:pt x="92" y="26"/>
                    <a:pt x="92" y="26"/>
                    <a:pt x="92" y="26"/>
                  </a:cubicBezTo>
                  <a:cubicBezTo>
                    <a:pt x="94" y="14"/>
                    <a:pt x="94" y="14"/>
                    <a:pt x="94" y="14"/>
                  </a:cubicBezTo>
                  <a:cubicBezTo>
                    <a:pt x="95" y="13"/>
                    <a:pt x="95" y="12"/>
                    <a:pt x="96" y="11"/>
                  </a:cubicBezTo>
                  <a:cubicBezTo>
                    <a:pt x="97" y="10"/>
                    <a:pt x="97" y="10"/>
                    <a:pt x="98" y="10"/>
                  </a:cubicBezTo>
                  <a:cubicBezTo>
                    <a:pt x="98" y="10"/>
                    <a:pt x="99" y="10"/>
                    <a:pt x="99" y="10"/>
                  </a:cubicBezTo>
                  <a:cubicBezTo>
                    <a:pt x="100" y="10"/>
                    <a:pt x="100" y="10"/>
                    <a:pt x="100" y="10"/>
                  </a:cubicBezTo>
                  <a:cubicBezTo>
                    <a:pt x="101" y="11"/>
                    <a:pt x="101" y="11"/>
                    <a:pt x="101" y="11"/>
                  </a:cubicBezTo>
                  <a:cubicBezTo>
                    <a:pt x="101" y="11"/>
                    <a:pt x="101" y="12"/>
                    <a:pt x="101" y="12"/>
                  </a:cubicBezTo>
                  <a:cubicBezTo>
                    <a:pt x="101" y="13"/>
                    <a:pt x="101" y="14"/>
                    <a:pt x="101" y="15"/>
                  </a:cubicBezTo>
                  <a:cubicBezTo>
                    <a:pt x="101" y="16"/>
                    <a:pt x="100" y="17"/>
                    <a:pt x="100" y="18"/>
                  </a:cubicBezTo>
                  <a:cubicBezTo>
                    <a:pt x="100" y="19"/>
                    <a:pt x="100" y="20"/>
                    <a:pt x="100" y="20"/>
                  </a:cubicBezTo>
                  <a:cubicBezTo>
                    <a:pt x="100" y="22"/>
                    <a:pt x="100" y="22"/>
                    <a:pt x="100" y="22"/>
                  </a:cubicBezTo>
                  <a:cubicBezTo>
                    <a:pt x="99" y="22"/>
                    <a:pt x="99" y="23"/>
                    <a:pt x="99" y="24"/>
                  </a:cubicBezTo>
                  <a:cubicBezTo>
                    <a:pt x="99" y="25"/>
                    <a:pt x="100" y="26"/>
                    <a:pt x="101" y="26"/>
                  </a:cubicBezTo>
                  <a:cubicBezTo>
                    <a:pt x="102" y="26"/>
                    <a:pt x="102" y="26"/>
                    <a:pt x="102" y="26"/>
                  </a:cubicBezTo>
                  <a:moveTo>
                    <a:pt x="83" y="26"/>
                  </a:moveTo>
                  <a:cubicBezTo>
                    <a:pt x="84" y="25"/>
                    <a:pt x="85" y="24"/>
                    <a:pt x="85" y="24"/>
                  </a:cubicBezTo>
                  <a:cubicBezTo>
                    <a:pt x="85" y="23"/>
                    <a:pt x="85" y="23"/>
                    <a:pt x="85" y="23"/>
                  </a:cubicBezTo>
                  <a:cubicBezTo>
                    <a:pt x="84" y="23"/>
                    <a:pt x="83" y="24"/>
                    <a:pt x="83" y="24"/>
                  </a:cubicBezTo>
                  <a:cubicBezTo>
                    <a:pt x="83" y="24"/>
                    <a:pt x="83" y="24"/>
                    <a:pt x="83" y="23"/>
                  </a:cubicBezTo>
                  <a:cubicBezTo>
                    <a:pt x="83" y="23"/>
                    <a:pt x="83" y="23"/>
                    <a:pt x="83" y="23"/>
                  </a:cubicBezTo>
                  <a:cubicBezTo>
                    <a:pt x="85" y="8"/>
                    <a:pt x="85" y="8"/>
                    <a:pt x="85" y="8"/>
                  </a:cubicBezTo>
                  <a:cubicBezTo>
                    <a:pt x="84" y="7"/>
                    <a:pt x="84" y="7"/>
                    <a:pt x="84" y="7"/>
                  </a:cubicBezTo>
                  <a:cubicBezTo>
                    <a:pt x="79" y="8"/>
                    <a:pt x="79" y="8"/>
                    <a:pt x="79" y="8"/>
                  </a:cubicBezTo>
                  <a:cubicBezTo>
                    <a:pt x="79" y="9"/>
                    <a:pt x="79" y="9"/>
                    <a:pt x="79" y="9"/>
                  </a:cubicBezTo>
                  <a:cubicBezTo>
                    <a:pt x="81" y="10"/>
                    <a:pt x="81" y="10"/>
                    <a:pt x="81" y="10"/>
                  </a:cubicBezTo>
                  <a:cubicBezTo>
                    <a:pt x="80" y="20"/>
                    <a:pt x="80" y="20"/>
                    <a:pt x="80" y="20"/>
                  </a:cubicBezTo>
                  <a:cubicBezTo>
                    <a:pt x="80" y="22"/>
                    <a:pt x="79" y="23"/>
                    <a:pt x="79" y="24"/>
                  </a:cubicBezTo>
                  <a:cubicBezTo>
                    <a:pt x="79" y="25"/>
                    <a:pt x="80" y="26"/>
                    <a:pt x="81" y="26"/>
                  </a:cubicBezTo>
                  <a:cubicBezTo>
                    <a:pt x="82" y="26"/>
                    <a:pt x="82" y="26"/>
                    <a:pt x="83" y="26"/>
                  </a:cubicBezTo>
                  <a:moveTo>
                    <a:pt x="85" y="3"/>
                  </a:moveTo>
                  <a:cubicBezTo>
                    <a:pt x="86" y="2"/>
                    <a:pt x="86" y="2"/>
                    <a:pt x="86" y="1"/>
                  </a:cubicBezTo>
                  <a:cubicBezTo>
                    <a:pt x="86" y="0"/>
                    <a:pt x="86" y="0"/>
                    <a:pt x="85" y="0"/>
                  </a:cubicBezTo>
                  <a:cubicBezTo>
                    <a:pt x="85" y="0"/>
                    <a:pt x="84" y="0"/>
                    <a:pt x="84" y="0"/>
                  </a:cubicBezTo>
                  <a:cubicBezTo>
                    <a:pt x="84" y="0"/>
                    <a:pt x="83" y="0"/>
                    <a:pt x="83" y="0"/>
                  </a:cubicBezTo>
                  <a:cubicBezTo>
                    <a:pt x="82" y="1"/>
                    <a:pt x="82" y="1"/>
                    <a:pt x="82" y="2"/>
                  </a:cubicBezTo>
                  <a:cubicBezTo>
                    <a:pt x="82" y="3"/>
                    <a:pt x="82" y="3"/>
                    <a:pt x="83" y="3"/>
                  </a:cubicBezTo>
                  <a:cubicBezTo>
                    <a:pt x="84" y="4"/>
                    <a:pt x="84" y="4"/>
                    <a:pt x="84" y="4"/>
                  </a:cubicBezTo>
                  <a:cubicBezTo>
                    <a:pt x="84" y="4"/>
                    <a:pt x="85" y="3"/>
                    <a:pt x="85" y="3"/>
                  </a:cubicBezTo>
                  <a:moveTo>
                    <a:pt x="70" y="21"/>
                  </a:moveTo>
                  <a:cubicBezTo>
                    <a:pt x="69" y="22"/>
                    <a:pt x="69" y="22"/>
                    <a:pt x="69" y="22"/>
                  </a:cubicBezTo>
                  <a:cubicBezTo>
                    <a:pt x="68" y="23"/>
                    <a:pt x="67" y="24"/>
                    <a:pt x="65" y="24"/>
                  </a:cubicBezTo>
                  <a:cubicBezTo>
                    <a:pt x="65" y="24"/>
                    <a:pt x="64" y="23"/>
                    <a:pt x="63" y="22"/>
                  </a:cubicBezTo>
                  <a:cubicBezTo>
                    <a:pt x="63" y="22"/>
                    <a:pt x="63" y="20"/>
                    <a:pt x="63" y="19"/>
                  </a:cubicBezTo>
                  <a:cubicBezTo>
                    <a:pt x="63" y="17"/>
                    <a:pt x="63" y="16"/>
                    <a:pt x="63" y="15"/>
                  </a:cubicBezTo>
                  <a:cubicBezTo>
                    <a:pt x="64" y="14"/>
                    <a:pt x="64" y="13"/>
                    <a:pt x="64" y="13"/>
                  </a:cubicBezTo>
                  <a:cubicBezTo>
                    <a:pt x="65" y="12"/>
                    <a:pt x="65" y="11"/>
                    <a:pt x="66" y="11"/>
                  </a:cubicBezTo>
                  <a:cubicBezTo>
                    <a:pt x="66" y="10"/>
                    <a:pt x="67" y="10"/>
                    <a:pt x="67" y="10"/>
                  </a:cubicBezTo>
                  <a:cubicBezTo>
                    <a:pt x="68" y="9"/>
                    <a:pt x="69" y="9"/>
                    <a:pt x="69" y="9"/>
                  </a:cubicBezTo>
                  <a:cubicBezTo>
                    <a:pt x="70" y="9"/>
                    <a:pt x="71" y="9"/>
                    <a:pt x="72" y="10"/>
                  </a:cubicBezTo>
                  <a:lnTo>
                    <a:pt x="70" y="21"/>
                  </a:lnTo>
                  <a:close/>
                  <a:moveTo>
                    <a:pt x="73" y="26"/>
                  </a:moveTo>
                  <a:cubicBezTo>
                    <a:pt x="74" y="25"/>
                    <a:pt x="75" y="25"/>
                    <a:pt x="75" y="24"/>
                  </a:cubicBezTo>
                  <a:cubicBezTo>
                    <a:pt x="75" y="23"/>
                    <a:pt x="75" y="23"/>
                    <a:pt x="75" y="23"/>
                  </a:cubicBezTo>
                  <a:cubicBezTo>
                    <a:pt x="74" y="24"/>
                    <a:pt x="74" y="24"/>
                    <a:pt x="73" y="24"/>
                  </a:cubicBezTo>
                  <a:cubicBezTo>
                    <a:pt x="73" y="24"/>
                    <a:pt x="73" y="23"/>
                    <a:pt x="73" y="23"/>
                  </a:cubicBezTo>
                  <a:cubicBezTo>
                    <a:pt x="76" y="0"/>
                    <a:pt x="76" y="0"/>
                    <a:pt x="76" y="0"/>
                  </a:cubicBezTo>
                  <a:cubicBezTo>
                    <a:pt x="75" y="0"/>
                    <a:pt x="75" y="0"/>
                    <a:pt x="75" y="0"/>
                  </a:cubicBezTo>
                  <a:cubicBezTo>
                    <a:pt x="71" y="0"/>
                    <a:pt x="71" y="0"/>
                    <a:pt x="71" y="0"/>
                  </a:cubicBezTo>
                  <a:cubicBezTo>
                    <a:pt x="71" y="1"/>
                    <a:pt x="71" y="1"/>
                    <a:pt x="71" y="1"/>
                  </a:cubicBezTo>
                  <a:cubicBezTo>
                    <a:pt x="73" y="2"/>
                    <a:pt x="73" y="2"/>
                    <a:pt x="73" y="2"/>
                  </a:cubicBezTo>
                  <a:cubicBezTo>
                    <a:pt x="72" y="7"/>
                    <a:pt x="72" y="7"/>
                    <a:pt x="72" y="7"/>
                  </a:cubicBezTo>
                  <a:cubicBezTo>
                    <a:pt x="71" y="7"/>
                    <a:pt x="70" y="7"/>
                    <a:pt x="69" y="7"/>
                  </a:cubicBezTo>
                  <a:cubicBezTo>
                    <a:pt x="69" y="7"/>
                    <a:pt x="68" y="7"/>
                    <a:pt x="67" y="8"/>
                  </a:cubicBezTo>
                  <a:cubicBezTo>
                    <a:pt x="64" y="9"/>
                    <a:pt x="62" y="11"/>
                    <a:pt x="61" y="14"/>
                  </a:cubicBezTo>
                  <a:cubicBezTo>
                    <a:pt x="60" y="16"/>
                    <a:pt x="60" y="17"/>
                    <a:pt x="60" y="19"/>
                  </a:cubicBezTo>
                  <a:cubicBezTo>
                    <a:pt x="60" y="21"/>
                    <a:pt x="60" y="23"/>
                    <a:pt x="61" y="24"/>
                  </a:cubicBezTo>
                  <a:cubicBezTo>
                    <a:pt x="61" y="25"/>
                    <a:pt x="62" y="25"/>
                    <a:pt x="62" y="25"/>
                  </a:cubicBezTo>
                  <a:cubicBezTo>
                    <a:pt x="63" y="26"/>
                    <a:pt x="64" y="26"/>
                    <a:pt x="65" y="26"/>
                  </a:cubicBezTo>
                  <a:cubicBezTo>
                    <a:pt x="65" y="26"/>
                    <a:pt x="66" y="26"/>
                    <a:pt x="66" y="26"/>
                  </a:cubicBezTo>
                  <a:cubicBezTo>
                    <a:pt x="68" y="25"/>
                    <a:pt x="69" y="24"/>
                    <a:pt x="70" y="23"/>
                  </a:cubicBezTo>
                  <a:cubicBezTo>
                    <a:pt x="70" y="24"/>
                    <a:pt x="70" y="24"/>
                    <a:pt x="70" y="24"/>
                  </a:cubicBezTo>
                  <a:cubicBezTo>
                    <a:pt x="70" y="24"/>
                    <a:pt x="70" y="24"/>
                    <a:pt x="70" y="24"/>
                  </a:cubicBezTo>
                  <a:cubicBezTo>
                    <a:pt x="70" y="25"/>
                    <a:pt x="70" y="26"/>
                    <a:pt x="72" y="26"/>
                  </a:cubicBezTo>
                  <a:cubicBezTo>
                    <a:pt x="72" y="26"/>
                    <a:pt x="72" y="26"/>
                    <a:pt x="73" y="26"/>
                  </a:cubicBezTo>
                  <a:moveTo>
                    <a:pt x="54" y="23"/>
                  </a:moveTo>
                  <a:cubicBezTo>
                    <a:pt x="57" y="0"/>
                    <a:pt x="57" y="0"/>
                    <a:pt x="57" y="0"/>
                  </a:cubicBezTo>
                  <a:cubicBezTo>
                    <a:pt x="56" y="0"/>
                    <a:pt x="56" y="0"/>
                    <a:pt x="56" y="0"/>
                  </a:cubicBezTo>
                  <a:cubicBezTo>
                    <a:pt x="52" y="0"/>
                    <a:pt x="52" y="0"/>
                    <a:pt x="52" y="0"/>
                  </a:cubicBezTo>
                  <a:cubicBezTo>
                    <a:pt x="52" y="1"/>
                    <a:pt x="52" y="1"/>
                    <a:pt x="52" y="1"/>
                  </a:cubicBezTo>
                  <a:cubicBezTo>
                    <a:pt x="54" y="2"/>
                    <a:pt x="54" y="2"/>
                    <a:pt x="54" y="2"/>
                  </a:cubicBezTo>
                  <a:cubicBezTo>
                    <a:pt x="51" y="22"/>
                    <a:pt x="51" y="22"/>
                    <a:pt x="51" y="22"/>
                  </a:cubicBezTo>
                  <a:cubicBezTo>
                    <a:pt x="51" y="23"/>
                    <a:pt x="51" y="23"/>
                    <a:pt x="51" y="24"/>
                  </a:cubicBezTo>
                  <a:cubicBezTo>
                    <a:pt x="51" y="24"/>
                    <a:pt x="51" y="25"/>
                    <a:pt x="51" y="25"/>
                  </a:cubicBezTo>
                  <a:cubicBezTo>
                    <a:pt x="52" y="26"/>
                    <a:pt x="52" y="26"/>
                    <a:pt x="53" y="26"/>
                  </a:cubicBezTo>
                  <a:cubicBezTo>
                    <a:pt x="54" y="26"/>
                    <a:pt x="55" y="25"/>
                    <a:pt x="56" y="25"/>
                  </a:cubicBezTo>
                  <a:cubicBezTo>
                    <a:pt x="56" y="24"/>
                    <a:pt x="56" y="24"/>
                    <a:pt x="57" y="24"/>
                  </a:cubicBezTo>
                  <a:cubicBezTo>
                    <a:pt x="56" y="23"/>
                    <a:pt x="56" y="23"/>
                    <a:pt x="56" y="23"/>
                  </a:cubicBezTo>
                  <a:cubicBezTo>
                    <a:pt x="55" y="23"/>
                    <a:pt x="55" y="24"/>
                    <a:pt x="54" y="24"/>
                  </a:cubicBezTo>
                  <a:cubicBezTo>
                    <a:pt x="54" y="24"/>
                    <a:pt x="54" y="23"/>
                    <a:pt x="54" y="23"/>
                  </a:cubicBezTo>
                  <a:moveTo>
                    <a:pt x="44" y="26"/>
                  </a:moveTo>
                  <a:cubicBezTo>
                    <a:pt x="46" y="25"/>
                    <a:pt x="46" y="24"/>
                    <a:pt x="47" y="24"/>
                  </a:cubicBezTo>
                  <a:cubicBezTo>
                    <a:pt x="46" y="23"/>
                    <a:pt x="46" y="23"/>
                    <a:pt x="46" y="23"/>
                  </a:cubicBezTo>
                  <a:cubicBezTo>
                    <a:pt x="46" y="23"/>
                    <a:pt x="45" y="24"/>
                    <a:pt x="45" y="24"/>
                  </a:cubicBezTo>
                  <a:cubicBezTo>
                    <a:pt x="45" y="24"/>
                    <a:pt x="44" y="24"/>
                    <a:pt x="44" y="23"/>
                  </a:cubicBezTo>
                  <a:cubicBezTo>
                    <a:pt x="44" y="23"/>
                    <a:pt x="44" y="23"/>
                    <a:pt x="44" y="23"/>
                  </a:cubicBezTo>
                  <a:cubicBezTo>
                    <a:pt x="47" y="8"/>
                    <a:pt x="47" y="8"/>
                    <a:pt x="47" y="8"/>
                  </a:cubicBezTo>
                  <a:cubicBezTo>
                    <a:pt x="46" y="7"/>
                    <a:pt x="46" y="7"/>
                    <a:pt x="46" y="7"/>
                  </a:cubicBezTo>
                  <a:cubicBezTo>
                    <a:pt x="41" y="8"/>
                    <a:pt x="41" y="8"/>
                    <a:pt x="41" y="8"/>
                  </a:cubicBezTo>
                  <a:cubicBezTo>
                    <a:pt x="41" y="9"/>
                    <a:pt x="41" y="9"/>
                    <a:pt x="41" y="9"/>
                  </a:cubicBezTo>
                  <a:cubicBezTo>
                    <a:pt x="43" y="10"/>
                    <a:pt x="43" y="10"/>
                    <a:pt x="43" y="10"/>
                  </a:cubicBezTo>
                  <a:cubicBezTo>
                    <a:pt x="42" y="20"/>
                    <a:pt x="42" y="20"/>
                    <a:pt x="42" y="20"/>
                  </a:cubicBezTo>
                  <a:cubicBezTo>
                    <a:pt x="41" y="22"/>
                    <a:pt x="41" y="23"/>
                    <a:pt x="41" y="24"/>
                  </a:cubicBezTo>
                  <a:cubicBezTo>
                    <a:pt x="41" y="25"/>
                    <a:pt x="42" y="26"/>
                    <a:pt x="43" y="26"/>
                  </a:cubicBezTo>
                  <a:cubicBezTo>
                    <a:pt x="44" y="26"/>
                    <a:pt x="44" y="26"/>
                    <a:pt x="44" y="26"/>
                  </a:cubicBezTo>
                  <a:moveTo>
                    <a:pt x="47" y="3"/>
                  </a:moveTo>
                  <a:cubicBezTo>
                    <a:pt x="48" y="2"/>
                    <a:pt x="48" y="2"/>
                    <a:pt x="48" y="1"/>
                  </a:cubicBezTo>
                  <a:cubicBezTo>
                    <a:pt x="48" y="0"/>
                    <a:pt x="47" y="0"/>
                    <a:pt x="47" y="0"/>
                  </a:cubicBezTo>
                  <a:cubicBezTo>
                    <a:pt x="46" y="0"/>
                    <a:pt x="46" y="0"/>
                    <a:pt x="46" y="0"/>
                  </a:cubicBezTo>
                  <a:cubicBezTo>
                    <a:pt x="45" y="0"/>
                    <a:pt x="45" y="0"/>
                    <a:pt x="44" y="0"/>
                  </a:cubicBezTo>
                  <a:cubicBezTo>
                    <a:pt x="44" y="1"/>
                    <a:pt x="44" y="1"/>
                    <a:pt x="44" y="2"/>
                  </a:cubicBezTo>
                  <a:cubicBezTo>
                    <a:pt x="44" y="3"/>
                    <a:pt x="44" y="3"/>
                    <a:pt x="45" y="3"/>
                  </a:cubicBezTo>
                  <a:cubicBezTo>
                    <a:pt x="45" y="4"/>
                    <a:pt x="45" y="4"/>
                    <a:pt x="45" y="4"/>
                  </a:cubicBezTo>
                  <a:cubicBezTo>
                    <a:pt x="46" y="4"/>
                    <a:pt x="47" y="3"/>
                    <a:pt x="47" y="3"/>
                  </a:cubicBezTo>
                  <a:moveTo>
                    <a:pt x="31" y="24"/>
                  </a:moveTo>
                  <a:cubicBezTo>
                    <a:pt x="32" y="25"/>
                    <a:pt x="32" y="25"/>
                    <a:pt x="32" y="25"/>
                  </a:cubicBezTo>
                  <a:cubicBezTo>
                    <a:pt x="32" y="26"/>
                    <a:pt x="33" y="26"/>
                    <a:pt x="33" y="26"/>
                  </a:cubicBezTo>
                  <a:cubicBezTo>
                    <a:pt x="34" y="26"/>
                    <a:pt x="35" y="25"/>
                    <a:pt x="36" y="25"/>
                  </a:cubicBezTo>
                  <a:cubicBezTo>
                    <a:pt x="37" y="24"/>
                    <a:pt x="37" y="24"/>
                    <a:pt x="37" y="24"/>
                  </a:cubicBezTo>
                  <a:cubicBezTo>
                    <a:pt x="37" y="23"/>
                    <a:pt x="37" y="23"/>
                    <a:pt x="37" y="23"/>
                  </a:cubicBezTo>
                  <a:cubicBezTo>
                    <a:pt x="36" y="23"/>
                    <a:pt x="35" y="24"/>
                    <a:pt x="35" y="24"/>
                  </a:cubicBezTo>
                  <a:cubicBezTo>
                    <a:pt x="35" y="24"/>
                    <a:pt x="35" y="24"/>
                    <a:pt x="35" y="23"/>
                  </a:cubicBezTo>
                  <a:cubicBezTo>
                    <a:pt x="35" y="23"/>
                    <a:pt x="35" y="23"/>
                    <a:pt x="35" y="23"/>
                  </a:cubicBezTo>
                  <a:cubicBezTo>
                    <a:pt x="37" y="7"/>
                    <a:pt x="37" y="7"/>
                    <a:pt x="37" y="7"/>
                  </a:cubicBezTo>
                  <a:cubicBezTo>
                    <a:pt x="34" y="7"/>
                    <a:pt x="34" y="7"/>
                    <a:pt x="34" y="7"/>
                  </a:cubicBezTo>
                  <a:cubicBezTo>
                    <a:pt x="32" y="22"/>
                    <a:pt x="32" y="22"/>
                    <a:pt x="32" y="22"/>
                  </a:cubicBezTo>
                  <a:cubicBezTo>
                    <a:pt x="31" y="22"/>
                    <a:pt x="30" y="23"/>
                    <a:pt x="30" y="23"/>
                  </a:cubicBezTo>
                  <a:cubicBezTo>
                    <a:pt x="29" y="23"/>
                    <a:pt x="29" y="23"/>
                    <a:pt x="29" y="24"/>
                  </a:cubicBezTo>
                  <a:cubicBezTo>
                    <a:pt x="28" y="24"/>
                    <a:pt x="28" y="24"/>
                    <a:pt x="27" y="24"/>
                  </a:cubicBezTo>
                  <a:cubicBezTo>
                    <a:pt x="27" y="24"/>
                    <a:pt x="26" y="23"/>
                    <a:pt x="26" y="23"/>
                  </a:cubicBezTo>
                  <a:cubicBezTo>
                    <a:pt x="25" y="22"/>
                    <a:pt x="25" y="22"/>
                    <a:pt x="25" y="22"/>
                  </a:cubicBezTo>
                  <a:cubicBezTo>
                    <a:pt x="25" y="22"/>
                    <a:pt x="25" y="22"/>
                    <a:pt x="25" y="21"/>
                  </a:cubicBezTo>
                  <a:cubicBezTo>
                    <a:pt x="25" y="20"/>
                    <a:pt x="25" y="20"/>
                    <a:pt x="25" y="19"/>
                  </a:cubicBezTo>
                  <a:cubicBezTo>
                    <a:pt x="27" y="8"/>
                    <a:pt x="27" y="8"/>
                    <a:pt x="27" y="8"/>
                  </a:cubicBezTo>
                  <a:cubicBezTo>
                    <a:pt x="26" y="7"/>
                    <a:pt x="26" y="7"/>
                    <a:pt x="26" y="7"/>
                  </a:cubicBezTo>
                  <a:cubicBezTo>
                    <a:pt x="22" y="8"/>
                    <a:pt x="22" y="8"/>
                    <a:pt x="22" y="8"/>
                  </a:cubicBezTo>
                  <a:cubicBezTo>
                    <a:pt x="22" y="9"/>
                    <a:pt x="22" y="9"/>
                    <a:pt x="22" y="9"/>
                  </a:cubicBezTo>
                  <a:cubicBezTo>
                    <a:pt x="24" y="10"/>
                    <a:pt x="24" y="10"/>
                    <a:pt x="24" y="10"/>
                  </a:cubicBezTo>
                  <a:cubicBezTo>
                    <a:pt x="22" y="19"/>
                    <a:pt x="22" y="19"/>
                    <a:pt x="22" y="19"/>
                  </a:cubicBezTo>
                  <a:cubicBezTo>
                    <a:pt x="22" y="19"/>
                    <a:pt x="22" y="20"/>
                    <a:pt x="22" y="20"/>
                  </a:cubicBezTo>
                  <a:cubicBezTo>
                    <a:pt x="22" y="21"/>
                    <a:pt x="22" y="21"/>
                    <a:pt x="22" y="22"/>
                  </a:cubicBezTo>
                  <a:cubicBezTo>
                    <a:pt x="22" y="22"/>
                    <a:pt x="22" y="23"/>
                    <a:pt x="23" y="24"/>
                  </a:cubicBezTo>
                  <a:cubicBezTo>
                    <a:pt x="23" y="25"/>
                    <a:pt x="24" y="26"/>
                    <a:pt x="26" y="26"/>
                  </a:cubicBezTo>
                  <a:cubicBezTo>
                    <a:pt x="28" y="26"/>
                    <a:pt x="30" y="25"/>
                    <a:pt x="31" y="24"/>
                  </a:cubicBezTo>
                  <a:cubicBezTo>
                    <a:pt x="31" y="24"/>
                    <a:pt x="31" y="24"/>
                    <a:pt x="31" y="24"/>
                  </a:cubicBezTo>
                  <a:moveTo>
                    <a:pt x="5" y="23"/>
                  </a:moveTo>
                  <a:cubicBezTo>
                    <a:pt x="7" y="14"/>
                    <a:pt x="7" y="14"/>
                    <a:pt x="7" y="14"/>
                  </a:cubicBezTo>
                  <a:cubicBezTo>
                    <a:pt x="8" y="14"/>
                    <a:pt x="9" y="14"/>
                    <a:pt x="10" y="14"/>
                  </a:cubicBezTo>
                  <a:cubicBezTo>
                    <a:pt x="12" y="14"/>
                    <a:pt x="13" y="14"/>
                    <a:pt x="14" y="15"/>
                  </a:cubicBezTo>
                  <a:cubicBezTo>
                    <a:pt x="14" y="16"/>
                    <a:pt x="15" y="17"/>
                    <a:pt x="15" y="18"/>
                  </a:cubicBezTo>
                  <a:cubicBezTo>
                    <a:pt x="15" y="22"/>
                    <a:pt x="13" y="24"/>
                    <a:pt x="8" y="24"/>
                  </a:cubicBezTo>
                  <a:cubicBezTo>
                    <a:pt x="7" y="24"/>
                    <a:pt x="6" y="24"/>
                    <a:pt x="5" y="23"/>
                  </a:cubicBezTo>
                  <a:moveTo>
                    <a:pt x="7" y="12"/>
                  </a:moveTo>
                  <a:cubicBezTo>
                    <a:pt x="8" y="3"/>
                    <a:pt x="8" y="3"/>
                    <a:pt x="8" y="3"/>
                  </a:cubicBezTo>
                  <a:cubicBezTo>
                    <a:pt x="8" y="3"/>
                    <a:pt x="9" y="3"/>
                    <a:pt x="9" y="3"/>
                  </a:cubicBezTo>
                  <a:cubicBezTo>
                    <a:pt x="10" y="3"/>
                    <a:pt x="10" y="3"/>
                    <a:pt x="10" y="3"/>
                  </a:cubicBezTo>
                  <a:cubicBezTo>
                    <a:pt x="10" y="3"/>
                    <a:pt x="11" y="3"/>
                    <a:pt x="11" y="3"/>
                  </a:cubicBezTo>
                  <a:cubicBezTo>
                    <a:pt x="11" y="3"/>
                    <a:pt x="12" y="3"/>
                    <a:pt x="13" y="3"/>
                  </a:cubicBezTo>
                  <a:cubicBezTo>
                    <a:pt x="14" y="4"/>
                    <a:pt x="15" y="5"/>
                    <a:pt x="15" y="7"/>
                  </a:cubicBezTo>
                  <a:cubicBezTo>
                    <a:pt x="15" y="9"/>
                    <a:pt x="15" y="10"/>
                    <a:pt x="14" y="11"/>
                  </a:cubicBezTo>
                  <a:cubicBezTo>
                    <a:pt x="13" y="12"/>
                    <a:pt x="11" y="12"/>
                    <a:pt x="10" y="12"/>
                  </a:cubicBezTo>
                  <a:cubicBezTo>
                    <a:pt x="8" y="12"/>
                    <a:pt x="8" y="12"/>
                    <a:pt x="8" y="12"/>
                  </a:cubicBezTo>
                  <a:cubicBezTo>
                    <a:pt x="7" y="12"/>
                    <a:pt x="7" y="12"/>
                    <a:pt x="7" y="12"/>
                  </a:cubicBezTo>
                  <a:moveTo>
                    <a:pt x="15" y="24"/>
                  </a:moveTo>
                  <a:cubicBezTo>
                    <a:pt x="16" y="23"/>
                    <a:pt x="17" y="22"/>
                    <a:pt x="17" y="21"/>
                  </a:cubicBezTo>
                  <a:cubicBezTo>
                    <a:pt x="18" y="20"/>
                    <a:pt x="18" y="19"/>
                    <a:pt x="18" y="18"/>
                  </a:cubicBezTo>
                  <a:cubicBezTo>
                    <a:pt x="18" y="17"/>
                    <a:pt x="18" y="15"/>
                    <a:pt x="17" y="14"/>
                  </a:cubicBezTo>
                  <a:cubicBezTo>
                    <a:pt x="16" y="13"/>
                    <a:pt x="15" y="13"/>
                    <a:pt x="14" y="13"/>
                  </a:cubicBezTo>
                  <a:cubicBezTo>
                    <a:pt x="17" y="12"/>
                    <a:pt x="18" y="10"/>
                    <a:pt x="18" y="6"/>
                  </a:cubicBezTo>
                  <a:cubicBezTo>
                    <a:pt x="18" y="5"/>
                    <a:pt x="18" y="4"/>
                    <a:pt x="16" y="3"/>
                  </a:cubicBezTo>
                  <a:cubicBezTo>
                    <a:pt x="16" y="2"/>
                    <a:pt x="15" y="2"/>
                    <a:pt x="14" y="2"/>
                  </a:cubicBezTo>
                  <a:cubicBezTo>
                    <a:pt x="13" y="1"/>
                    <a:pt x="13" y="1"/>
                    <a:pt x="12" y="1"/>
                  </a:cubicBezTo>
                  <a:cubicBezTo>
                    <a:pt x="11" y="1"/>
                    <a:pt x="10" y="1"/>
                    <a:pt x="9" y="1"/>
                  </a:cubicBezTo>
                  <a:cubicBezTo>
                    <a:pt x="8" y="1"/>
                    <a:pt x="8" y="1"/>
                    <a:pt x="7" y="1"/>
                  </a:cubicBezTo>
                  <a:cubicBezTo>
                    <a:pt x="3" y="1"/>
                    <a:pt x="3" y="1"/>
                    <a:pt x="3" y="1"/>
                  </a:cubicBezTo>
                  <a:cubicBezTo>
                    <a:pt x="3" y="3"/>
                    <a:pt x="3" y="3"/>
                    <a:pt x="3" y="3"/>
                  </a:cubicBezTo>
                  <a:cubicBezTo>
                    <a:pt x="5" y="3"/>
                    <a:pt x="5" y="3"/>
                    <a:pt x="5" y="3"/>
                  </a:cubicBezTo>
                  <a:cubicBezTo>
                    <a:pt x="2" y="24"/>
                    <a:pt x="2" y="24"/>
                    <a:pt x="2" y="24"/>
                  </a:cubicBezTo>
                  <a:cubicBezTo>
                    <a:pt x="0" y="24"/>
                    <a:pt x="0" y="24"/>
                    <a:pt x="0" y="24"/>
                  </a:cubicBezTo>
                  <a:cubicBezTo>
                    <a:pt x="0" y="26"/>
                    <a:pt x="0" y="26"/>
                    <a:pt x="0" y="26"/>
                  </a:cubicBezTo>
                  <a:cubicBezTo>
                    <a:pt x="3" y="26"/>
                    <a:pt x="3" y="26"/>
                    <a:pt x="3" y="26"/>
                  </a:cubicBezTo>
                  <a:cubicBezTo>
                    <a:pt x="7" y="26"/>
                    <a:pt x="7" y="26"/>
                    <a:pt x="7" y="26"/>
                  </a:cubicBezTo>
                  <a:cubicBezTo>
                    <a:pt x="11" y="26"/>
                    <a:pt x="13" y="25"/>
                    <a:pt x="15" y="24"/>
                  </a:cubicBezTo>
                </a:path>
              </a:pathLst>
            </a:custGeom>
            <a:solidFill>
              <a:srgbClr val="6D6E7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8" name="Freeform 3982"/>
          <p:cNvSpPr>
            <a:spLocks noEditPoints="1"/>
          </p:cNvSpPr>
          <p:nvPr userDrawn="1"/>
        </p:nvSpPr>
        <p:spPr bwMode="auto">
          <a:xfrm>
            <a:off x="10594169" y="6324607"/>
            <a:ext cx="829205" cy="182707"/>
          </a:xfrm>
          <a:custGeom>
            <a:avLst/>
            <a:gdLst/>
            <a:ahLst/>
            <a:cxnLst>
              <a:cxn ang="0">
                <a:pos x="209" y="16"/>
              </a:cxn>
              <a:cxn ang="0">
                <a:pos x="209" y="24"/>
              </a:cxn>
              <a:cxn ang="0">
                <a:pos x="204" y="48"/>
              </a:cxn>
              <a:cxn ang="0">
                <a:pos x="222" y="43"/>
              </a:cxn>
              <a:cxn ang="0">
                <a:pos x="209" y="33"/>
              </a:cxn>
              <a:cxn ang="0">
                <a:pos x="206" y="29"/>
              </a:cxn>
              <a:cxn ang="0">
                <a:pos x="218" y="24"/>
              </a:cxn>
              <a:cxn ang="0">
                <a:pos x="222" y="17"/>
              </a:cxn>
              <a:cxn ang="0">
                <a:pos x="205" y="11"/>
              </a:cxn>
              <a:cxn ang="0">
                <a:pos x="199" y="24"/>
              </a:cxn>
              <a:cxn ang="0">
                <a:pos x="198" y="32"/>
              </a:cxn>
              <a:cxn ang="0">
                <a:pos x="197" y="42"/>
              </a:cxn>
              <a:cxn ang="0">
                <a:pos x="209" y="38"/>
              </a:cxn>
              <a:cxn ang="0">
                <a:pos x="214" y="43"/>
              </a:cxn>
              <a:cxn ang="0">
                <a:pos x="205" y="38"/>
              </a:cxn>
              <a:cxn ang="0">
                <a:pos x="189" y="18"/>
              </a:cxn>
              <a:cxn ang="0">
                <a:pos x="196" y="11"/>
              </a:cxn>
              <a:cxn ang="0">
                <a:pos x="186" y="16"/>
              </a:cxn>
              <a:cxn ang="0">
                <a:pos x="179" y="37"/>
              </a:cxn>
              <a:cxn ang="0">
                <a:pos x="166" y="24"/>
              </a:cxn>
              <a:cxn ang="0">
                <a:pos x="156" y="24"/>
              </a:cxn>
              <a:cxn ang="0">
                <a:pos x="156" y="37"/>
              </a:cxn>
              <a:cxn ang="0">
                <a:pos x="173" y="30"/>
              </a:cxn>
              <a:cxn ang="0">
                <a:pos x="166" y="11"/>
              </a:cxn>
              <a:cxn ang="0">
                <a:pos x="149" y="18"/>
              </a:cxn>
              <a:cxn ang="0">
                <a:pos x="139" y="38"/>
              </a:cxn>
              <a:cxn ang="0">
                <a:pos x="139" y="28"/>
              </a:cxn>
              <a:cxn ang="0">
                <a:pos x="115" y="27"/>
              </a:cxn>
              <a:cxn ang="0">
                <a:pos x="116" y="32"/>
              </a:cxn>
              <a:cxn ang="0">
                <a:pos x="106" y="33"/>
              </a:cxn>
              <a:cxn ang="0">
                <a:pos x="118" y="37"/>
              </a:cxn>
              <a:cxn ang="0">
                <a:pos x="128" y="37"/>
              </a:cxn>
              <a:cxn ang="0">
                <a:pos x="112" y="11"/>
              </a:cxn>
              <a:cxn ang="0">
                <a:pos x="116" y="17"/>
              </a:cxn>
              <a:cxn ang="0">
                <a:pos x="106" y="30"/>
              </a:cxn>
              <a:cxn ang="0">
                <a:pos x="89" y="37"/>
              </a:cxn>
              <a:cxn ang="0">
                <a:pos x="100" y="30"/>
              </a:cxn>
              <a:cxn ang="0">
                <a:pos x="89" y="24"/>
              </a:cxn>
              <a:cxn ang="0">
                <a:pos x="103" y="14"/>
              </a:cxn>
              <a:cxn ang="0">
                <a:pos x="86" y="14"/>
              </a:cxn>
              <a:cxn ang="0">
                <a:pos x="61" y="19"/>
              </a:cxn>
              <a:cxn ang="0">
                <a:pos x="69" y="29"/>
              </a:cxn>
              <a:cxn ang="0">
                <a:pos x="60" y="24"/>
              </a:cxn>
              <a:cxn ang="0">
                <a:pos x="58" y="37"/>
              </a:cxn>
              <a:cxn ang="0">
                <a:pos x="70" y="35"/>
              </a:cxn>
              <a:cxn ang="0">
                <a:pos x="69" y="0"/>
              </a:cxn>
              <a:cxn ang="0">
                <a:pos x="63" y="11"/>
              </a:cxn>
              <a:cxn ang="0">
                <a:pos x="52" y="24"/>
              </a:cxn>
              <a:cxn ang="0">
                <a:pos x="39" y="30"/>
              </a:cxn>
              <a:cxn ang="0">
                <a:pos x="32" y="30"/>
              </a:cxn>
              <a:cxn ang="0">
                <a:pos x="29" y="38"/>
              </a:cxn>
              <a:cxn ang="0">
                <a:pos x="40" y="35"/>
              </a:cxn>
              <a:cxn ang="0">
                <a:pos x="44" y="13"/>
              </a:cxn>
              <a:cxn ang="0">
                <a:pos x="28" y="19"/>
              </a:cxn>
              <a:cxn ang="0">
                <a:pos x="39" y="21"/>
              </a:cxn>
              <a:cxn ang="0">
                <a:pos x="1" y="30"/>
              </a:cxn>
              <a:cxn ang="0">
                <a:pos x="18" y="37"/>
              </a:cxn>
              <a:cxn ang="0">
                <a:pos x="14" y="32"/>
              </a:cxn>
              <a:cxn ang="0">
                <a:pos x="14" y="17"/>
              </a:cxn>
              <a:cxn ang="0">
                <a:pos x="14" y="11"/>
              </a:cxn>
              <a:cxn ang="0">
                <a:pos x="0" y="24"/>
              </a:cxn>
            </a:cxnLst>
            <a:rect l="0" t="0" r="r" b="b"/>
            <a:pathLst>
              <a:path w="223" h="49">
                <a:moveTo>
                  <a:pt x="206" y="23"/>
                </a:moveTo>
                <a:cubicBezTo>
                  <a:pt x="206" y="23"/>
                  <a:pt x="205" y="22"/>
                  <a:pt x="205" y="20"/>
                </a:cubicBezTo>
                <a:cubicBezTo>
                  <a:pt x="205" y="19"/>
                  <a:pt x="206" y="18"/>
                  <a:pt x="206" y="17"/>
                </a:cubicBezTo>
                <a:cubicBezTo>
                  <a:pt x="207" y="16"/>
                  <a:pt x="208" y="16"/>
                  <a:pt x="209" y="16"/>
                </a:cubicBezTo>
                <a:cubicBezTo>
                  <a:pt x="210" y="16"/>
                  <a:pt x="211" y="16"/>
                  <a:pt x="211" y="17"/>
                </a:cubicBezTo>
                <a:cubicBezTo>
                  <a:pt x="212" y="18"/>
                  <a:pt x="212" y="19"/>
                  <a:pt x="212" y="20"/>
                </a:cubicBezTo>
                <a:cubicBezTo>
                  <a:pt x="212" y="22"/>
                  <a:pt x="212" y="23"/>
                  <a:pt x="211" y="23"/>
                </a:cubicBezTo>
                <a:cubicBezTo>
                  <a:pt x="211" y="24"/>
                  <a:pt x="210" y="24"/>
                  <a:pt x="209" y="24"/>
                </a:cubicBezTo>
                <a:cubicBezTo>
                  <a:pt x="208" y="24"/>
                  <a:pt x="207" y="24"/>
                  <a:pt x="206" y="23"/>
                </a:cubicBezTo>
                <a:moveTo>
                  <a:pt x="198" y="45"/>
                </a:moveTo>
                <a:cubicBezTo>
                  <a:pt x="199" y="46"/>
                  <a:pt x="199" y="47"/>
                  <a:pt x="200" y="47"/>
                </a:cubicBezTo>
                <a:cubicBezTo>
                  <a:pt x="201" y="48"/>
                  <a:pt x="203" y="48"/>
                  <a:pt x="204" y="48"/>
                </a:cubicBezTo>
                <a:cubicBezTo>
                  <a:pt x="205" y="49"/>
                  <a:pt x="207" y="49"/>
                  <a:pt x="208" y="49"/>
                </a:cubicBezTo>
                <a:cubicBezTo>
                  <a:pt x="210" y="49"/>
                  <a:pt x="212" y="48"/>
                  <a:pt x="214" y="48"/>
                </a:cubicBezTo>
                <a:cubicBezTo>
                  <a:pt x="216" y="47"/>
                  <a:pt x="218" y="47"/>
                  <a:pt x="219" y="46"/>
                </a:cubicBezTo>
                <a:cubicBezTo>
                  <a:pt x="220" y="45"/>
                  <a:pt x="221" y="44"/>
                  <a:pt x="222" y="43"/>
                </a:cubicBezTo>
                <a:cubicBezTo>
                  <a:pt x="223" y="42"/>
                  <a:pt x="223" y="41"/>
                  <a:pt x="223" y="39"/>
                </a:cubicBezTo>
                <a:cubicBezTo>
                  <a:pt x="223" y="37"/>
                  <a:pt x="222" y="35"/>
                  <a:pt x="220" y="34"/>
                </a:cubicBezTo>
                <a:cubicBezTo>
                  <a:pt x="219" y="33"/>
                  <a:pt x="216" y="33"/>
                  <a:pt x="213" y="33"/>
                </a:cubicBezTo>
                <a:cubicBezTo>
                  <a:pt x="209" y="33"/>
                  <a:pt x="209" y="33"/>
                  <a:pt x="209" y="33"/>
                </a:cubicBezTo>
                <a:cubicBezTo>
                  <a:pt x="207" y="33"/>
                  <a:pt x="206" y="32"/>
                  <a:pt x="206" y="32"/>
                </a:cubicBezTo>
                <a:cubicBezTo>
                  <a:pt x="205" y="32"/>
                  <a:pt x="205" y="31"/>
                  <a:pt x="205" y="31"/>
                </a:cubicBezTo>
                <a:cubicBezTo>
                  <a:pt x="205" y="30"/>
                  <a:pt x="205" y="30"/>
                  <a:pt x="205" y="29"/>
                </a:cubicBezTo>
                <a:cubicBezTo>
                  <a:pt x="206" y="29"/>
                  <a:pt x="206" y="29"/>
                  <a:pt x="206" y="29"/>
                </a:cubicBezTo>
                <a:cubicBezTo>
                  <a:pt x="207" y="29"/>
                  <a:pt x="208" y="29"/>
                  <a:pt x="209" y="29"/>
                </a:cubicBezTo>
                <a:cubicBezTo>
                  <a:pt x="210" y="29"/>
                  <a:pt x="212" y="29"/>
                  <a:pt x="213" y="29"/>
                </a:cubicBezTo>
                <a:cubicBezTo>
                  <a:pt x="214" y="28"/>
                  <a:pt x="215" y="28"/>
                  <a:pt x="216" y="27"/>
                </a:cubicBezTo>
                <a:cubicBezTo>
                  <a:pt x="217" y="26"/>
                  <a:pt x="218" y="25"/>
                  <a:pt x="218" y="24"/>
                </a:cubicBezTo>
                <a:cubicBezTo>
                  <a:pt x="219" y="23"/>
                  <a:pt x="219" y="22"/>
                  <a:pt x="219" y="20"/>
                </a:cubicBezTo>
                <a:cubicBezTo>
                  <a:pt x="219" y="20"/>
                  <a:pt x="219" y="19"/>
                  <a:pt x="219" y="18"/>
                </a:cubicBezTo>
                <a:cubicBezTo>
                  <a:pt x="219" y="18"/>
                  <a:pt x="219" y="17"/>
                  <a:pt x="218" y="17"/>
                </a:cubicBezTo>
                <a:cubicBezTo>
                  <a:pt x="222" y="17"/>
                  <a:pt x="222" y="17"/>
                  <a:pt x="222" y="17"/>
                </a:cubicBezTo>
                <a:cubicBezTo>
                  <a:pt x="222" y="11"/>
                  <a:pt x="222" y="11"/>
                  <a:pt x="222" y="11"/>
                </a:cubicBezTo>
                <a:cubicBezTo>
                  <a:pt x="213" y="11"/>
                  <a:pt x="213" y="11"/>
                  <a:pt x="213" y="11"/>
                </a:cubicBezTo>
                <a:cubicBezTo>
                  <a:pt x="212" y="11"/>
                  <a:pt x="210" y="11"/>
                  <a:pt x="209" y="11"/>
                </a:cubicBezTo>
                <a:cubicBezTo>
                  <a:pt x="207" y="11"/>
                  <a:pt x="206" y="11"/>
                  <a:pt x="205" y="11"/>
                </a:cubicBezTo>
                <a:cubicBezTo>
                  <a:pt x="203" y="12"/>
                  <a:pt x="202" y="12"/>
                  <a:pt x="201" y="13"/>
                </a:cubicBezTo>
                <a:cubicBezTo>
                  <a:pt x="200" y="14"/>
                  <a:pt x="199" y="15"/>
                  <a:pt x="199" y="16"/>
                </a:cubicBezTo>
                <a:cubicBezTo>
                  <a:pt x="198" y="17"/>
                  <a:pt x="198" y="18"/>
                  <a:pt x="198" y="20"/>
                </a:cubicBezTo>
                <a:cubicBezTo>
                  <a:pt x="198" y="22"/>
                  <a:pt x="198" y="23"/>
                  <a:pt x="199" y="24"/>
                </a:cubicBezTo>
                <a:cubicBezTo>
                  <a:pt x="200" y="25"/>
                  <a:pt x="201" y="26"/>
                  <a:pt x="201" y="27"/>
                </a:cubicBezTo>
                <a:cubicBezTo>
                  <a:pt x="201" y="27"/>
                  <a:pt x="201" y="27"/>
                  <a:pt x="201" y="27"/>
                </a:cubicBezTo>
                <a:cubicBezTo>
                  <a:pt x="201" y="28"/>
                  <a:pt x="200" y="28"/>
                  <a:pt x="199" y="29"/>
                </a:cubicBezTo>
                <a:cubicBezTo>
                  <a:pt x="199" y="30"/>
                  <a:pt x="198" y="31"/>
                  <a:pt x="198" y="32"/>
                </a:cubicBezTo>
                <a:cubicBezTo>
                  <a:pt x="198" y="33"/>
                  <a:pt x="199" y="34"/>
                  <a:pt x="199" y="35"/>
                </a:cubicBezTo>
                <a:cubicBezTo>
                  <a:pt x="200" y="35"/>
                  <a:pt x="200" y="36"/>
                  <a:pt x="201" y="36"/>
                </a:cubicBezTo>
                <a:cubicBezTo>
                  <a:pt x="201" y="37"/>
                  <a:pt x="201" y="37"/>
                  <a:pt x="201" y="37"/>
                </a:cubicBezTo>
                <a:cubicBezTo>
                  <a:pt x="198" y="38"/>
                  <a:pt x="197" y="40"/>
                  <a:pt x="197" y="42"/>
                </a:cubicBezTo>
                <a:cubicBezTo>
                  <a:pt x="197" y="43"/>
                  <a:pt x="197" y="44"/>
                  <a:pt x="198" y="45"/>
                </a:cubicBezTo>
                <a:moveTo>
                  <a:pt x="205" y="38"/>
                </a:moveTo>
                <a:cubicBezTo>
                  <a:pt x="205" y="38"/>
                  <a:pt x="206" y="38"/>
                  <a:pt x="206" y="38"/>
                </a:cubicBezTo>
                <a:cubicBezTo>
                  <a:pt x="207" y="38"/>
                  <a:pt x="208" y="38"/>
                  <a:pt x="209" y="38"/>
                </a:cubicBezTo>
                <a:cubicBezTo>
                  <a:pt x="211" y="38"/>
                  <a:pt x="211" y="38"/>
                  <a:pt x="211" y="38"/>
                </a:cubicBezTo>
                <a:cubicBezTo>
                  <a:pt x="213" y="38"/>
                  <a:pt x="214" y="39"/>
                  <a:pt x="214" y="39"/>
                </a:cubicBezTo>
                <a:cubicBezTo>
                  <a:pt x="215" y="39"/>
                  <a:pt x="215" y="40"/>
                  <a:pt x="215" y="41"/>
                </a:cubicBezTo>
                <a:cubicBezTo>
                  <a:pt x="215" y="41"/>
                  <a:pt x="215" y="42"/>
                  <a:pt x="214" y="43"/>
                </a:cubicBezTo>
                <a:cubicBezTo>
                  <a:pt x="213" y="43"/>
                  <a:pt x="211" y="44"/>
                  <a:pt x="209" y="44"/>
                </a:cubicBezTo>
                <a:cubicBezTo>
                  <a:pt x="208" y="44"/>
                  <a:pt x="206" y="44"/>
                  <a:pt x="205" y="43"/>
                </a:cubicBezTo>
                <a:cubicBezTo>
                  <a:pt x="204" y="43"/>
                  <a:pt x="204" y="42"/>
                  <a:pt x="204" y="41"/>
                </a:cubicBezTo>
                <a:cubicBezTo>
                  <a:pt x="204" y="40"/>
                  <a:pt x="204" y="39"/>
                  <a:pt x="205" y="38"/>
                </a:cubicBezTo>
                <a:moveTo>
                  <a:pt x="179" y="37"/>
                </a:moveTo>
                <a:cubicBezTo>
                  <a:pt x="187" y="37"/>
                  <a:pt x="187" y="37"/>
                  <a:pt x="187" y="37"/>
                </a:cubicBezTo>
                <a:cubicBezTo>
                  <a:pt x="187" y="22"/>
                  <a:pt x="187" y="22"/>
                  <a:pt x="187" y="22"/>
                </a:cubicBezTo>
                <a:cubicBezTo>
                  <a:pt x="187" y="20"/>
                  <a:pt x="188" y="19"/>
                  <a:pt x="189" y="18"/>
                </a:cubicBezTo>
                <a:cubicBezTo>
                  <a:pt x="190" y="18"/>
                  <a:pt x="191" y="17"/>
                  <a:pt x="192" y="17"/>
                </a:cubicBezTo>
                <a:cubicBezTo>
                  <a:pt x="193" y="17"/>
                  <a:pt x="193" y="17"/>
                  <a:pt x="194" y="17"/>
                </a:cubicBezTo>
                <a:cubicBezTo>
                  <a:pt x="194" y="18"/>
                  <a:pt x="195" y="18"/>
                  <a:pt x="195" y="18"/>
                </a:cubicBezTo>
                <a:cubicBezTo>
                  <a:pt x="196" y="11"/>
                  <a:pt x="196" y="11"/>
                  <a:pt x="196" y="11"/>
                </a:cubicBezTo>
                <a:cubicBezTo>
                  <a:pt x="196" y="11"/>
                  <a:pt x="196" y="11"/>
                  <a:pt x="195" y="11"/>
                </a:cubicBezTo>
                <a:cubicBezTo>
                  <a:pt x="195" y="11"/>
                  <a:pt x="194" y="11"/>
                  <a:pt x="193" y="11"/>
                </a:cubicBezTo>
                <a:cubicBezTo>
                  <a:pt x="192" y="11"/>
                  <a:pt x="191" y="11"/>
                  <a:pt x="189" y="12"/>
                </a:cubicBezTo>
                <a:cubicBezTo>
                  <a:pt x="188" y="13"/>
                  <a:pt x="187" y="14"/>
                  <a:pt x="186" y="16"/>
                </a:cubicBezTo>
                <a:cubicBezTo>
                  <a:pt x="186" y="16"/>
                  <a:pt x="186" y="16"/>
                  <a:pt x="186" y="16"/>
                </a:cubicBezTo>
                <a:cubicBezTo>
                  <a:pt x="185" y="11"/>
                  <a:pt x="185" y="11"/>
                  <a:pt x="185" y="11"/>
                </a:cubicBezTo>
                <a:cubicBezTo>
                  <a:pt x="179" y="11"/>
                  <a:pt x="179" y="11"/>
                  <a:pt x="179" y="11"/>
                </a:cubicBezTo>
                <a:lnTo>
                  <a:pt x="179" y="37"/>
                </a:lnTo>
                <a:close/>
                <a:moveTo>
                  <a:pt x="158" y="19"/>
                </a:moveTo>
                <a:cubicBezTo>
                  <a:pt x="158" y="18"/>
                  <a:pt x="160" y="17"/>
                  <a:pt x="161" y="17"/>
                </a:cubicBezTo>
                <a:cubicBezTo>
                  <a:pt x="163" y="17"/>
                  <a:pt x="164" y="18"/>
                  <a:pt x="165" y="19"/>
                </a:cubicBezTo>
                <a:cubicBezTo>
                  <a:pt x="166" y="20"/>
                  <a:pt x="166" y="22"/>
                  <a:pt x="166" y="24"/>
                </a:cubicBezTo>
                <a:cubicBezTo>
                  <a:pt x="166" y="27"/>
                  <a:pt x="166" y="28"/>
                  <a:pt x="165" y="30"/>
                </a:cubicBezTo>
                <a:cubicBezTo>
                  <a:pt x="164" y="31"/>
                  <a:pt x="163" y="32"/>
                  <a:pt x="161" y="32"/>
                </a:cubicBezTo>
                <a:cubicBezTo>
                  <a:pt x="160" y="32"/>
                  <a:pt x="158" y="31"/>
                  <a:pt x="158" y="30"/>
                </a:cubicBezTo>
                <a:cubicBezTo>
                  <a:pt x="157" y="28"/>
                  <a:pt x="156" y="27"/>
                  <a:pt x="156" y="24"/>
                </a:cubicBezTo>
                <a:cubicBezTo>
                  <a:pt x="156" y="22"/>
                  <a:pt x="157" y="20"/>
                  <a:pt x="158" y="19"/>
                </a:cubicBezTo>
                <a:moveTo>
                  <a:pt x="149" y="30"/>
                </a:moveTo>
                <a:cubicBezTo>
                  <a:pt x="150" y="32"/>
                  <a:pt x="151" y="33"/>
                  <a:pt x="152" y="35"/>
                </a:cubicBezTo>
                <a:cubicBezTo>
                  <a:pt x="153" y="36"/>
                  <a:pt x="155" y="37"/>
                  <a:pt x="156" y="37"/>
                </a:cubicBezTo>
                <a:cubicBezTo>
                  <a:pt x="158" y="38"/>
                  <a:pt x="160" y="38"/>
                  <a:pt x="161" y="38"/>
                </a:cubicBezTo>
                <a:cubicBezTo>
                  <a:pt x="163" y="38"/>
                  <a:pt x="164" y="38"/>
                  <a:pt x="166" y="37"/>
                </a:cubicBezTo>
                <a:cubicBezTo>
                  <a:pt x="168" y="37"/>
                  <a:pt x="169" y="36"/>
                  <a:pt x="170" y="35"/>
                </a:cubicBezTo>
                <a:cubicBezTo>
                  <a:pt x="171" y="33"/>
                  <a:pt x="172" y="32"/>
                  <a:pt x="173" y="30"/>
                </a:cubicBezTo>
                <a:cubicBezTo>
                  <a:pt x="174" y="28"/>
                  <a:pt x="174" y="27"/>
                  <a:pt x="174" y="24"/>
                </a:cubicBezTo>
                <a:cubicBezTo>
                  <a:pt x="174" y="22"/>
                  <a:pt x="174" y="20"/>
                  <a:pt x="173" y="18"/>
                </a:cubicBezTo>
                <a:cubicBezTo>
                  <a:pt x="172" y="17"/>
                  <a:pt x="171" y="15"/>
                  <a:pt x="170" y="14"/>
                </a:cubicBezTo>
                <a:cubicBezTo>
                  <a:pt x="169" y="13"/>
                  <a:pt x="168" y="12"/>
                  <a:pt x="166" y="11"/>
                </a:cubicBezTo>
                <a:cubicBezTo>
                  <a:pt x="164" y="11"/>
                  <a:pt x="163" y="11"/>
                  <a:pt x="161" y="11"/>
                </a:cubicBezTo>
                <a:cubicBezTo>
                  <a:pt x="160" y="11"/>
                  <a:pt x="158" y="11"/>
                  <a:pt x="156" y="11"/>
                </a:cubicBezTo>
                <a:cubicBezTo>
                  <a:pt x="155" y="12"/>
                  <a:pt x="153" y="13"/>
                  <a:pt x="152" y="14"/>
                </a:cubicBezTo>
                <a:cubicBezTo>
                  <a:pt x="151" y="15"/>
                  <a:pt x="150" y="17"/>
                  <a:pt x="149" y="18"/>
                </a:cubicBezTo>
                <a:cubicBezTo>
                  <a:pt x="149" y="20"/>
                  <a:pt x="148" y="22"/>
                  <a:pt x="148" y="24"/>
                </a:cubicBezTo>
                <a:cubicBezTo>
                  <a:pt x="148" y="27"/>
                  <a:pt x="149" y="28"/>
                  <a:pt x="149" y="30"/>
                </a:cubicBezTo>
                <a:moveTo>
                  <a:pt x="136" y="37"/>
                </a:moveTo>
                <a:cubicBezTo>
                  <a:pt x="137" y="38"/>
                  <a:pt x="138" y="38"/>
                  <a:pt x="139" y="38"/>
                </a:cubicBezTo>
                <a:cubicBezTo>
                  <a:pt x="140" y="38"/>
                  <a:pt x="141" y="38"/>
                  <a:pt x="142" y="37"/>
                </a:cubicBezTo>
                <a:cubicBezTo>
                  <a:pt x="143" y="36"/>
                  <a:pt x="144" y="35"/>
                  <a:pt x="144" y="33"/>
                </a:cubicBezTo>
                <a:cubicBezTo>
                  <a:pt x="144" y="32"/>
                  <a:pt x="143" y="31"/>
                  <a:pt x="142" y="30"/>
                </a:cubicBezTo>
                <a:cubicBezTo>
                  <a:pt x="141" y="29"/>
                  <a:pt x="140" y="28"/>
                  <a:pt x="139" y="28"/>
                </a:cubicBezTo>
                <a:cubicBezTo>
                  <a:pt x="138" y="28"/>
                  <a:pt x="137" y="29"/>
                  <a:pt x="136" y="30"/>
                </a:cubicBezTo>
                <a:cubicBezTo>
                  <a:pt x="135" y="31"/>
                  <a:pt x="134" y="32"/>
                  <a:pt x="134" y="33"/>
                </a:cubicBezTo>
                <a:cubicBezTo>
                  <a:pt x="134" y="35"/>
                  <a:pt x="135" y="36"/>
                  <a:pt x="136" y="37"/>
                </a:cubicBezTo>
                <a:moveTo>
                  <a:pt x="115" y="27"/>
                </a:moveTo>
                <a:cubicBezTo>
                  <a:pt x="116" y="26"/>
                  <a:pt x="118" y="26"/>
                  <a:pt x="121" y="25"/>
                </a:cubicBezTo>
                <a:cubicBezTo>
                  <a:pt x="121" y="30"/>
                  <a:pt x="121" y="30"/>
                  <a:pt x="121" y="30"/>
                </a:cubicBezTo>
                <a:cubicBezTo>
                  <a:pt x="120" y="31"/>
                  <a:pt x="119" y="31"/>
                  <a:pt x="119" y="31"/>
                </a:cubicBezTo>
                <a:cubicBezTo>
                  <a:pt x="118" y="32"/>
                  <a:pt x="117" y="32"/>
                  <a:pt x="116" y="32"/>
                </a:cubicBezTo>
                <a:cubicBezTo>
                  <a:pt x="115" y="32"/>
                  <a:pt x="115" y="32"/>
                  <a:pt x="114" y="31"/>
                </a:cubicBezTo>
                <a:cubicBezTo>
                  <a:pt x="113" y="31"/>
                  <a:pt x="113" y="30"/>
                  <a:pt x="113" y="30"/>
                </a:cubicBezTo>
                <a:cubicBezTo>
                  <a:pt x="113" y="29"/>
                  <a:pt x="114" y="28"/>
                  <a:pt x="115" y="27"/>
                </a:cubicBezTo>
                <a:moveTo>
                  <a:pt x="106" y="33"/>
                </a:moveTo>
                <a:cubicBezTo>
                  <a:pt x="107" y="34"/>
                  <a:pt x="107" y="35"/>
                  <a:pt x="108" y="36"/>
                </a:cubicBezTo>
                <a:cubicBezTo>
                  <a:pt x="109" y="37"/>
                  <a:pt x="109" y="37"/>
                  <a:pt x="110" y="38"/>
                </a:cubicBezTo>
                <a:cubicBezTo>
                  <a:pt x="111" y="38"/>
                  <a:pt x="112" y="38"/>
                  <a:pt x="114" y="38"/>
                </a:cubicBezTo>
                <a:cubicBezTo>
                  <a:pt x="115" y="38"/>
                  <a:pt x="116" y="38"/>
                  <a:pt x="118" y="37"/>
                </a:cubicBezTo>
                <a:cubicBezTo>
                  <a:pt x="119" y="37"/>
                  <a:pt x="120" y="36"/>
                  <a:pt x="121" y="35"/>
                </a:cubicBezTo>
                <a:cubicBezTo>
                  <a:pt x="121" y="35"/>
                  <a:pt x="121" y="35"/>
                  <a:pt x="121" y="35"/>
                </a:cubicBezTo>
                <a:cubicBezTo>
                  <a:pt x="122" y="37"/>
                  <a:pt x="122" y="37"/>
                  <a:pt x="122" y="37"/>
                </a:cubicBezTo>
                <a:cubicBezTo>
                  <a:pt x="128" y="37"/>
                  <a:pt x="128" y="37"/>
                  <a:pt x="128" y="37"/>
                </a:cubicBezTo>
                <a:cubicBezTo>
                  <a:pt x="128" y="22"/>
                  <a:pt x="128" y="22"/>
                  <a:pt x="128" y="22"/>
                </a:cubicBezTo>
                <a:cubicBezTo>
                  <a:pt x="128" y="18"/>
                  <a:pt x="127" y="15"/>
                  <a:pt x="126" y="13"/>
                </a:cubicBezTo>
                <a:cubicBezTo>
                  <a:pt x="124" y="12"/>
                  <a:pt x="121" y="11"/>
                  <a:pt x="118" y="11"/>
                </a:cubicBezTo>
                <a:cubicBezTo>
                  <a:pt x="116" y="11"/>
                  <a:pt x="114" y="11"/>
                  <a:pt x="112" y="11"/>
                </a:cubicBezTo>
                <a:cubicBezTo>
                  <a:pt x="110" y="12"/>
                  <a:pt x="108" y="13"/>
                  <a:pt x="107" y="14"/>
                </a:cubicBezTo>
                <a:cubicBezTo>
                  <a:pt x="109" y="19"/>
                  <a:pt x="109" y="19"/>
                  <a:pt x="109" y="19"/>
                </a:cubicBezTo>
                <a:cubicBezTo>
                  <a:pt x="111" y="18"/>
                  <a:pt x="112" y="18"/>
                  <a:pt x="113" y="17"/>
                </a:cubicBezTo>
                <a:cubicBezTo>
                  <a:pt x="114" y="17"/>
                  <a:pt x="115" y="17"/>
                  <a:pt x="116" y="17"/>
                </a:cubicBezTo>
                <a:cubicBezTo>
                  <a:pt x="118" y="17"/>
                  <a:pt x="119" y="17"/>
                  <a:pt x="119" y="18"/>
                </a:cubicBezTo>
                <a:cubicBezTo>
                  <a:pt x="120" y="18"/>
                  <a:pt x="120" y="19"/>
                  <a:pt x="121" y="21"/>
                </a:cubicBezTo>
                <a:cubicBezTo>
                  <a:pt x="115" y="21"/>
                  <a:pt x="112" y="22"/>
                  <a:pt x="109" y="24"/>
                </a:cubicBezTo>
                <a:cubicBezTo>
                  <a:pt x="107" y="25"/>
                  <a:pt x="106" y="27"/>
                  <a:pt x="106" y="30"/>
                </a:cubicBezTo>
                <a:cubicBezTo>
                  <a:pt x="106" y="31"/>
                  <a:pt x="106" y="32"/>
                  <a:pt x="106" y="33"/>
                </a:cubicBezTo>
                <a:moveTo>
                  <a:pt x="82" y="30"/>
                </a:moveTo>
                <a:cubicBezTo>
                  <a:pt x="83" y="32"/>
                  <a:pt x="84" y="33"/>
                  <a:pt x="85" y="35"/>
                </a:cubicBezTo>
                <a:cubicBezTo>
                  <a:pt x="86" y="36"/>
                  <a:pt x="88" y="37"/>
                  <a:pt x="89" y="37"/>
                </a:cubicBezTo>
                <a:cubicBezTo>
                  <a:pt x="91" y="38"/>
                  <a:pt x="93" y="38"/>
                  <a:pt x="94" y="38"/>
                </a:cubicBezTo>
                <a:cubicBezTo>
                  <a:pt x="96" y="38"/>
                  <a:pt x="97" y="38"/>
                  <a:pt x="99" y="37"/>
                </a:cubicBezTo>
                <a:cubicBezTo>
                  <a:pt x="101" y="37"/>
                  <a:pt x="102" y="36"/>
                  <a:pt x="103" y="35"/>
                </a:cubicBezTo>
                <a:cubicBezTo>
                  <a:pt x="100" y="30"/>
                  <a:pt x="100" y="30"/>
                  <a:pt x="100" y="30"/>
                </a:cubicBezTo>
                <a:cubicBezTo>
                  <a:pt x="99" y="30"/>
                  <a:pt x="99" y="31"/>
                  <a:pt x="98" y="31"/>
                </a:cubicBezTo>
                <a:cubicBezTo>
                  <a:pt x="97" y="32"/>
                  <a:pt x="96" y="32"/>
                  <a:pt x="95" y="32"/>
                </a:cubicBezTo>
                <a:cubicBezTo>
                  <a:pt x="94" y="32"/>
                  <a:pt x="92" y="31"/>
                  <a:pt x="91" y="30"/>
                </a:cubicBezTo>
                <a:cubicBezTo>
                  <a:pt x="90" y="28"/>
                  <a:pt x="89" y="27"/>
                  <a:pt x="89" y="24"/>
                </a:cubicBezTo>
                <a:cubicBezTo>
                  <a:pt x="89" y="22"/>
                  <a:pt x="90" y="20"/>
                  <a:pt x="91" y="19"/>
                </a:cubicBezTo>
                <a:cubicBezTo>
                  <a:pt x="92" y="18"/>
                  <a:pt x="94" y="17"/>
                  <a:pt x="96" y="17"/>
                </a:cubicBezTo>
                <a:cubicBezTo>
                  <a:pt x="97" y="17"/>
                  <a:pt x="98" y="17"/>
                  <a:pt x="99" y="18"/>
                </a:cubicBezTo>
                <a:cubicBezTo>
                  <a:pt x="103" y="14"/>
                  <a:pt x="103" y="14"/>
                  <a:pt x="103" y="14"/>
                </a:cubicBezTo>
                <a:cubicBezTo>
                  <a:pt x="102" y="13"/>
                  <a:pt x="101" y="12"/>
                  <a:pt x="100" y="11"/>
                </a:cubicBezTo>
                <a:cubicBezTo>
                  <a:pt x="98" y="11"/>
                  <a:pt x="97" y="11"/>
                  <a:pt x="95" y="11"/>
                </a:cubicBezTo>
                <a:cubicBezTo>
                  <a:pt x="93" y="11"/>
                  <a:pt x="92" y="11"/>
                  <a:pt x="90" y="11"/>
                </a:cubicBezTo>
                <a:cubicBezTo>
                  <a:pt x="88" y="12"/>
                  <a:pt x="87" y="13"/>
                  <a:pt x="86" y="14"/>
                </a:cubicBezTo>
                <a:cubicBezTo>
                  <a:pt x="84" y="15"/>
                  <a:pt x="83" y="17"/>
                  <a:pt x="83" y="18"/>
                </a:cubicBezTo>
                <a:cubicBezTo>
                  <a:pt x="82" y="20"/>
                  <a:pt x="81" y="22"/>
                  <a:pt x="81" y="24"/>
                </a:cubicBezTo>
                <a:cubicBezTo>
                  <a:pt x="81" y="27"/>
                  <a:pt x="82" y="28"/>
                  <a:pt x="82" y="30"/>
                </a:cubicBezTo>
                <a:moveTo>
                  <a:pt x="61" y="19"/>
                </a:moveTo>
                <a:cubicBezTo>
                  <a:pt x="62" y="18"/>
                  <a:pt x="63" y="17"/>
                  <a:pt x="65" y="17"/>
                </a:cubicBezTo>
                <a:cubicBezTo>
                  <a:pt x="65" y="17"/>
                  <a:pt x="66" y="17"/>
                  <a:pt x="67" y="17"/>
                </a:cubicBezTo>
                <a:cubicBezTo>
                  <a:pt x="67" y="18"/>
                  <a:pt x="68" y="18"/>
                  <a:pt x="69" y="19"/>
                </a:cubicBezTo>
                <a:cubicBezTo>
                  <a:pt x="69" y="29"/>
                  <a:pt x="69" y="29"/>
                  <a:pt x="69" y="29"/>
                </a:cubicBezTo>
                <a:cubicBezTo>
                  <a:pt x="68" y="30"/>
                  <a:pt x="68" y="31"/>
                  <a:pt x="67" y="31"/>
                </a:cubicBezTo>
                <a:cubicBezTo>
                  <a:pt x="66" y="32"/>
                  <a:pt x="65" y="32"/>
                  <a:pt x="65" y="32"/>
                </a:cubicBezTo>
                <a:cubicBezTo>
                  <a:pt x="63" y="32"/>
                  <a:pt x="62" y="31"/>
                  <a:pt x="61" y="30"/>
                </a:cubicBezTo>
                <a:cubicBezTo>
                  <a:pt x="60" y="29"/>
                  <a:pt x="60" y="27"/>
                  <a:pt x="60" y="24"/>
                </a:cubicBezTo>
                <a:cubicBezTo>
                  <a:pt x="60" y="22"/>
                  <a:pt x="60" y="20"/>
                  <a:pt x="61" y="19"/>
                </a:cubicBezTo>
                <a:moveTo>
                  <a:pt x="53" y="30"/>
                </a:moveTo>
                <a:cubicBezTo>
                  <a:pt x="53" y="32"/>
                  <a:pt x="54" y="33"/>
                  <a:pt x="55" y="34"/>
                </a:cubicBezTo>
                <a:cubicBezTo>
                  <a:pt x="56" y="36"/>
                  <a:pt x="57" y="37"/>
                  <a:pt x="58" y="37"/>
                </a:cubicBezTo>
                <a:cubicBezTo>
                  <a:pt x="59" y="38"/>
                  <a:pt x="61" y="38"/>
                  <a:pt x="63" y="38"/>
                </a:cubicBezTo>
                <a:cubicBezTo>
                  <a:pt x="64" y="38"/>
                  <a:pt x="65" y="38"/>
                  <a:pt x="66" y="37"/>
                </a:cubicBezTo>
                <a:cubicBezTo>
                  <a:pt x="68" y="37"/>
                  <a:pt x="69" y="36"/>
                  <a:pt x="70" y="35"/>
                </a:cubicBezTo>
                <a:cubicBezTo>
                  <a:pt x="70" y="35"/>
                  <a:pt x="70" y="35"/>
                  <a:pt x="70" y="35"/>
                </a:cubicBezTo>
                <a:cubicBezTo>
                  <a:pt x="70" y="37"/>
                  <a:pt x="70" y="37"/>
                  <a:pt x="70" y="37"/>
                </a:cubicBezTo>
                <a:cubicBezTo>
                  <a:pt x="77" y="37"/>
                  <a:pt x="77" y="37"/>
                  <a:pt x="77" y="37"/>
                </a:cubicBezTo>
                <a:cubicBezTo>
                  <a:pt x="77" y="0"/>
                  <a:pt x="77" y="0"/>
                  <a:pt x="77" y="0"/>
                </a:cubicBezTo>
                <a:cubicBezTo>
                  <a:pt x="69" y="0"/>
                  <a:pt x="69" y="0"/>
                  <a:pt x="69" y="0"/>
                </a:cubicBezTo>
                <a:cubicBezTo>
                  <a:pt x="69" y="9"/>
                  <a:pt x="69" y="9"/>
                  <a:pt x="69" y="9"/>
                </a:cubicBezTo>
                <a:cubicBezTo>
                  <a:pt x="69" y="13"/>
                  <a:pt x="69" y="13"/>
                  <a:pt x="69" y="13"/>
                </a:cubicBezTo>
                <a:cubicBezTo>
                  <a:pt x="68" y="12"/>
                  <a:pt x="67" y="12"/>
                  <a:pt x="66" y="11"/>
                </a:cubicBezTo>
                <a:cubicBezTo>
                  <a:pt x="65" y="11"/>
                  <a:pt x="64" y="11"/>
                  <a:pt x="63" y="11"/>
                </a:cubicBezTo>
                <a:cubicBezTo>
                  <a:pt x="61" y="11"/>
                  <a:pt x="60" y="11"/>
                  <a:pt x="59" y="11"/>
                </a:cubicBezTo>
                <a:cubicBezTo>
                  <a:pt x="57" y="12"/>
                  <a:pt x="56" y="13"/>
                  <a:pt x="55" y="14"/>
                </a:cubicBezTo>
                <a:cubicBezTo>
                  <a:pt x="54" y="15"/>
                  <a:pt x="53" y="17"/>
                  <a:pt x="53" y="19"/>
                </a:cubicBezTo>
                <a:cubicBezTo>
                  <a:pt x="52" y="20"/>
                  <a:pt x="52" y="22"/>
                  <a:pt x="52" y="24"/>
                </a:cubicBezTo>
                <a:cubicBezTo>
                  <a:pt x="52" y="26"/>
                  <a:pt x="52" y="28"/>
                  <a:pt x="53" y="30"/>
                </a:cubicBezTo>
                <a:moveTo>
                  <a:pt x="33" y="27"/>
                </a:moveTo>
                <a:cubicBezTo>
                  <a:pt x="34" y="26"/>
                  <a:pt x="36" y="26"/>
                  <a:pt x="39" y="25"/>
                </a:cubicBezTo>
                <a:cubicBezTo>
                  <a:pt x="39" y="30"/>
                  <a:pt x="39" y="30"/>
                  <a:pt x="39" y="30"/>
                </a:cubicBezTo>
                <a:cubicBezTo>
                  <a:pt x="39" y="31"/>
                  <a:pt x="38" y="31"/>
                  <a:pt x="37" y="31"/>
                </a:cubicBezTo>
                <a:cubicBezTo>
                  <a:pt x="37" y="32"/>
                  <a:pt x="36" y="32"/>
                  <a:pt x="35" y="32"/>
                </a:cubicBezTo>
                <a:cubicBezTo>
                  <a:pt x="34" y="32"/>
                  <a:pt x="33" y="32"/>
                  <a:pt x="33" y="31"/>
                </a:cubicBezTo>
                <a:cubicBezTo>
                  <a:pt x="32" y="31"/>
                  <a:pt x="32" y="30"/>
                  <a:pt x="32" y="30"/>
                </a:cubicBezTo>
                <a:cubicBezTo>
                  <a:pt x="32" y="29"/>
                  <a:pt x="32" y="28"/>
                  <a:pt x="33" y="27"/>
                </a:cubicBezTo>
                <a:moveTo>
                  <a:pt x="25" y="33"/>
                </a:moveTo>
                <a:cubicBezTo>
                  <a:pt x="25" y="34"/>
                  <a:pt x="26" y="35"/>
                  <a:pt x="27" y="36"/>
                </a:cubicBezTo>
                <a:cubicBezTo>
                  <a:pt x="27" y="37"/>
                  <a:pt x="28" y="37"/>
                  <a:pt x="29" y="38"/>
                </a:cubicBezTo>
                <a:cubicBezTo>
                  <a:pt x="30" y="38"/>
                  <a:pt x="31" y="38"/>
                  <a:pt x="32" y="38"/>
                </a:cubicBezTo>
                <a:cubicBezTo>
                  <a:pt x="34" y="38"/>
                  <a:pt x="35" y="38"/>
                  <a:pt x="36" y="37"/>
                </a:cubicBezTo>
                <a:cubicBezTo>
                  <a:pt x="38" y="37"/>
                  <a:pt x="39" y="36"/>
                  <a:pt x="40" y="35"/>
                </a:cubicBezTo>
                <a:cubicBezTo>
                  <a:pt x="40" y="35"/>
                  <a:pt x="40" y="35"/>
                  <a:pt x="40" y="35"/>
                </a:cubicBezTo>
                <a:cubicBezTo>
                  <a:pt x="41" y="37"/>
                  <a:pt x="41" y="37"/>
                  <a:pt x="41" y="37"/>
                </a:cubicBezTo>
                <a:cubicBezTo>
                  <a:pt x="47" y="37"/>
                  <a:pt x="47" y="37"/>
                  <a:pt x="47" y="37"/>
                </a:cubicBezTo>
                <a:cubicBezTo>
                  <a:pt x="47" y="22"/>
                  <a:pt x="47" y="22"/>
                  <a:pt x="47" y="22"/>
                </a:cubicBezTo>
                <a:cubicBezTo>
                  <a:pt x="47" y="18"/>
                  <a:pt x="46" y="15"/>
                  <a:pt x="44" y="13"/>
                </a:cubicBezTo>
                <a:cubicBezTo>
                  <a:pt x="43" y="12"/>
                  <a:pt x="40" y="11"/>
                  <a:pt x="37" y="11"/>
                </a:cubicBezTo>
                <a:cubicBezTo>
                  <a:pt x="34" y="11"/>
                  <a:pt x="33" y="11"/>
                  <a:pt x="31" y="11"/>
                </a:cubicBezTo>
                <a:cubicBezTo>
                  <a:pt x="29" y="12"/>
                  <a:pt x="27" y="13"/>
                  <a:pt x="25" y="14"/>
                </a:cubicBezTo>
                <a:cubicBezTo>
                  <a:pt x="28" y="19"/>
                  <a:pt x="28" y="19"/>
                  <a:pt x="28" y="19"/>
                </a:cubicBezTo>
                <a:cubicBezTo>
                  <a:pt x="29" y="18"/>
                  <a:pt x="31" y="18"/>
                  <a:pt x="32" y="17"/>
                </a:cubicBezTo>
                <a:cubicBezTo>
                  <a:pt x="33" y="17"/>
                  <a:pt x="34" y="17"/>
                  <a:pt x="35" y="17"/>
                </a:cubicBezTo>
                <a:cubicBezTo>
                  <a:pt x="36" y="17"/>
                  <a:pt x="38" y="17"/>
                  <a:pt x="38" y="18"/>
                </a:cubicBezTo>
                <a:cubicBezTo>
                  <a:pt x="39" y="18"/>
                  <a:pt x="39" y="19"/>
                  <a:pt x="39" y="21"/>
                </a:cubicBezTo>
                <a:cubicBezTo>
                  <a:pt x="34" y="21"/>
                  <a:pt x="30" y="22"/>
                  <a:pt x="28" y="24"/>
                </a:cubicBezTo>
                <a:cubicBezTo>
                  <a:pt x="26" y="25"/>
                  <a:pt x="24" y="27"/>
                  <a:pt x="24" y="30"/>
                </a:cubicBezTo>
                <a:cubicBezTo>
                  <a:pt x="24" y="31"/>
                  <a:pt x="25" y="32"/>
                  <a:pt x="25" y="33"/>
                </a:cubicBezTo>
                <a:moveTo>
                  <a:pt x="1" y="30"/>
                </a:moveTo>
                <a:cubicBezTo>
                  <a:pt x="2" y="32"/>
                  <a:pt x="3" y="33"/>
                  <a:pt x="4" y="35"/>
                </a:cubicBezTo>
                <a:cubicBezTo>
                  <a:pt x="5" y="36"/>
                  <a:pt x="6" y="37"/>
                  <a:pt x="8" y="37"/>
                </a:cubicBezTo>
                <a:cubicBezTo>
                  <a:pt x="10" y="38"/>
                  <a:pt x="11" y="38"/>
                  <a:pt x="13" y="38"/>
                </a:cubicBezTo>
                <a:cubicBezTo>
                  <a:pt x="15" y="38"/>
                  <a:pt x="16" y="38"/>
                  <a:pt x="18" y="37"/>
                </a:cubicBezTo>
                <a:cubicBezTo>
                  <a:pt x="19" y="37"/>
                  <a:pt x="21" y="36"/>
                  <a:pt x="22" y="35"/>
                </a:cubicBezTo>
                <a:cubicBezTo>
                  <a:pt x="19" y="30"/>
                  <a:pt x="19" y="30"/>
                  <a:pt x="19" y="30"/>
                </a:cubicBezTo>
                <a:cubicBezTo>
                  <a:pt x="18" y="30"/>
                  <a:pt x="17" y="31"/>
                  <a:pt x="17" y="31"/>
                </a:cubicBezTo>
                <a:cubicBezTo>
                  <a:pt x="16" y="32"/>
                  <a:pt x="15" y="32"/>
                  <a:pt x="14" y="32"/>
                </a:cubicBezTo>
                <a:cubicBezTo>
                  <a:pt x="12" y="32"/>
                  <a:pt x="11" y="31"/>
                  <a:pt x="10" y="30"/>
                </a:cubicBezTo>
                <a:cubicBezTo>
                  <a:pt x="9" y="28"/>
                  <a:pt x="8" y="27"/>
                  <a:pt x="8" y="24"/>
                </a:cubicBezTo>
                <a:cubicBezTo>
                  <a:pt x="8" y="22"/>
                  <a:pt x="9" y="20"/>
                  <a:pt x="10" y="19"/>
                </a:cubicBezTo>
                <a:cubicBezTo>
                  <a:pt x="11" y="18"/>
                  <a:pt x="12" y="17"/>
                  <a:pt x="14" y="17"/>
                </a:cubicBezTo>
                <a:cubicBezTo>
                  <a:pt x="15" y="17"/>
                  <a:pt x="17" y="17"/>
                  <a:pt x="18" y="18"/>
                </a:cubicBezTo>
                <a:cubicBezTo>
                  <a:pt x="22" y="14"/>
                  <a:pt x="22" y="14"/>
                  <a:pt x="22" y="14"/>
                </a:cubicBezTo>
                <a:cubicBezTo>
                  <a:pt x="21" y="13"/>
                  <a:pt x="20" y="12"/>
                  <a:pt x="18" y="11"/>
                </a:cubicBezTo>
                <a:cubicBezTo>
                  <a:pt x="17" y="11"/>
                  <a:pt x="15" y="11"/>
                  <a:pt x="14" y="11"/>
                </a:cubicBezTo>
                <a:cubicBezTo>
                  <a:pt x="12" y="11"/>
                  <a:pt x="10" y="11"/>
                  <a:pt x="9" y="11"/>
                </a:cubicBezTo>
                <a:cubicBezTo>
                  <a:pt x="7" y="12"/>
                  <a:pt x="6" y="13"/>
                  <a:pt x="4" y="14"/>
                </a:cubicBezTo>
                <a:cubicBezTo>
                  <a:pt x="3" y="15"/>
                  <a:pt x="2" y="17"/>
                  <a:pt x="1" y="18"/>
                </a:cubicBezTo>
                <a:cubicBezTo>
                  <a:pt x="1" y="20"/>
                  <a:pt x="0" y="22"/>
                  <a:pt x="0" y="24"/>
                </a:cubicBezTo>
                <a:cubicBezTo>
                  <a:pt x="0" y="27"/>
                  <a:pt x="0" y="28"/>
                  <a:pt x="1" y="30"/>
                </a:cubicBezTo>
              </a:path>
            </a:pathLst>
          </a:custGeom>
          <a:solidFill>
            <a:srgbClr val="ED2E26"/>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9865092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3"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4"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3D92BAF0-2906-4B27-A5E6-0E406EF196E9}"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1810877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5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18" y="273051"/>
            <a:ext cx="4011319" cy="1162051"/>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4767675" y="273576"/>
            <a:ext cx="681472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18" y="1435104"/>
            <a:ext cx="4011319" cy="4691063"/>
          </a:xfrm>
        </p:spPr>
        <p:txBody>
          <a:bodyPr/>
          <a:lstStyle>
            <a:lvl1pPr marL="0" indent="0">
              <a:buNone/>
              <a:defRPr sz="1400"/>
            </a:lvl1pPr>
            <a:lvl2pPr marL="439632" indent="0">
              <a:buNone/>
              <a:defRPr sz="1200"/>
            </a:lvl2pPr>
            <a:lvl3pPr marL="879266" indent="0">
              <a:buNone/>
              <a:defRPr sz="1000"/>
            </a:lvl3pPr>
            <a:lvl4pPr marL="1319034" indent="0">
              <a:buNone/>
              <a:defRPr sz="800"/>
            </a:lvl4pPr>
            <a:lvl5pPr marL="1758772" indent="0">
              <a:buNone/>
              <a:defRPr sz="800"/>
            </a:lvl5pPr>
            <a:lvl6pPr marL="2198464" indent="0">
              <a:buNone/>
              <a:defRPr sz="800"/>
            </a:lvl6pPr>
            <a:lvl7pPr marL="2638168" indent="0">
              <a:buNone/>
              <a:defRPr sz="800"/>
            </a:lvl7pPr>
            <a:lvl8pPr marL="3077869" indent="0">
              <a:buNone/>
              <a:defRPr sz="800"/>
            </a:lvl8pPr>
            <a:lvl9pPr marL="3517562" indent="0">
              <a:buNone/>
              <a:defRPr sz="8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7"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9D982D02-2FAD-4FCE-9CC8-91F667DFB27C}"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17576711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481" y="4800632"/>
            <a:ext cx="7315200" cy="566739"/>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481" y="612775"/>
            <a:ext cx="7315200" cy="4114800"/>
          </a:xfrm>
        </p:spPr>
        <p:txBody>
          <a:bodyPr/>
          <a:lstStyle>
            <a:lvl1pPr marL="0" indent="0">
              <a:buNone/>
              <a:defRPr sz="3200"/>
            </a:lvl1pPr>
            <a:lvl2pPr marL="439632" indent="0">
              <a:buNone/>
              <a:defRPr sz="2800"/>
            </a:lvl2pPr>
            <a:lvl3pPr marL="879266" indent="0">
              <a:buNone/>
              <a:defRPr sz="2400"/>
            </a:lvl3pPr>
            <a:lvl4pPr marL="1319034" indent="0">
              <a:buNone/>
              <a:defRPr sz="2000"/>
            </a:lvl4pPr>
            <a:lvl5pPr marL="1758772" indent="0">
              <a:buNone/>
              <a:defRPr sz="2000"/>
            </a:lvl5pPr>
            <a:lvl6pPr marL="2198464" indent="0">
              <a:buNone/>
              <a:defRPr sz="2000"/>
            </a:lvl6pPr>
            <a:lvl7pPr marL="2638168" indent="0">
              <a:buNone/>
              <a:defRPr sz="2000"/>
            </a:lvl7pPr>
            <a:lvl8pPr marL="3077869" indent="0">
              <a:buNone/>
              <a:defRPr sz="2000"/>
            </a:lvl8pPr>
            <a:lvl9pPr marL="3517562" indent="0">
              <a:buNone/>
              <a:defRPr sz="2000"/>
            </a:lvl9pPr>
          </a:lstStyle>
          <a:p>
            <a:pPr lvl="0"/>
            <a:endParaRPr lang="en-US" noProof="0"/>
          </a:p>
        </p:txBody>
      </p:sp>
      <p:sp>
        <p:nvSpPr>
          <p:cNvPr id="4" name="Text Placeholder 3"/>
          <p:cNvSpPr>
            <a:spLocks noGrp="1"/>
          </p:cNvSpPr>
          <p:nvPr>
            <p:ph type="body" sz="half" idx="2"/>
          </p:nvPr>
        </p:nvSpPr>
        <p:spPr>
          <a:xfrm>
            <a:off x="2389481" y="5368689"/>
            <a:ext cx="7315200" cy="804863"/>
          </a:xfrm>
        </p:spPr>
        <p:txBody>
          <a:bodyPr/>
          <a:lstStyle>
            <a:lvl1pPr marL="0" indent="0">
              <a:buNone/>
              <a:defRPr sz="1400"/>
            </a:lvl1pPr>
            <a:lvl2pPr marL="439632" indent="0">
              <a:buNone/>
              <a:defRPr sz="1200"/>
            </a:lvl2pPr>
            <a:lvl3pPr marL="879266" indent="0">
              <a:buNone/>
              <a:defRPr sz="1000"/>
            </a:lvl3pPr>
            <a:lvl4pPr marL="1319034" indent="0">
              <a:buNone/>
              <a:defRPr sz="800"/>
            </a:lvl4pPr>
            <a:lvl5pPr marL="1758772" indent="0">
              <a:buNone/>
              <a:defRPr sz="800"/>
            </a:lvl5pPr>
            <a:lvl6pPr marL="2198464" indent="0">
              <a:buNone/>
              <a:defRPr sz="800"/>
            </a:lvl6pPr>
            <a:lvl7pPr marL="2638168" indent="0">
              <a:buNone/>
              <a:defRPr sz="800"/>
            </a:lvl7pPr>
            <a:lvl8pPr marL="3077869" indent="0">
              <a:buNone/>
              <a:defRPr sz="800"/>
            </a:lvl8pPr>
            <a:lvl9pPr marL="3517562" indent="0">
              <a:buNone/>
              <a:defRPr sz="8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7"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61742766-D63E-49C7-8FBF-1C1E2B108850}"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42776728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5"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55AE2EBD-56C9-4151-92A8-1B7C25F212C1}"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37435472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71467" y="228603"/>
            <a:ext cx="2743200" cy="5829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41900" y="228603"/>
            <a:ext cx="8048978" cy="5829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5"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739A4618-F3F9-474E-BB8A-82DD037FB13B}"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30063656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541867" y="228603"/>
            <a:ext cx="10972800" cy="5829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4"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5"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1330FAB3-29B3-427E-B1DF-70566A52DEDF}"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13584036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541867" y="228600"/>
            <a:ext cx="10363200" cy="1143000"/>
          </a:xfrm>
        </p:spPr>
        <p:txBody>
          <a:bodyPr/>
          <a:lstStyle/>
          <a:p>
            <a:r>
              <a:rPr lang="en-US"/>
              <a:t>Click to edit Master title style</a:t>
            </a:r>
          </a:p>
        </p:txBody>
      </p:sp>
      <p:sp>
        <p:nvSpPr>
          <p:cNvPr id="3" name="Chart Placeholder 2"/>
          <p:cNvSpPr>
            <a:spLocks noGrp="1"/>
          </p:cNvSpPr>
          <p:nvPr>
            <p:ph type="chart" idx="1"/>
          </p:nvPr>
        </p:nvSpPr>
        <p:spPr>
          <a:xfrm>
            <a:off x="609600" y="1885968"/>
            <a:ext cx="10905067" cy="4171951"/>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5"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3BF69314-D9A5-49D7-A699-7AD4DB16A574}"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24446557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41867" y="228600"/>
            <a:ext cx="10363200" cy="1143000"/>
          </a:xfrm>
        </p:spPr>
        <p:txBody>
          <a:bodyPr/>
          <a:lstStyle/>
          <a:p>
            <a:r>
              <a:rPr lang="en-US"/>
              <a:t>Click to edit Master title style</a:t>
            </a:r>
          </a:p>
        </p:txBody>
      </p:sp>
      <p:sp>
        <p:nvSpPr>
          <p:cNvPr id="3" name="Content Placeholder 2"/>
          <p:cNvSpPr>
            <a:spLocks noGrp="1"/>
          </p:cNvSpPr>
          <p:nvPr>
            <p:ph sz="half" idx="1"/>
          </p:nvPr>
        </p:nvSpPr>
        <p:spPr>
          <a:xfrm>
            <a:off x="609748" y="1885968"/>
            <a:ext cx="5362222" cy="41719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52532" y="1886617"/>
            <a:ext cx="5362222" cy="2009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52532" y="4048813"/>
            <a:ext cx="5362222" cy="2009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7"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8"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31389127-882E-4C9B-81E4-FE0F3BA6EA48}"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32616839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541867" y="2286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609748" y="1885968"/>
            <a:ext cx="5362222" cy="41719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52532" y="1885968"/>
            <a:ext cx="5362222" cy="4171951"/>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7"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D4DAC2D3-A473-45E8-A8B1-3DFBA35E5081}"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42577323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paint"/>
          <p:cNvPicPr>
            <a:picLocks noChangeAspect="1" noChangeArrowheads="1"/>
          </p:cNvPicPr>
          <p:nvPr/>
        </p:nvPicPr>
        <p:blipFill>
          <a:blip r:embed="rId2">
            <a:clrChange>
              <a:clrFrom>
                <a:srgbClr val="C0C0C0"/>
              </a:clrFrom>
              <a:clrTo>
                <a:srgbClr val="C0C0C0">
                  <a:alpha val="0"/>
                </a:srgbClr>
              </a:clrTo>
            </a:clrChange>
            <a:extLst>
              <a:ext uri="{28A0092B-C50C-407E-A947-70E740481C1C}">
                <a14:useLocalDpi xmlns:a14="http://schemas.microsoft.com/office/drawing/2010/main" val="0"/>
              </a:ext>
            </a:extLst>
          </a:blip>
          <a:srcRect/>
          <a:stretch>
            <a:fillRect/>
          </a:stretch>
        </p:blipFill>
        <p:spPr bwMode="auto">
          <a:xfrm>
            <a:off x="1219200" y="1828804"/>
            <a:ext cx="10972800" cy="384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098" name="Rectangle 2"/>
          <p:cNvSpPr>
            <a:spLocks noGrp="1" noChangeArrowheads="1"/>
          </p:cNvSpPr>
          <p:nvPr>
            <p:ph type="ctrTitle"/>
          </p:nvPr>
        </p:nvSpPr>
        <p:spPr>
          <a:xfrm>
            <a:off x="1219200" y="685800"/>
            <a:ext cx="10295467" cy="1143000"/>
          </a:xfrm>
        </p:spPr>
        <p:txBody>
          <a:bodyPr/>
          <a:lstStyle>
            <a:lvl1pPr>
              <a:defRPr/>
            </a:lvl1pPr>
          </a:lstStyle>
          <a:p>
            <a:pPr lvl="0"/>
            <a:r>
              <a:rPr lang="en-US" noProof="0"/>
              <a:t>Click to edit Master title style</a:t>
            </a:r>
          </a:p>
        </p:txBody>
      </p:sp>
      <p:sp>
        <p:nvSpPr>
          <p:cNvPr id="4099" name="Rectangle 3"/>
          <p:cNvSpPr>
            <a:spLocks noGrp="1" noChangeArrowheads="1"/>
          </p:cNvSpPr>
          <p:nvPr>
            <p:ph type="subTitle" idx="1"/>
          </p:nvPr>
        </p:nvSpPr>
        <p:spPr>
          <a:xfrm>
            <a:off x="2844800" y="3886201"/>
            <a:ext cx="8534400" cy="1771651"/>
          </a:xfrm>
        </p:spPr>
        <p:txBody>
          <a:bodyPr/>
          <a:lstStyle>
            <a:lvl1pPr marL="0" indent="0">
              <a:buFont typeface="Monotype Sorts" pitchFamily="2" charset="2"/>
              <a:buNone/>
              <a:defRPr>
                <a:latin typeface="Arial Black" pitchFamily="34" charset="0"/>
              </a:defRPr>
            </a:lvl1pPr>
          </a:lstStyle>
          <a:p>
            <a:pPr lvl="0"/>
            <a:r>
              <a:rPr lang="en-US" noProof="0"/>
              <a:t>Click to edit Master subtitle style</a:t>
            </a:r>
          </a:p>
        </p:txBody>
      </p:sp>
      <p:sp>
        <p:nvSpPr>
          <p:cNvPr id="5" name="Rectangle 4"/>
          <p:cNvSpPr>
            <a:spLocks noGrp="1" noChangeArrowheads="1"/>
          </p:cNvSpPr>
          <p:nvPr>
            <p:ph type="dt" sz="half" idx="10"/>
          </p:nvPr>
        </p:nvSpPr>
        <p:spPr>
          <a:xfrm>
            <a:off x="948267" y="6230703"/>
            <a:ext cx="2573867" cy="514351"/>
          </a:xfrm>
        </p:spPr>
        <p:txBody>
          <a:bodyPr/>
          <a:lstStyle>
            <a:lvl1pPr>
              <a:defRPr>
                <a:solidFill>
                  <a:srgbClr val="5E574E"/>
                </a:solidFill>
              </a:defRPr>
            </a:lvl1pPr>
          </a:lstStyle>
          <a:p>
            <a:pPr marL="0" marR="0" lvl="0" indent="0" algn="l" defTabSz="121917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5"/>
          <p:cNvSpPr>
            <a:spLocks noGrp="1" noChangeArrowheads="1"/>
          </p:cNvSpPr>
          <p:nvPr>
            <p:ph type="ftr" sz="quarter" idx="11"/>
          </p:nvPr>
        </p:nvSpPr>
        <p:spPr>
          <a:xfrm>
            <a:off x="4199467" y="6230703"/>
            <a:ext cx="3793067" cy="514351"/>
          </a:xfrm>
        </p:spPr>
        <p:txBody>
          <a:bodyPr/>
          <a:lstStyle>
            <a:lvl1pPr>
              <a:defRPr>
                <a:solidFill>
                  <a:srgbClr val="5E574E"/>
                </a:solidFill>
              </a:defRPr>
            </a:lvl1pPr>
          </a:lstStyle>
          <a:p>
            <a:pPr marL="0" marR="0" lvl="0" indent="0" algn="ctr" defTabSz="121917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7" name="Rectangle 6"/>
          <p:cNvSpPr>
            <a:spLocks noGrp="1" noChangeArrowheads="1"/>
          </p:cNvSpPr>
          <p:nvPr>
            <p:ph type="sldNum" sz="quarter" idx="12"/>
          </p:nvPr>
        </p:nvSpPr>
        <p:spPr>
          <a:xfrm>
            <a:off x="8805333" y="6230703"/>
            <a:ext cx="2438400" cy="514351"/>
          </a:xfrm>
        </p:spPr>
        <p:txBody>
          <a:bodyPr/>
          <a:lstStyle>
            <a:lvl1pPr>
              <a:defRPr>
                <a:solidFill>
                  <a:srgbClr val="5E574E"/>
                </a:solidFill>
              </a:defRPr>
            </a:lvl1pPr>
          </a:lstStyle>
          <a:p>
            <a:pPr marL="0" marR="0" lvl="0" indent="0" algn="r" defTabSz="1219170" rtl="0" eaLnBrk="0" fontAlgn="base" latinLnBrk="0" hangingPunct="0">
              <a:lnSpc>
                <a:spcPct val="100000"/>
              </a:lnSpc>
              <a:spcBef>
                <a:spcPct val="50000"/>
              </a:spcBef>
              <a:spcAft>
                <a:spcPct val="0"/>
              </a:spcAft>
              <a:buClrTx/>
              <a:buSzTx/>
              <a:buFontTx/>
              <a:buNone/>
              <a:tabLst/>
              <a:defRPr/>
            </a:pPr>
            <a:fld id="{906B74BF-1A15-415C-AAE4-F12478B37907}" type="slidenum">
              <a:rPr kumimoji="0" lang="en-US" sz="160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1219170" rtl="0" eaLnBrk="0" fontAlgn="base" latinLnBrk="0" hangingPunct="0">
                <a:lnSpc>
                  <a:spcPct val="100000"/>
                </a:lnSpc>
                <a:spcBef>
                  <a:spcPct val="50000"/>
                </a:spcBef>
                <a:spcAft>
                  <a:spcPct val="0"/>
                </a:spcAft>
                <a:buClrTx/>
                <a:buSzTx/>
                <a:buFontTx/>
                <a:buNone/>
                <a:tabLst/>
                <a:defRPr/>
              </a:pPr>
              <a:t>‹#›</a:t>
            </a:fld>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22053647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121917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121917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1219170" rtl="0" eaLnBrk="0" fontAlgn="base" latinLnBrk="0" hangingPunct="0">
              <a:lnSpc>
                <a:spcPct val="100000"/>
              </a:lnSpc>
              <a:spcBef>
                <a:spcPct val="50000"/>
              </a:spcBef>
              <a:spcAft>
                <a:spcPct val="0"/>
              </a:spcAft>
              <a:buClrTx/>
              <a:buSzTx/>
              <a:buFontTx/>
              <a:buNone/>
              <a:tabLst/>
              <a:defRPr/>
            </a:pPr>
            <a:fld id="{5DCAC2CF-A23C-4954-8B74-8150CC0EB8CC}" type="slidenum">
              <a:rPr kumimoji="0" lang="en-US" sz="160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1219170" rtl="0" eaLnBrk="0" fontAlgn="base" latinLnBrk="0" hangingPunct="0">
                <a:lnSpc>
                  <a:spcPct val="100000"/>
                </a:lnSpc>
                <a:spcBef>
                  <a:spcPct val="50000"/>
                </a:spcBef>
                <a:spcAft>
                  <a:spcPct val="0"/>
                </a:spcAft>
                <a:buClrTx/>
                <a:buSzTx/>
                <a:buFontTx/>
                <a:buNone/>
                <a:tabLst/>
                <a:defRPr/>
              </a:pPr>
              <a:t>‹#›</a:t>
            </a:fld>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2016544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Two Content" userDrawn="1">
  <p:cSld name="2_Two Content">
    <p:spTree>
      <p:nvGrpSpPr>
        <p:cNvPr id="1" name="Shape 21"/>
        <p:cNvGrpSpPr/>
        <p:nvPr/>
      </p:nvGrpSpPr>
      <p:grpSpPr>
        <a:xfrm>
          <a:off x="0" y="0"/>
          <a:ext cx="0" cy="0"/>
          <a:chOff x="0" y="0"/>
          <a:chExt cx="0" cy="0"/>
        </a:xfrm>
      </p:grpSpPr>
      <p:sp>
        <p:nvSpPr>
          <p:cNvPr id="27" name="Google Shape;27;p58"/>
          <p:cNvSpPr/>
          <p:nvPr userDrawn="1"/>
        </p:nvSpPr>
        <p:spPr>
          <a:xfrm rot="5400000" flipH="1">
            <a:off x="906778" y="3543300"/>
            <a:ext cx="2407921" cy="4221481"/>
          </a:xfrm>
          <a:prstGeom prst="rtTriangle">
            <a:avLst/>
          </a:prstGeom>
          <a:solidFill>
            <a:srgbClr val="94A545">
              <a:alpha val="3882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Calibri"/>
                <a:ea typeface="Calibri"/>
                <a:cs typeface="Calibri"/>
                <a:sym typeface="Calibri"/>
              </a:rPr>
              <a:t>  </a:t>
            </a:r>
            <a:endParaRPr/>
          </a:p>
        </p:txBody>
      </p:sp>
      <p:sp>
        <p:nvSpPr>
          <p:cNvPr id="22" name="Google Shape;22;p5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58"/>
          <p:cNvSpPr txBox="1">
            <a:spLocks noGrp="1"/>
          </p:cNvSpPr>
          <p:nvPr>
            <p:ph type="body" idx="1"/>
          </p:nvPr>
        </p:nvSpPr>
        <p:spPr>
          <a:xfrm>
            <a:off x="838200" y="1825625"/>
            <a:ext cx="5181600" cy="414795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4" name="Google Shape;24;p58"/>
          <p:cNvSpPr txBox="1">
            <a:spLocks noGrp="1"/>
          </p:cNvSpPr>
          <p:nvPr>
            <p:ph type="body" idx="2"/>
          </p:nvPr>
        </p:nvSpPr>
        <p:spPr>
          <a:xfrm>
            <a:off x="6172200" y="1825625"/>
            <a:ext cx="5181600" cy="414795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5" name="Google Shape;25;p58"/>
          <p:cNvSpPr txBox="1">
            <a:spLocks noGrp="1"/>
          </p:cNvSpPr>
          <p:nvPr>
            <p:ph type="body" idx="3"/>
          </p:nvPr>
        </p:nvSpPr>
        <p:spPr>
          <a:xfrm>
            <a:off x="6145966" y="6108516"/>
            <a:ext cx="5201484" cy="59580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solidFill>
                  <a:schemeClr val="dk1"/>
                </a:solidFill>
                <a:latin typeface="Arial"/>
                <a:ea typeface="Arial"/>
                <a:cs typeface="Arial"/>
                <a:sym typeface="Aria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dirty="0"/>
          </a:p>
        </p:txBody>
      </p:sp>
      <p:pic>
        <p:nvPicPr>
          <p:cNvPr id="28" name="Google Shape;28;p58"/>
          <p:cNvPicPr preferRelativeResize="0"/>
          <p:nvPr/>
        </p:nvPicPr>
        <p:blipFill rotWithShape="1">
          <a:blip r:embed="rId2">
            <a:alphaModFix/>
          </a:blip>
          <a:srcRect/>
          <a:stretch/>
        </p:blipFill>
        <p:spPr>
          <a:xfrm rot="10800000" flipH="1">
            <a:off x="-1" y="6704316"/>
            <a:ext cx="12192002" cy="134937"/>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319" y="4406917"/>
            <a:ext cx="10363200" cy="1362075"/>
          </a:xfrm>
        </p:spPr>
        <p:txBody>
          <a:bodyPr anchor="t"/>
          <a:lstStyle>
            <a:lvl1pPr algn="l">
              <a:defRPr sz="4400" b="1" cap="all"/>
            </a:lvl1pPr>
          </a:lstStyle>
          <a:p>
            <a:r>
              <a:rPr lang="en-US"/>
              <a:t>Click to edit Master title style</a:t>
            </a:r>
          </a:p>
        </p:txBody>
      </p:sp>
      <p:sp>
        <p:nvSpPr>
          <p:cNvPr id="3" name="Text Placeholder 2"/>
          <p:cNvSpPr>
            <a:spLocks noGrp="1"/>
          </p:cNvSpPr>
          <p:nvPr>
            <p:ph type="body" idx="1"/>
          </p:nvPr>
        </p:nvSpPr>
        <p:spPr>
          <a:xfrm>
            <a:off x="963319" y="2906713"/>
            <a:ext cx="10363200" cy="1500187"/>
          </a:xfrm>
        </p:spPr>
        <p:txBody>
          <a:bodyPr anchor="b"/>
          <a:lstStyle>
            <a:lvl1pPr marL="0" indent="0">
              <a:buNone/>
              <a:defRPr sz="2267"/>
            </a:lvl1pPr>
            <a:lvl2pPr marL="487968" indent="0">
              <a:buNone/>
              <a:defRPr sz="2000"/>
            </a:lvl2pPr>
            <a:lvl3pPr marL="975938" indent="0">
              <a:buNone/>
              <a:defRPr sz="1733"/>
            </a:lvl3pPr>
            <a:lvl4pPr marL="1464090" indent="0">
              <a:buNone/>
              <a:defRPr sz="1600"/>
            </a:lvl4pPr>
            <a:lvl5pPr marL="1952185" indent="0">
              <a:buNone/>
              <a:defRPr sz="1600"/>
            </a:lvl5pPr>
            <a:lvl6pPr marL="2440232" indent="0">
              <a:buNone/>
              <a:defRPr sz="1600"/>
            </a:lvl6pPr>
            <a:lvl7pPr marL="2928291" indent="0">
              <a:buNone/>
              <a:defRPr sz="1600"/>
            </a:lvl7pPr>
            <a:lvl8pPr marL="3416352" indent="0">
              <a:buNone/>
              <a:defRPr sz="1600"/>
            </a:lvl8pPr>
            <a:lvl9pPr marL="3904392"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121917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121917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1219170" rtl="0" eaLnBrk="0" fontAlgn="base" latinLnBrk="0" hangingPunct="0">
              <a:lnSpc>
                <a:spcPct val="100000"/>
              </a:lnSpc>
              <a:spcBef>
                <a:spcPct val="50000"/>
              </a:spcBef>
              <a:spcAft>
                <a:spcPct val="0"/>
              </a:spcAft>
              <a:buClrTx/>
              <a:buSzTx/>
              <a:buFontTx/>
              <a:buNone/>
              <a:tabLst/>
              <a:defRPr/>
            </a:pPr>
            <a:fld id="{6DA570DB-C65D-41C3-A52A-BD661F6540AE}" type="slidenum">
              <a:rPr kumimoji="0" lang="en-US" sz="160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1219170" rtl="0" eaLnBrk="0" fontAlgn="base" latinLnBrk="0" hangingPunct="0">
                <a:lnSpc>
                  <a:spcPct val="100000"/>
                </a:lnSpc>
                <a:spcBef>
                  <a:spcPct val="50000"/>
                </a:spcBef>
                <a:spcAft>
                  <a:spcPct val="0"/>
                </a:spcAft>
                <a:buClrTx/>
                <a:buSzTx/>
                <a:buFontTx/>
                <a:buNone/>
                <a:tabLst/>
                <a:defRPr/>
              </a:pPr>
              <a:t>‹#›</a:t>
            </a:fld>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5627509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747" y="1885968"/>
            <a:ext cx="5362223" cy="4171951"/>
          </a:xfrm>
        </p:spPr>
        <p:txBody>
          <a:bodyPr/>
          <a:lstStyle>
            <a:lvl1pPr>
              <a:defRPr sz="3067"/>
            </a:lvl1pPr>
            <a:lvl2pPr>
              <a:defRPr sz="2667"/>
            </a:lvl2pPr>
            <a:lvl3pPr>
              <a:defRPr sz="2267"/>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52531" y="1885968"/>
            <a:ext cx="5362223" cy="4171951"/>
          </a:xfrm>
        </p:spPr>
        <p:txBody>
          <a:bodyPr/>
          <a:lstStyle>
            <a:lvl1pPr>
              <a:defRPr sz="3067"/>
            </a:lvl1pPr>
            <a:lvl2pPr>
              <a:defRPr sz="2667"/>
            </a:lvl2pPr>
            <a:lvl3pPr>
              <a:defRPr sz="2267"/>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121917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121917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1219170" rtl="0" eaLnBrk="0" fontAlgn="base" latinLnBrk="0" hangingPunct="0">
              <a:lnSpc>
                <a:spcPct val="100000"/>
              </a:lnSpc>
              <a:spcBef>
                <a:spcPct val="50000"/>
              </a:spcBef>
              <a:spcAft>
                <a:spcPct val="0"/>
              </a:spcAft>
              <a:buClrTx/>
              <a:buSzTx/>
              <a:buFontTx/>
              <a:buNone/>
              <a:tabLst/>
              <a:defRPr/>
            </a:pPr>
            <a:fld id="{57756E93-42CF-423E-9596-B3B98E5DAB5F}" type="slidenum">
              <a:rPr kumimoji="0" lang="en-US" sz="160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1219170" rtl="0" eaLnBrk="0" fontAlgn="base" latinLnBrk="0" hangingPunct="0">
                <a:lnSpc>
                  <a:spcPct val="100000"/>
                </a:lnSpc>
                <a:spcBef>
                  <a:spcPct val="50000"/>
                </a:spcBef>
                <a:spcAft>
                  <a:spcPct val="0"/>
                </a:spcAft>
                <a:buClrTx/>
                <a:buSzTx/>
                <a:buFontTx/>
                <a:buNone/>
                <a:tabLst/>
                <a:defRPr/>
              </a:pPr>
              <a:t>‹#›</a:t>
            </a:fld>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14425271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683" cy="639763"/>
          </a:xfrm>
        </p:spPr>
        <p:txBody>
          <a:bodyPr anchor="b"/>
          <a:lstStyle>
            <a:lvl1pPr marL="0" indent="0">
              <a:buNone/>
              <a:defRPr sz="2667" b="1"/>
            </a:lvl1pPr>
            <a:lvl2pPr marL="487968" indent="0">
              <a:buNone/>
              <a:defRPr sz="2267" b="1"/>
            </a:lvl2pPr>
            <a:lvl3pPr marL="975938" indent="0">
              <a:buNone/>
              <a:defRPr sz="2000" b="1"/>
            </a:lvl3pPr>
            <a:lvl4pPr marL="1464090" indent="0">
              <a:buNone/>
              <a:defRPr sz="1733" b="1"/>
            </a:lvl4pPr>
            <a:lvl5pPr marL="1952185" indent="0">
              <a:buNone/>
              <a:defRPr sz="1733" b="1"/>
            </a:lvl5pPr>
            <a:lvl6pPr marL="2440232" indent="0">
              <a:buNone/>
              <a:defRPr sz="1733" b="1"/>
            </a:lvl6pPr>
            <a:lvl7pPr marL="2928291" indent="0">
              <a:buNone/>
              <a:defRPr sz="1733" b="1"/>
            </a:lvl7pPr>
            <a:lvl8pPr marL="3416352" indent="0">
              <a:buNone/>
              <a:defRPr sz="1733" b="1"/>
            </a:lvl8pPr>
            <a:lvl9pPr marL="3904392" indent="0">
              <a:buNone/>
              <a:defRPr sz="1733" b="1"/>
            </a:lvl9pPr>
          </a:lstStyle>
          <a:p>
            <a:pPr lvl="0"/>
            <a:r>
              <a:rPr lang="en-US"/>
              <a:t>Click to edit Master text styles</a:t>
            </a:r>
          </a:p>
        </p:txBody>
      </p:sp>
      <p:sp>
        <p:nvSpPr>
          <p:cNvPr id="4" name="Content Placeholder 3"/>
          <p:cNvSpPr>
            <a:spLocks noGrp="1"/>
          </p:cNvSpPr>
          <p:nvPr>
            <p:ph sz="half" idx="2"/>
          </p:nvPr>
        </p:nvSpPr>
        <p:spPr>
          <a:xfrm>
            <a:off x="609600" y="2174875"/>
            <a:ext cx="5386683" cy="3951288"/>
          </a:xfrm>
        </p:spPr>
        <p:txBody>
          <a:bodyPr/>
          <a:lstStyle>
            <a:lvl1pPr>
              <a:defRPr sz="2667"/>
            </a:lvl1pPr>
            <a:lvl2pPr>
              <a:defRPr sz="2267"/>
            </a:lvl2pPr>
            <a:lvl3pPr>
              <a:defRPr sz="2000"/>
            </a:lvl3pPr>
            <a:lvl4pPr>
              <a:defRPr sz="1733"/>
            </a:lvl4pPr>
            <a:lvl5pPr>
              <a:defRPr sz="1733"/>
            </a:lvl5pPr>
            <a:lvl6pPr>
              <a:defRPr sz="1733"/>
            </a:lvl6pPr>
            <a:lvl7pPr>
              <a:defRPr sz="1733"/>
            </a:lvl7pPr>
            <a:lvl8pPr>
              <a:defRPr sz="1733"/>
            </a:lvl8pPr>
            <a:lvl9pPr>
              <a:defRPr sz="17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837" y="1535113"/>
            <a:ext cx="5388563" cy="639763"/>
          </a:xfrm>
        </p:spPr>
        <p:txBody>
          <a:bodyPr anchor="b"/>
          <a:lstStyle>
            <a:lvl1pPr marL="0" indent="0">
              <a:buNone/>
              <a:defRPr sz="2667" b="1"/>
            </a:lvl1pPr>
            <a:lvl2pPr marL="487968" indent="0">
              <a:buNone/>
              <a:defRPr sz="2267" b="1"/>
            </a:lvl2pPr>
            <a:lvl3pPr marL="975938" indent="0">
              <a:buNone/>
              <a:defRPr sz="2000" b="1"/>
            </a:lvl3pPr>
            <a:lvl4pPr marL="1464090" indent="0">
              <a:buNone/>
              <a:defRPr sz="1733" b="1"/>
            </a:lvl4pPr>
            <a:lvl5pPr marL="1952185" indent="0">
              <a:buNone/>
              <a:defRPr sz="1733" b="1"/>
            </a:lvl5pPr>
            <a:lvl6pPr marL="2440232" indent="0">
              <a:buNone/>
              <a:defRPr sz="1733" b="1"/>
            </a:lvl6pPr>
            <a:lvl7pPr marL="2928291" indent="0">
              <a:buNone/>
              <a:defRPr sz="1733" b="1"/>
            </a:lvl7pPr>
            <a:lvl8pPr marL="3416352" indent="0">
              <a:buNone/>
              <a:defRPr sz="1733" b="1"/>
            </a:lvl8pPr>
            <a:lvl9pPr marL="3904392" indent="0">
              <a:buNone/>
              <a:defRPr sz="1733" b="1"/>
            </a:lvl9pPr>
          </a:lstStyle>
          <a:p>
            <a:pPr lvl="0"/>
            <a:r>
              <a:rPr lang="en-US"/>
              <a:t>Click to edit Master text styles</a:t>
            </a:r>
          </a:p>
        </p:txBody>
      </p:sp>
      <p:sp>
        <p:nvSpPr>
          <p:cNvPr id="6" name="Content Placeholder 5"/>
          <p:cNvSpPr>
            <a:spLocks noGrp="1"/>
          </p:cNvSpPr>
          <p:nvPr>
            <p:ph sz="quarter" idx="4"/>
          </p:nvPr>
        </p:nvSpPr>
        <p:spPr>
          <a:xfrm>
            <a:off x="6193837" y="2174875"/>
            <a:ext cx="5388563" cy="3951288"/>
          </a:xfrm>
        </p:spPr>
        <p:txBody>
          <a:bodyPr/>
          <a:lstStyle>
            <a:lvl1pPr>
              <a:defRPr sz="2667"/>
            </a:lvl1pPr>
            <a:lvl2pPr>
              <a:defRPr sz="2267"/>
            </a:lvl2pPr>
            <a:lvl3pPr>
              <a:defRPr sz="2000"/>
            </a:lvl3pPr>
            <a:lvl4pPr>
              <a:defRPr sz="1733"/>
            </a:lvl4pPr>
            <a:lvl5pPr>
              <a:defRPr sz="1733"/>
            </a:lvl5pPr>
            <a:lvl6pPr>
              <a:defRPr sz="1733"/>
            </a:lvl6pPr>
            <a:lvl7pPr>
              <a:defRPr sz="1733"/>
            </a:lvl7pPr>
            <a:lvl8pPr>
              <a:defRPr sz="1733"/>
            </a:lvl8pPr>
            <a:lvl9pPr>
              <a:defRPr sz="17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marL="0" marR="0" lvl="0" indent="0" algn="l" defTabSz="121917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121917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1219170" rtl="0" eaLnBrk="0" fontAlgn="base" latinLnBrk="0" hangingPunct="0">
              <a:lnSpc>
                <a:spcPct val="100000"/>
              </a:lnSpc>
              <a:spcBef>
                <a:spcPct val="50000"/>
              </a:spcBef>
              <a:spcAft>
                <a:spcPct val="0"/>
              </a:spcAft>
              <a:buClrTx/>
              <a:buSzTx/>
              <a:buFontTx/>
              <a:buNone/>
              <a:tabLst/>
              <a:defRPr/>
            </a:pPr>
            <a:fld id="{5A9E65E2-C88F-476D-AC84-B387393C9A44}" type="slidenum">
              <a:rPr kumimoji="0" lang="en-US" sz="160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1219170" rtl="0" eaLnBrk="0" fontAlgn="base" latinLnBrk="0" hangingPunct="0">
                <a:lnSpc>
                  <a:spcPct val="100000"/>
                </a:lnSpc>
                <a:spcBef>
                  <a:spcPct val="50000"/>
                </a:spcBef>
                <a:spcAft>
                  <a:spcPct val="0"/>
                </a:spcAft>
                <a:buClrTx/>
                <a:buSzTx/>
                <a:buFontTx/>
                <a:buNone/>
                <a:tabLst/>
                <a:defRPr/>
              </a:pPr>
              <a:t>‹#›</a:t>
            </a:fld>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23838165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marL="0" marR="0" lvl="0" indent="0" algn="l" defTabSz="121917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121917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1219170" rtl="0" eaLnBrk="0" fontAlgn="base" latinLnBrk="0" hangingPunct="0">
              <a:lnSpc>
                <a:spcPct val="100000"/>
              </a:lnSpc>
              <a:spcBef>
                <a:spcPct val="50000"/>
              </a:spcBef>
              <a:spcAft>
                <a:spcPct val="0"/>
              </a:spcAft>
              <a:buClrTx/>
              <a:buSzTx/>
              <a:buFontTx/>
              <a:buNone/>
              <a:tabLst/>
              <a:defRPr/>
            </a:pPr>
            <a:fld id="{0A75D197-A4E1-450D-B06D-88E610965086}" type="slidenum">
              <a:rPr kumimoji="0" lang="en-US" sz="160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1219170" rtl="0" eaLnBrk="0" fontAlgn="base" latinLnBrk="0" hangingPunct="0">
                <a:lnSpc>
                  <a:spcPct val="100000"/>
                </a:lnSpc>
                <a:spcBef>
                  <a:spcPct val="50000"/>
                </a:spcBef>
                <a:spcAft>
                  <a:spcPct val="0"/>
                </a:spcAft>
                <a:buClrTx/>
                <a:buSzTx/>
                <a:buFontTx/>
                <a:buNone/>
                <a:tabLst/>
                <a:defRPr/>
              </a:pPr>
              <a:t>‹#›</a:t>
            </a:fld>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29227162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121917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121917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1219170" rtl="0" eaLnBrk="0" fontAlgn="base" latinLnBrk="0" hangingPunct="0">
              <a:lnSpc>
                <a:spcPct val="100000"/>
              </a:lnSpc>
              <a:spcBef>
                <a:spcPct val="50000"/>
              </a:spcBef>
              <a:spcAft>
                <a:spcPct val="0"/>
              </a:spcAft>
              <a:buClrTx/>
              <a:buSzTx/>
              <a:buFontTx/>
              <a:buNone/>
              <a:tabLst/>
              <a:defRPr/>
            </a:pPr>
            <a:fld id="{3D92BAF0-2906-4B27-A5E6-0E406EF196E9}" type="slidenum">
              <a:rPr kumimoji="0" lang="en-US" sz="160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1219170" rtl="0" eaLnBrk="0" fontAlgn="base" latinLnBrk="0" hangingPunct="0">
                <a:lnSpc>
                  <a:spcPct val="100000"/>
                </a:lnSpc>
                <a:spcBef>
                  <a:spcPct val="50000"/>
                </a:spcBef>
                <a:spcAft>
                  <a:spcPct val="0"/>
                </a:spcAft>
                <a:buClrTx/>
                <a:buSzTx/>
                <a:buFontTx/>
                <a:buNone/>
                <a:tabLst/>
                <a:defRPr/>
              </a:pPr>
              <a:t>‹#›</a:t>
            </a:fld>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35251652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18" y="273049"/>
            <a:ext cx="4011319" cy="1162051"/>
          </a:xfrm>
        </p:spPr>
        <p:txBody>
          <a:bodyPr/>
          <a:lstStyle>
            <a:lvl1pPr algn="l">
              <a:defRPr sz="2267" b="1"/>
            </a:lvl1pPr>
          </a:lstStyle>
          <a:p>
            <a:r>
              <a:rPr lang="en-US"/>
              <a:t>Click to edit Master title style</a:t>
            </a:r>
          </a:p>
        </p:txBody>
      </p:sp>
      <p:sp>
        <p:nvSpPr>
          <p:cNvPr id="3" name="Content Placeholder 2"/>
          <p:cNvSpPr>
            <a:spLocks noGrp="1"/>
          </p:cNvSpPr>
          <p:nvPr>
            <p:ph idx="1"/>
          </p:nvPr>
        </p:nvSpPr>
        <p:spPr>
          <a:xfrm>
            <a:off x="4767675" y="273576"/>
            <a:ext cx="6814725" cy="5853113"/>
          </a:xfrm>
        </p:spPr>
        <p:txBody>
          <a:bodyPr/>
          <a:lstStyle>
            <a:lvl1pPr>
              <a:defRPr sz="3600"/>
            </a:lvl1pPr>
            <a:lvl2pPr>
              <a:defRPr sz="3067"/>
            </a:lvl2pPr>
            <a:lvl3pPr>
              <a:defRPr sz="2667"/>
            </a:lvl3pPr>
            <a:lvl4pPr>
              <a:defRPr sz="2267"/>
            </a:lvl4pPr>
            <a:lvl5pPr>
              <a:defRPr sz="2267"/>
            </a:lvl5pPr>
            <a:lvl6pPr>
              <a:defRPr sz="2267"/>
            </a:lvl6pPr>
            <a:lvl7pPr>
              <a:defRPr sz="2267"/>
            </a:lvl7pPr>
            <a:lvl8pPr>
              <a:defRPr sz="2267"/>
            </a:lvl8pPr>
            <a:lvl9pPr>
              <a:defRPr sz="22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18" y="1435104"/>
            <a:ext cx="4011319" cy="4691063"/>
          </a:xfrm>
        </p:spPr>
        <p:txBody>
          <a:bodyPr/>
          <a:lstStyle>
            <a:lvl1pPr marL="0" indent="0">
              <a:buNone/>
              <a:defRPr sz="1600"/>
            </a:lvl1pPr>
            <a:lvl2pPr marL="487968" indent="0">
              <a:buNone/>
              <a:defRPr sz="1333"/>
            </a:lvl2pPr>
            <a:lvl3pPr marL="975938" indent="0">
              <a:buNone/>
              <a:defRPr sz="1067"/>
            </a:lvl3pPr>
            <a:lvl4pPr marL="1464090" indent="0">
              <a:buNone/>
              <a:defRPr sz="933"/>
            </a:lvl4pPr>
            <a:lvl5pPr marL="1952185" indent="0">
              <a:buNone/>
              <a:defRPr sz="933"/>
            </a:lvl5pPr>
            <a:lvl6pPr marL="2440232" indent="0">
              <a:buNone/>
              <a:defRPr sz="933"/>
            </a:lvl6pPr>
            <a:lvl7pPr marL="2928291" indent="0">
              <a:buNone/>
              <a:defRPr sz="933"/>
            </a:lvl7pPr>
            <a:lvl8pPr marL="3416352" indent="0">
              <a:buNone/>
              <a:defRPr sz="933"/>
            </a:lvl8pPr>
            <a:lvl9pPr marL="3904392" indent="0">
              <a:buNone/>
              <a:defRPr sz="933"/>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121917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121917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1219170" rtl="0" eaLnBrk="0" fontAlgn="base" latinLnBrk="0" hangingPunct="0">
              <a:lnSpc>
                <a:spcPct val="100000"/>
              </a:lnSpc>
              <a:spcBef>
                <a:spcPct val="50000"/>
              </a:spcBef>
              <a:spcAft>
                <a:spcPct val="0"/>
              </a:spcAft>
              <a:buClrTx/>
              <a:buSzTx/>
              <a:buFontTx/>
              <a:buNone/>
              <a:tabLst/>
              <a:defRPr/>
            </a:pPr>
            <a:fld id="{9D982D02-2FAD-4FCE-9CC8-91F667DFB27C}" type="slidenum">
              <a:rPr kumimoji="0" lang="en-US" sz="160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1219170" rtl="0" eaLnBrk="0" fontAlgn="base" latinLnBrk="0" hangingPunct="0">
                <a:lnSpc>
                  <a:spcPct val="100000"/>
                </a:lnSpc>
                <a:spcBef>
                  <a:spcPct val="50000"/>
                </a:spcBef>
                <a:spcAft>
                  <a:spcPct val="0"/>
                </a:spcAft>
                <a:buClrTx/>
                <a:buSzTx/>
                <a:buFontTx/>
                <a:buNone/>
                <a:tabLst/>
                <a:defRPr/>
              </a:pPr>
              <a:t>‹#›</a:t>
            </a:fld>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12785465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481" y="4800601"/>
            <a:ext cx="7315200" cy="566739"/>
          </a:xfrm>
        </p:spPr>
        <p:txBody>
          <a:bodyPr/>
          <a:lstStyle>
            <a:lvl1pPr algn="l">
              <a:defRPr sz="2267" b="1"/>
            </a:lvl1pPr>
          </a:lstStyle>
          <a:p>
            <a:r>
              <a:rPr lang="en-US"/>
              <a:t>Click to edit Master title style</a:t>
            </a:r>
          </a:p>
        </p:txBody>
      </p:sp>
      <p:sp>
        <p:nvSpPr>
          <p:cNvPr id="3" name="Picture Placeholder 2"/>
          <p:cNvSpPr>
            <a:spLocks noGrp="1"/>
          </p:cNvSpPr>
          <p:nvPr>
            <p:ph type="pic" idx="1"/>
          </p:nvPr>
        </p:nvSpPr>
        <p:spPr>
          <a:xfrm>
            <a:off x="2389481" y="612775"/>
            <a:ext cx="7315200" cy="4114800"/>
          </a:xfrm>
        </p:spPr>
        <p:txBody>
          <a:bodyPr/>
          <a:lstStyle>
            <a:lvl1pPr marL="0" indent="0">
              <a:buNone/>
              <a:defRPr sz="3600"/>
            </a:lvl1pPr>
            <a:lvl2pPr marL="487968" indent="0">
              <a:buNone/>
              <a:defRPr sz="3067"/>
            </a:lvl2pPr>
            <a:lvl3pPr marL="975938" indent="0">
              <a:buNone/>
              <a:defRPr sz="2667"/>
            </a:lvl3pPr>
            <a:lvl4pPr marL="1464090" indent="0">
              <a:buNone/>
              <a:defRPr sz="2267"/>
            </a:lvl4pPr>
            <a:lvl5pPr marL="1952185" indent="0">
              <a:buNone/>
              <a:defRPr sz="2267"/>
            </a:lvl5pPr>
            <a:lvl6pPr marL="2440232" indent="0">
              <a:buNone/>
              <a:defRPr sz="2267"/>
            </a:lvl6pPr>
            <a:lvl7pPr marL="2928291" indent="0">
              <a:buNone/>
              <a:defRPr sz="2267"/>
            </a:lvl7pPr>
            <a:lvl8pPr marL="3416352" indent="0">
              <a:buNone/>
              <a:defRPr sz="2267"/>
            </a:lvl8pPr>
            <a:lvl9pPr marL="3904392" indent="0">
              <a:buNone/>
              <a:defRPr sz="2267"/>
            </a:lvl9pPr>
          </a:lstStyle>
          <a:p>
            <a:pPr lvl="0"/>
            <a:endParaRPr lang="en-US" noProof="0"/>
          </a:p>
        </p:txBody>
      </p:sp>
      <p:sp>
        <p:nvSpPr>
          <p:cNvPr id="4" name="Text Placeholder 3"/>
          <p:cNvSpPr>
            <a:spLocks noGrp="1"/>
          </p:cNvSpPr>
          <p:nvPr>
            <p:ph type="body" sz="half" idx="2"/>
          </p:nvPr>
        </p:nvSpPr>
        <p:spPr>
          <a:xfrm>
            <a:off x="2389481" y="5368691"/>
            <a:ext cx="7315200" cy="804863"/>
          </a:xfrm>
        </p:spPr>
        <p:txBody>
          <a:bodyPr/>
          <a:lstStyle>
            <a:lvl1pPr marL="0" indent="0">
              <a:buNone/>
              <a:defRPr sz="1600"/>
            </a:lvl1pPr>
            <a:lvl2pPr marL="487968" indent="0">
              <a:buNone/>
              <a:defRPr sz="1333"/>
            </a:lvl2pPr>
            <a:lvl3pPr marL="975938" indent="0">
              <a:buNone/>
              <a:defRPr sz="1067"/>
            </a:lvl3pPr>
            <a:lvl4pPr marL="1464090" indent="0">
              <a:buNone/>
              <a:defRPr sz="933"/>
            </a:lvl4pPr>
            <a:lvl5pPr marL="1952185" indent="0">
              <a:buNone/>
              <a:defRPr sz="933"/>
            </a:lvl5pPr>
            <a:lvl6pPr marL="2440232" indent="0">
              <a:buNone/>
              <a:defRPr sz="933"/>
            </a:lvl6pPr>
            <a:lvl7pPr marL="2928291" indent="0">
              <a:buNone/>
              <a:defRPr sz="933"/>
            </a:lvl7pPr>
            <a:lvl8pPr marL="3416352" indent="0">
              <a:buNone/>
              <a:defRPr sz="933"/>
            </a:lvl8pPr>
            <a:lvl9pPr marL="3904392" indent="0">
              <a:buNone/>
              <a:defRPr sz="933"/>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121917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121917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1219170" rtl="0" eaLnBrk="0" fontAlgn="base" latinLnBrk="0" hangingPunct="0">
              <a:lnSpc>
                <a:spcPct val="100000"/>
              </a:lnSpc>
              <a:spcBef>
                <a:spcPct val="50000"/>
              </a:spcBef>
              <a:spcAft>
                <a:spcPct val="0"/>
              </a:spcAft>
              <a:buClrTx/>
              <a:buSzTx/>
              <a:buFontTx/>
              <a:buNone/>
              <a:tabLst/>
              <a:defRPr/>
            </a:pPr>
            <a:fld id="{61742766-D63E-49C7-8FBF-1C1E2B108850}" type="slidenum">
              <a:rPr kumimoji="0" lang="en-US" sz="160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1219170" rtl="0" eaLnBrk="0" fontAlgn="base" latinLnBrk="0" hangingPunct="0">
                <a:lnSpc>
                  <a:spcPct val="100000"/>
                </a:lnSpc>
                <a:spcBef>
                  <a:spcPct val="50000"/>
                </a:spcBef>
                <a:spcAft>
                  <a:spcPct val="0"/>
                </a:spcAft>
                <a:buClrTx/>
                <a:buSzTx/>
                <a:buFontTx/>
                <a:buNone/>
                <a:tabLst/>
                <a:defRPr/>
              </a:pPr>
              <a:t>‹#›</a:t>
            </a:fld>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14669401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121917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121917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1219170" rtl="0" eaLnBrk="0" fontAlgn="base" latinLnBrk="0" hangingPunct="0">
              <a:lnSpc>
                <a:spcPct val="100000"/>
              </a:lnSpc>
              <a:spcBef>
                <a:spcPct val="50000"/>
              </a:spcBef>
              <a:spcAft>
                <a:spcPct val="0"/>
              </a:spcAft>
              <a:buClrTx/>
              <a:buSzTx/>
              <a:buFontTx/>
              <a:buNone/>
              <a:tabLst/>
              <a:defRPr/>
            </a:pPr>
            <a:fld id="{55AE2EBD-56C9-4151-92A8-1B7C25F212C1}" type="slidenum">
              <a:rPr kumimoji="0" lang="en-US" sz="160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1219170" rtl="0" eaLnBrk="0" fontAlgn="base" latinLnBrk="0" hangingPunct="0">
                <a:lnSpc>
                  <a:spcPct val="100000"/>
                </a:lnSpc>
                <a:spcBef>
                  <a:spcPct val="50000"/>
                </a:spcBef>
                <a:spcAft>
                  <a:spcPct val="0"/>
                </a:spcAft>
                <a:buClrTx/>
                <a:buSzTx/>
                <a:buFontTx/>
                <a:buNone/>
                <a:tabLst/>
                <a:defRPr/>
              </a:pPr>
              <a:t>‹#›</a:t>
            </a:fld>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37183113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71467" y="228603"/>
            <a:ext cx="2743200" cy="5829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41901" y="228603"/>
            <a:ext cx="8048977" cy="5829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121917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121917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1219170" rtl="0" eaLnBrk="0" fontAlgn="base" latinLnBrk="0" hangingPunct="0">
              <a:lnSpc>
                <a:spcPct val="100000"/>
              </a:lnSpc>
              <a:spcBef>
                <a:spcPct val="50000"/>
              </a:spcBef>
              <a:spcAft>
                <a:spcPct val="0"/>
              </a:spcAft>
              <a:buClrTx/>
              <a:buSzTx/>
              <a:buFontTx/>
              <a:buNone/>
              <a:tabLst/>
              <a:defRPr/>
            </a:pPr>
            <a:fld id="{739A4618-F3F9-474E-BB8A-82DD037FB13B}" type="slidenum">
              <a:rPr kumimoji="0" lang="en-US" sz="160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1219170" rtl="0" eaLnBrk="0" fontAlgn="base" latinLnBrk="0" hangingPunct="0">
                <a:lnSpc>
                  <a:spcPct val="100000"/>
                </a:lnSpc>
                <a:spcBef>
                  <a:spcPct val="50000"/>
                </a:spcBef>
                <a:spcAft>
                  <a:spcPct val="0"/>
                </a:spcAft>
                <a:buClrTx/>
                <a:buSzTx/>
                <a:buFontTx/>
                <a:buNone/>
                <a:tabLst/>
                <a:defRPr/>
              </a:pPr>
              <a:t>‹#›</a:t>
            </a:fld>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15300133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541867" y="228603"/>
            <a:ext cx="10972800" cy="5829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marL="0" marR="0" lvl="0" indent="0" algn="l" defTabSz="121917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121917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1219170" rtl="0" eaLnBrk="0" fontAlgn="base" latinLnBrk="0" hangingPunct="0">
              <a:lnSpc>
                <a:spcPct val="100000"/>
              </a:lnSpc>
              <a:spcBef>
                <a:spcPct val="50000"/>
              </a:spcBef>
              <a:spcAft>
                <a:spcPct val="0"/>
              </a:spcAft>
              <a:buClrTx/>
              <a:buSzTx/>
              <a:buFontTx/>
              <a:buNone/>
              <a:tabLst/>
              <a:defRPr/>
            </a:pPr>
            <a:fld id="{1330FAB3-29B3-427E-B1DF-70566A52DEDF}" type="slidenum">
              <a:rPr kumimoji="0" lang="en-US" sz="160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1219170" rtl="0" eaLnBrk="0" fontAlgn="base" latinLnBrk="0" hangingPunct="0">
                <a:lnSpc>
                  <a:spcPct val="100000"/>
                </a:lnSpc>
                <a:spcBef>
                  <a:spcPct val="50000"/>
                </a:spcBef>
                <a:spcAft>
                  <a:spcPct val="0"/>
                </a:spcAft>
                <a:buClrTx/>
                <a:buSzTx/>
                <a:buFontTx/>
                <a:buNone/>
                <a:tabLst/>
                <a:defRPr/>
              </a:pPr>
              <a:t>‹#›</a:t>
            </a:fld>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33091747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_Two Content" preserve="1" userDrawn="1">
  <p:cSld name="Title and Content">
    <p:spTree>
      <p:nvGrpSpPr>
        <p:cNvPr id="1" name="Shape 21"/>
        <p:cNvGrpSpPr/>
        <p:nvPr/>
      </p:nvGrpSpPr>
      <p:grpSpPr>
        <a:xfrm>
          <a:off x="0" y="0"/>
          <a:ext cx="0" cy="0"/>
          <a:chOff x="0" y="0"/>
          <a:chExt cx="0" cy="0"/>
        </a:xfrm>
      </p:grpSpPr>
      <p:sp>
        <p:nvSpPr>
          <p:cNvPr id="27" name="Google Shape;27;p58"/>
          <p:cNvSpPr/>
          <p:nvPr userDrawn="1"/>
        </p:nvSpPr>
        <p:spPr>
          <a:xfrm rot="5400000" flipH="1">
            <a:off x="906778" y="3543300"/>
            <a:ext cx="2407921" cy="4221481"/>
          </a:xfrm>
          <a:prstGeom prst="rtTriangle">
            <a:avLst/>
          </a:prstGeom>
          <a:solidFill>
            <a:srgbClr val="94A545">
              <a:alpha val="3882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Calibri"/>
                <a:ea typeface="Calibri"/>
                <a:cs typeface="Calibri"/>
                <a:sym typeface="Calibri"/>
              </a:rPr>
              <a:t>  </a:t>
            </a:r>
            <a:endParaRPr/>
          </a:p>
        </p:txBody>
      </p:sp>
      <p:sp>
        <p:nvSpPr>
          <p:cNvPr id="22" name="Google Shape;22;p5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58"/>
          <p:cNvSpPr txBox="1">
            <a:spLocks noGrp="1"/>
          </p:cNvSpPr>
          <p:nvPr>
            <p:ph type="body" idx="2"/>
          </p:nvPr>
        </p:nvSpPr>
        <p:spPr>
          <a:xfrm>
            <a:off x="838200" y="1825625"/>
            <a:ext cx="10515600" cy="414795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pic>
        <p:nvPicPr>
          <p:cNvPr id="28" name="Google Shape;28;p58"/>
          <p:cNvPicPr preferRelativeResize="0"/>
          <p:nvPr/>
        </p:nvPicPr>
        <p:blipFill rotWithShape="1">
          <a:blip r:embed="rId2">
            <a:alphaModFix/>
          </a:blip>
          <a:srcRect/>
          <a:stretch/>
        </p:blipFill>
        <p:spPr>
          <a:xfrm rot="10800000" flipH="1">
            <a:off x="-1" y="6704316"/>
            <a:ext cx="12192002" cy="134937"/>
          </a:xfrm>
          <a:prstGeom prst="rect">
            <a:avLst/>
          </a:prstGeom>
          <a:noFill/>
          <a:ln>
            <a:noFill/>
          </a:ln>
        </p:spPr>
      </p:pic>
    </p:spTree>
    <p:extLst>
      <p:ext uri="{BB962C8B-B14F-4D97-AF65-F5344CB8AC3E}">
        <p14:creationId xmlns:p14="http://schemas.microsoft.com/office/powerpoint/2010/main" val="14717117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541867" y="228600"/>
            <a:ext cx="10363200" cy="1143000"/>
          </a:xfrm>
        </p:spPr>
        <p:txBody>
          <a:bodyPr/>
          <a:lstStyle/>
          <a:p>
            <a:r>
              <a:rPr lang="en-US"/>
              <a:t>Click to edit Master title style</a:t>
            </a:r>
          </a:p>
        </p:txBody>
      </p:sp>
      <p:sp>
        <p:nvSpPr>
          <p:cNvPr id="3" name="Chart Placeholder 2"/>
          <p:cNvSpPr>
            <a:spLocks noGrp="1"/>
          </p:cNvSpPr>
          <p:nvPr>
            <p:ph type="chart" idx="1"/>
          </p:nvPr>
        </p:nvSpPr>
        <p:spPr>
          <a:xfrm>
            <a:off x="609600" y="1885968"/>
            <a:ext cx="10905067" cy="4171951"/>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marL="0" marR="0" lvl="0" indent="0" algn="l" defTabSz="121917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121917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1219170" rtl="0" eaLnBrk="0" fontAlgn="base" latinLnBrk="0" hangingPunct="0">
              <a:lnSpc>
                <a:spcPct val="100000"/>
              </a:lnSpc>
              <a:spcBef>
                <a:spcPct val="50000"/>
              </a:spcBef>
              <a:spcAft>
                <a:spcPct val="0"/>
              </a:spcAft>
              <a:buClrTx/>
              <a:buSzTx/>
              <a:buFontTx/>
              <a:buNone/>
              <a:tabLst/>
              <a:defRPr/>
            </a:pPr>
            <a:fld id="{3BF69314-D9A5-49D7-A699-7AD4DB16A574}" type="slidenum">
              <a:rPr kumimoji="0" lang="en-US" sz="160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1219170" rtl="0" eaLnBrk="0" fontAlgn="base" latinLnBrk="0" hangingPunct="0">
                <a:lnSpc>
                  <a:spcPct val="100000"/>
                </a:lnSpc>
                <a:spcBef>
                  <a:spcPct val="50000"/>
                </a:spcBef>
                <a:spcAft>
                  <a:spcPct val="0"/>
                </a:spcAft>
                <a:buClrTx/>
                <a:buSzTx/>
                <a:buFontTx/>
                <a:buNone/>
                <a:tabLst/>
                <a:defRPr/>
              </a:pPr>
              <a:t>‹#›</a:t>
            </a:fld>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37556309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41867" y="228600"/>
            <a:ext cx="10363200" cy="1143000"/>
          </a:xfrm>
        </p:spPr>
        <p:txBody>
          <a:bodyPr/>
          <a:lstStyle/>
          <a:p>
            <a:r>
              <a:rPr lang="en-US"/>
              <a:t>Click to edit Master title style</a:t>
            </a:r>
          </a:p>
        </p:txBody>
      </p:sp>
      <p:sp>
        <p:nvSpPr>
          <p:cNvPr id="3" name="Content Placeholder 2"/>
          <p:cNvSpPr>
            <a:spLocks noGrp="1"/>
          </p:cNvSpPr>
          <p:nvPr>
            <p:ph sz="half" idx="1"/>
          </p:nvPr>
        </p:nvSpPr>
        <p:spPr>
          <a:xfrm>
            <a:off x="609747" y="1885968"/>
            <a:ext cx="5362223" cy="41719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52531" y="1886617"/>
            <a:ext cx="5362223" cy="2009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52531" y="4048813"/>
            <a:ext cx="5362223" cy="2009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marL="0" marR="0" lvl="0" indent="0" algn="l" defTabSz="121917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7" name="Rectangle 5"/>
          <p:cNvSpPr>
            <a:spLocks noGrp="1" noChangeArrowheads="1"/>
          </p:cNvSpPr>
          <p:nvPr>
            <p:ph type="ftr" sz="quarter" idx="11"/>
          </p:nvPr>
        </p:nvSpPr>
        <p:spPr>
          <a:ln/>
        </p:spPr>
        <p:txBody>
          <a:bodyPr/>
          <a:lstStyle>
            <a:lvl1pPr>
              <a:defRPr/>
            </a:lvl1pPr>
          </a:lstStyle>
          <a:p>
            <a:pPr marL="0" marR="0" lvl="0" indent="0" algn="ctr" defTabSz="121917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8" name="Rectangle 6"/>
          <p:cNvSpPr>
            <a:spLocks noGrp="1" noChangeArrowheads="1"/>
          </p:cNvSpPr>
          <p:nvPr>
            <p:ph type="sldNum" sz="quarter" idx="12"/>
          </p:nvPr>
        </p:nvSpPr>
        <p:spPr>
          <a:ln/>
        </p:spPr>
        <p:txBody>
          <a:bodyPr/>
          <a:lstStyle>
            <a:lvl1pPr>
              <a:defRPr/>
            </a:lvl1pPr>
          </a:lstStyle>
          <a:p>
            <a:pPr marL="0" marR="0" lvl="0" indent="0" algn="r" defTabSz="1219170" rtl="0" eaLnBrk="0" fontAlgn="base" latinLnBrk="0" hangingPunct="0">
              <a:lnSpc>
                <a:spcPct val="100000"/>
              </a:lnSpc>
              <a:spcBef>
                <a:spcPct val="50000"/>
              </a:spcBef>
              <a:spcAft>
                <a:spcPct val="0"/>
              </a:spcAft>
              <a:buClrTx/>
              <a:buSzTx/>
              <a:buFontTx/>
              <a:buNone/>
              <a:tabLst/>
              <a:defRPr/>
            </a:pPr>
            <a:fld id="{31389127-882E-4C9B-81E4-FE0F3BA6EA48}" type="slidenum">
              <a:rPr kumimoji="0" lang="en-US" sz="160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1219170" rtl="0" eaLnBrk="0" fontAlgn="base" latinLnBrk="0" hangingPunct="0">
                <a:lnSpc>
                  <a:spcPct val="100000"/>
                </a:lnSpc>
                <a:spcBef>
                  <a:spcPct val="50000"/>
                </a:spcBef>
                <a:spcAft>
                  <a:spcPct val="0"/>
                </a:spcAft>
                <a:buClrTx/>
                <a:buSzTx/>
                <a:buFontTx/>
                <a:buNone/>
                <a:tabLst/>
                <a:defRPr/>
              </a:pPr>
              <a:t>‹#›</a:t>
            </a:fld>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29464731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541867" y="2286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609747" y="1885968"/>
            <a:ext cx="5362223" cy="41719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52531" y="1885968"/>
            <a:ext cx="5362223" cy="4171951"/>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marL="0" marR="0" lvl="0" indent="0" algn="l" defTabSz="121917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121917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1219170" rtl="0" eaLnBrk="0" fontAlgn="base" latinLnBrk="0" hangingPunct="0">
              <a:lnSpc>
                <a:spcPct val="100000"/>
              </a:lnSpc>
              <a:spcBef>
                <a:spcPct val="50000"/>
              </a:spcBef>
              <a:spcAft>
                <a:spcPct val="0"/>
              </a:spcAft>
              <a:buClrTx/>
              <a:buSzTx/>
              <a:buFontTx/>
              <a:buNone/>
              <a:tabLst/>
              <a:defRPr/>
            </a:pPr>
            <a:fld id="{D4DAC2D3-A473-45E8-A8B1-3DFBA35E5081}" type="slidenum">
              <a:rPr kumimoji="0" lang="en-US" sz="160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1219170" rtl="0" eaLnBrk="0" fontAlgn="base" latinLnBrk="0" hangingPunct="0">
                <a:lnSpc>
                  <a:spcPct val="100000"/>
                </a:lnSpc>
                <a:spcBef>
                  <a:spcPct val="50000"/>
                </a:spcBef>
                <a:spcAft>
                  <a:spcPct val="0"/>
                </a:spcAft>
                <a:buClrTx/>
                <a:buSzTx/>
                <a:buFontTx/>
                <a:buNone/>
                <a:tabLst/>
                <a:defRPr/>
              </a:pPr>
              <a:t>‹#›</a:t>
            </a:fld>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4207583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paint"/>
          <p:cNvPicPr>
            <a:picLocks noChangeAspect="1" noChangeArrowheads="1"/>
          </p:cNvPicPr>
          <p:nvPr/>
        </p:nvPicPr>
        <p:blipFill>
          <a:blip r:embed="rId2">
            <a:clrChange>
              <a:clrFrom>
                <a:srgbClr val="C0C0C0"/>
              </a:clrFrom>
              <a:clrTo>
                <a:srgbClr val="C0C0C0">
                  <a:alpha val="0"/>
                </a:srgbClr>
              </a:clrTo>
            </a:clrChange>
            <a:extLst>
              <a:ext uri="{28A0092B-C50C-407E-A947-70E740481C1C}">
                <a14:useLocalDpi xmlns:a14="http://schemas.microsoft.com/office/drawing/2010/main" val="0"/>
              </a:ext>
            </a:extLst>
          </a:blip>
          <a:srcRect/>
          <a:stretch>
            <a:fillRect/>
          </a:stretch>
        </p:blipFill>
        <p:spPr bwMode="auto">
          <a:xfrm>
            <a:off x="1219200" y="1828804"/>
            <a:ext cx="10972800" cy="384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098" name="Rectangle 2"/>
          <p:cNvSpPr>
            <a:spLocks noGrp="1" noChangeArrowheads="1"/>
          </p:cNvSpPr>
          <p:nvPr>
            <p:ph type="ctrTitle"/>
          </p:nvPr>
        </p:nvSpPr>
        <p:spPr>
          <a:xfrm>
            <a:off x="1219200" y="685800"/>
            <a:ext cx="10295467" cy="1143000"/>
          </a:xfrm>
        </p:spPr>
        <p:txBody>
          <a:bodyPr/>
          <a:lstStyle>
            <a:lvl1pPr>
              <a:defRPr/>
            </a:lvl1pPr>
          </a:lstStyle>
          <a:p>
            <a:pPr lvl="0"/>
            <a:r>
              <a:rPr lang="en-US" noProof="0"/>
              <a:t>Click to edit Master title style</a:t>
            </a:r>
          </a:p>
        </p:txBody>
      </p:sp>
      <p:sp>
        <p:nvSpPr>
          <p:cNvPr id="4099" name="Rectangle 3"/>
          <p:cNvSpPr>
            <a:spLocks noGrp="1" noChangeArrowheads="1"/>
          </p:cNvSpPr>
          <p:nvPr>
            <p:ph type="subTitle" idx="1"/>
          </p:nvPr>
        </p:nvSpPr>
        <p:spPr>
          <a:xfrm>
            <a:off x="2844800" y="3886202"/>
            <a:ext cx="8534400" cy="1771651"/>
          </a:xfrm>
        </p:spPr>
        <p:txBody>
          <a:bodyPr/>
          <a:lstStyle>
            <a:lvl1pPr marL="0" indent="0">
              <a:buFont typeface="Monotype Sorts" pitchFamily="2" charset="2"/>
              <a:buNone/>
              <a:defRPr>
                <a:latin typeface="Arial Black" pitchFamily="34" charset="0"/>
              </a:defRPr>
            </a:lvl1pPr>
          </a:lstStyle>
          <a:p>
            <a:pPr lvl="0"/>
            <a:r>
              <a:rPr lang="en-US" noProof="0"/>
              <a:t>Click to edit Master subtitle style</a:t>
            </a:r>
          </a:p>
        </p:txBody>
      </p:sp>
      <p:sp>
        <p:nvSpPr>
          <p:cNvPr id="5" name="Rectangle 4"/>
          <p:cNvSpPr>
            <a:spLocks noGrp="1" noChangeArrowheads="1"/>
          </p:cNvSpPr>
          <p:nvPr>
            <p:ph type="dt" sz="half" idx="10"/>
          </p:nvPr>
        </p:nvSpPr>
        <p:spPr>
          <a:xfrm>
            <a:off x="948267" y="6229728"/>
            <a:ext cx="2573867" cy="514351"/>
          </a:xfrm>
        </p:spPr>
        <p:txBody>
          <a:bodyPr/>
          <a:lstStyle>
            <a:lvl1pPr>
              <a:defRPr>
                <a:solidFill>
                  <a:srgbClr val="5E574E"/>
                </a:solidFill>
              </a:defRPr>
            </a:lvl1pPr>
          </a:lstStyle>
          <a:p>
            <a:pPr eaLnBrk="0" fontAlgn="base" hangingPunct="0">
              <a:spcAft>
                <a:spcPct val="0"/>
              </a:spcAft>
              <a:defRPr/>
            </a:pPr>
            <a:endParaRPr lang="en-US"/>
          </a:p>
        </p:txBody>
      </p:sp>
      <p:sp>
        <p:nvSpPr>
          <p:cNvPr id="6" name="Rectangle 5"/>
          <p:cNvSpPr>
            <a:spLocks noGrp="1" noChangeArrowheads="1"/>
          </p:cNvSpPr>
          <p:nvPr>
            <p:ph type="ftr" sz="quarter" idx="11"/>
          </p:nvPr>
        </p:nvSpPr>
        <p:spPr>
          <a:xfrm>
            <a:off x="4199467" y="6229728"/>
            <a:ext cx="3793067" cy="514351"/>
          </a:xfrm>
        </p:spPr>
        <p:txBody>
          <a:bodyPr/>
          <a:lstStyle>
            <a:lvl1pPr>
              <a:defRPr>
                <a:solidFill>
                  <a:srgbClr val="5E574E"/>
                </a:solidFill>
              </a:defRPr>
            </a:lvl1pPr>
          </a:lstStyle>
          <a:p>
            <a:pPr eaLnBrk="0" fontAlgn="base" hangingPunct="0">
              <a:spcAft>
                <a:spcPct val="0"/>
              </a:spcAft>
              <a:defRPr/>
            </a:pPr>
            <a:endParaRPr lang="en-US"/>
          </a:p>
        </p:txBody>
      </p:sp>
      <p:sp>
        <p:nvSpPr>
          <p:cNvPr id="7" name="Rectangle 6"/>
          <p:cNvSpPr>
            <a:spLocks noGrp="1" noChangeArrowheads="1"/>
          </p:cNvSpPr>
          <p:nvPr>
            <p:ph type="sldNum" sz="quarter" idx="12"/>
          </p:nvPr>
        </p:nvSpPr>
        <p:spPr>
          <a:xfrm>
            <a:off x="8805333" y="6229728"/>
            <a:ext cx="2438400" cy="514351"/>
          </a:xfrm>
        </p:spPr>
        <p:txBody>
          <a:bodyPr/>
          <a:lstStyle>
            <a:lvl1pPr>
              <a:defRPr>
                <a:solidFill>
                  <a:srgbClr val="5E574E"/>
                </a:solidFill>
              </a:defRPr>
            </a:lvl1pPr>
          </a:lstStyle>
          <a:p>
            <a:pPr eaLnBrk="0" fontAlgn="base" hangingPunct="0">
              <a:spcAft>
                <a:spcPct val="0"/>
              </a:spcAft>
              <a:defRPr/>
            </a:pPr>
            <a:fld id="{00BF5E58-87EF-47BD-B85A-73D7F2A54329}" type="slidenum">
              <a:rPr lang="en-US" smtClean="0"/>
              <a:pPr eaLnBrk="0" fontAlgn="base" hangingPunct="0">
                <a:spcAft>
                  <a:spcPct val="0"/>
                </a:spcAft>
                <a:defRPr/>
              </a:pPr>
              <a:t>‹#›</a:t>
            </a:fld>
            <a:endParaRPr lang="en-US"/>
          </a:p>
        </p:txBody>
      </p:sp>
    </p:spTree>
    <p:extLst>
      <p:ext uri="{BB962C8B-B14F-4D97-AF65-F5344CB8AC3E}">
        <p14:creationId xmlns:p14="http://schemas.microsoft.com/office/powerpoint/2010/main" val="40583265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5"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DC27EC00-89B5-49E8-99D0-20ABDBB3CA10}"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17989849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319" y="4407800"/>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319" y="2906713"/>
            <a:ext cx="10363200" cy="1500187"/>
          </a:xfrm>
        </p:spPr>
        <p:txBody>
          <a:bodyPr anchor="b"/>
          <a:lstStyle>
            <a:lvl1pPr marL="0" indent="0">
              <a:buNone/>
              <a:defRPr sz="2000"/>
            </a:lvl1pPr>
            <a:lvl2pPr marL="452682" indent="0">
              <a:buNone/>
              <a:defRPr sz="1800"/>
            </a:lvl2pPr>
            <a:lvl3pPr marL="905364" indent="0">
              <a:buNone/>
              <a:defRPr sz="1600"/>
            </a:lvl3pPr>
            <a:lvl4pPr marL="1358044" indent="0">
              <a:buNone/>
              <a:defRPr sz="1400"/>
            </a:lvl4pPr>
            <a:lvl5pPr marL="1810666" indent="0">
              <a:buNone/>
              <a:defRPr sz="1400"/>
            </a:lvl5pPr>
            <a:lvl6pPr marL="2263258" indent="0">
              <a:buNone/>
              <a:defRPr sz="1400"/>
            </a:lvl6pPr>
            <a:lvl7pPr marL="2715868" indent="0">
              <a:buNone/>
              <a:defRPr sz="1400"/>
            </a:lvl7pPr>
            <a:lvl8pPr marL="3168472" indent="0">
              <a:buNone/>
              <a:defRPr sz="1400"/>
            </a:lvl8pPr>
            <a:lvl9pPr marL="3621088"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5"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84534804-1870-4ECD-925C-E4555204D450}"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248059745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94" y="1885968"/>
            <a:ext cx="5362222" cy="41719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52532" y="1885968"/>
            <a:ext cx="5362222" cy="41719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7"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103A7D70-22BC-4EEF-A179-D88A13976AFD}"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17435061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7"/>
            <a:ext cx="5386683" cy="639763"/>
          </a:xfrm>
        </p:spPr>
        <p:txBody>
          <a:bodyPr anchor="b"/>
          <a:lstStyle>
            <a:lvl1pPr marL="0" indent="0">
              <a:buNone/>
              <a:defRPr sz="2400" b="1"/>
            </a:lvl1pPr>
            <a:lvl2pPr marL="452682" indent="0">
              <a:buNone/>
              <a:defRPr sz="2000" b="1"/>
            </a:lvl2pPr>
            <a:lvl3pPr marL="905364" indent="0">
              <a:buNone/>
              <a:defRPr sz="1800" b="1"/>
            </a:lvl3pPr>
            <a:lvl4pPr marL="1358044" indent="0">
              <a:buNone/>
              <a:defRPr sz="1600" b="1"/>
            </a:lvl4pPr>
            <a:lvl5pPr marL="1810666" indent="0">
              <a:buNone/>
              <a:defRPr sz="1600" b="1"/>
            </a:lvl5pPr>
            <a:lvl6pPr marL="2263258" indent="0">
              <a:buNone/>
              <a:defRPr sz="1600" b="1"/>
            </a:lvl6pPr>
            <a:lvl7pPr marL="2715868" indent="0">
              <a:buNone/>
              <a:defRPr sz="1600" b="1"/>
            </a:lvl7pPr>
            <a:lvl8pPr marL="3168472" indent="0">
              <a:buNone/>
              <a:defRPr sz="1600" b="1"/>
            </a:lvl8pPr>
            <a:lvl9pPr marL="3621088"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68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837" y="1535117"/>
            <a:ext cx="5388563" cy="639763"/>
          </a:xfrm>
        </p:spPr>
        <p:txBody>
          <a:bodyPr anchor="b"/>
          <a:lstStyle>
            <a:lvl1pPr marL="0" indent="0">
              <a:buNone/>
              <a:defRPr sz="2400" b="1"/>
            </a:lvl1pPr>
            <a:lvl2pPr marL="452682" indent="0">
              <a:buNone/>
              <a:defRPr sz="2000" b="1"/>
            </a:lvl2pPr>
            <a:lvl3pPr marL="905364" indent="0">
              <a:buNone/>
              <a:defRPr sz="1800" b="1"/>
            </a:lvl3pPr>
            <a:lvl4pPr marL="1358044" indent="0">
              <a:buNone/>
              <a:defRPr sz="1600" b="1"/>
            </a:lvl4pPr>
            <a:lvl5pPr marL="1810666" indent="0">
              <a:buNone/>
              <a:defRPr sz="1600" b="1"/>
            </a:lvl5pPr>
            <a:lvl6pPr marL="2263258" indent="0">
              <a:buNone/>
              <a:defRPr sz="1600" b="1"/>
            </a:lvl6pPr>
            <a:lvl7pPr marL="2715868" indent="0">
              <a:buNone/>
              <a:defRPr sz="1600" b="1"/>
            </a:lvl7pPr>
            <a:lvl8pPr marL="3168472" indent="0">
              <a:buNone/>
              <a:defRPr sz="1600" b="1"/>
            </a:lvl8pPr>
            <a:lvl9pPr marL="362108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837" y="2174875"/>
            <a:ext cx="538856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8"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9"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D8390939-18B9-4CBB-8DB8-17739E1D1031}"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19100206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4"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5"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C8432835-483C-47EF-94B6-AFDBBFA5BB6C}"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169488620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3"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4"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D43EF0FC-ABA4-4CD8-AE7D-7EDD7363BDD5}"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2294292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CE042-EDDF-4497-F89A-E74F61BF310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5D1E097-20D0-AC14-0976-063C65B793D8}"/>
              </a:ext>
            </a:extLst>
          </p:cNvPr>
          <p:cNvSpPr>
            <a:spLocks noGrp="1"/>
          </p:cNvSpPr>
          <p:nvPr>
            <p:ph type="dt" sz="half" idx="10"/>
          </p:nvPr>
        </p:nvSpPr>
        <p:spPr/>
        <p:txBody>
          <a:bodyPr/>
          <a:lstStyle/>
          <a:p>
            <a:fld id="{AA8F8AF8-8D12-4946-B968-260AD75F1DF8}" type="datetimeFigureOut">
              <a:rPr lang="en-US" smtClean="0"/>
              <a:t>5/23/2024</a:t>
            </a:fld>
            <a:endParaRPr lang="en-US"/>
          </a:p>
        </p:txBody>
      </p:sp>
      <p:sp>
        <p:nvSpPr>
          <p:cNvPr id="4" name="Footer Placeholder 3">
            <a:extLst>
              <a:ext uri="{FF2B5EF4-FFF2-40B4-BE49-F238E27FC236}">
                <a16:creationId xmlns:a16="http://schemas.microsoft.com/office/drawing/2014/main" id="{DB833B7F-A308-0056-717B-E0E77CAF9FE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F740301-3E75-449B-FB92-F08ED011B38F}"/>
              </a:ext>
            </a:extLst>
          </p:cNvPr>
          <p:cNvSpPr>
            <a:spLocks noGrp="1"/>
          </p:cNvSpPr>
          <p:nvPr>
            <p:ph type="sldNum" sz="quarter" idx="12"/>
          </p:nvPr>
        </p:nvSpPr>
        <p:spPr/>
        <p:txBody>
          <a:bodyPr/>
          <a:lstStyle/>
          <a:p>
            <a:fld id="{A07CF886-A46B-41E7-AAC6-7E2B4E850EE4}" type="slidenum">
              <a:rPr lang="en-US" smtClean="0"/>
              <a:t>‹#›</a:t>
            </a:fld>
            <a:endParaRPr lang="en-US"/>
          </a:p>
        </p:txBody>
      </p:sp>
    </p:spTree>
    <p:extLst>
      <p:ext uri="{BB962C8B-B14F-4D97-AF65-F5344CB8AC3E}">
        <p14:creationId xmlns:p14="http://schemas.microsoft.com/office/powerpoint/2010/main" val="422037514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18" y="273051"/>
            <a:ext cx="4011319" cy="1162051"/>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4767675" y="273128"/>
            <a:ext cx="681472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18" y="1435104"/>
            <a:ext cx="4011319" cy="4691063"/>
          </a:xfrm>
        </p:spPr>
        <p:txBody>
          <a:bodyPr/>
          <a:lstStyle>
            <a:lvl1pPr marL="0" indent="0">
              <a:buNone/>
              <a:defRPr sz="1400"/>
            </a:lvl1pPr>
            <a:lvl2pPr marL="452682" indent="0">
              <a:buNone/>
              <a:defRPr sz="1200"/>
            </a:lvl2pPr>
            <a:lvl3pPr marL="905364" indent="0">
              <a:buNone/>
              <a:defRPr sz="1000"/>
            </a:lvl3pPr>
            <a:lvl4pPr marL="1358044" indent="0">
              <a:buNone/>
              <a:defRPr sz="800"/>
            </a:lvl4pPr>
            <a:lvl5pPr marL="1810666" indent="0">
              <a:buNone/>
              <a:defRPr sz="800"/>
            </a:lvl5pPr>
            <a:lvl6pPr marL="2263258" indent="0">
              <a:buNone/>
              <a:defRPr sz="800"/>
            </a:lvl6pPr>
            <a:lvl7pPr marL="2715868" indent="0">
              <a:buNone/>
              <a:defRPr sz="800"/>
            </a:lvl7pPr>
            <a:lvl8pPr marL="3168472" indent="0">
              <a:buNone/>
              <a:defRPr sz="800"/>
            </a:lvl8pPr>
            <a:lvl9pPr marL="3621088" indent="0">
              <a:buNone/>
              <a:defRPr sz="8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7"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9CB2EFD1-A6F3-4C4E-9866-E1CE6201624E}"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359140772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481" y="4800632"/>
            <a:ext cx="7315200" cy="566739"/>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481" y="612775"/>
            <a:ext cx="7315200" cy="4114800"/>
          </a:xfrm>
        </p:spPr>
        <p:txBody>
          <a:bodyPr/>
          <a:lstStyle>
            <a:lvl1pPr marL="0" indent="0">
              <a:buNone/>
              <a:defRPr sz="3200"/>
            </a:lvl1pPr>
            <a:lvl2pPr marL="452682" indent="0">
              <a:buNone/>
              <a:defRPr sz="2800"/>
            </a:lvl2pPr>
            <a:lvl3pPr marL="905364" indent="0">
              <a:buNone/>
              <a:defRPr sz="2400"/>
            </a:lvl3pPr>
            <a:lvl4pPr marL="1358044" indent="0">
              <a:buNone/>
              <a:defRPr sz="2000"/>
            </a:lvl4pPr>
            <a:lvl5pPr marL="1810666" indent="0">
              <a:buNone/>
              <a:defRPr sz="2000"/>
            </a:lvl5pPr>
            <a:lvl6pPr marL="2263258" indent="0">
              <a:buNone/>
              <a:defRPr sz="2000"/>
            </a:lvl6pPr>
            <a:lvl7pPr marL="2715868" indent="0">
              <a:buNone/>
              <a:defRPr sz="2000"/>
            </a:lvl7pPr>
            <a:lvl8pPr marL="3168472" indent="0">
              <a:buNone/>
              <a:defRPr sz="2000"/>
            </a:lvl8pPr>
            <a:lvl9pPr marL="3621088" indent="0">
              <a:buNone/>
              <a:defRPr sz="2000"/>
            </a:lvl9pPr>
          </a:lstStyle>
          <a:p>
            <a:pPr lvl="0"/>
            <a:endParaRPr lang="en-US" noProof="0"/>
          </a:p>
        </p:txBody>
      </p:sp>
      <p:sp>
        <p:nvSpPr>
          <p:cNvPr id="4" name="Text Placeholder 3"/>
          <p:cNvSpPr>
            <a:spLocks noGrp="1"/>
          </p:cNvSpPr>
          <p:nvPr>
            <p:ph type="body" sz="half" idx="2"/>
          </p:nvPr>
        </p:nvSpPr>
        <p:spPr>
          <a:xfrm>
            <a:off x="2389481" y="5367716"/>
            <a:ext cx="7315200" cy="804863"/>
          </a:xfrm>
        </p:spPr>
        <p:txBody>
          <a:bodyPr/>
          <a:lstStyle>
            <a:lvl1pPr marL="0" indent="0">
              <a:buNone/>
              <a:defRPr sz="1400"/>
            </a:lvl1pPr>
            <a:lvl2pPr marL="452682" indent="0">
              <a:buNone/>
              <a:defRPr sz="1200"/>
            </a:lvl2pPr>
            <a:lvl3pPr marL="905364" indent="0">
              <a:buNone/>
              <a:defRPr sz="1000"/>
            </a:lvl3pPr>
            <a:lvl4pPr marL="1358044" indent="0">
              <a:buNone/>
              <a:defRPr sz="800"/>
            </a:lvl4pPr>
            <a:lvl5pPr marL="1810666" indent="0">
              <a:buNone/>
              <a:defRPr sz="800"/>
            </a:lvl5pPr>
            <a:lvl6pPr marL="2263258" indent="0">
              <a:buNone/>
              <a:defRPr sz="800"/>
            </a:lvl6pPr>
            <a:lvl7pPr marL="2715868" indent="0">
              <a:buNone/>
              <a:defRPr sz="800"/>
            </a:lvl7pPr>
            <a:lvl8pPr marL="3168472" indent="0">
              <a:buNone/>
              <a:defRPr sz="800"/>
            </a:lvl8pPr>
            <a:lvl9pPr marL="3621088" indent="0">
              <a:buNone/>
              <a:defRPr sz="8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7"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0F2D1BD0-DA0F-4BD6-B264-B666CC051737}"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14867503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5"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82DC692E-4685-4213-885F-01D1F1336794}"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314867275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71467" y="228603"/>
            <a:ext cx="2743200" cy="5829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41900" y="228603"/>
            <a:ext cx="8048978" cy="5829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5"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579C38E9-F875-4453-87FA-9151935DB802}"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372789923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541867" y="228603"/>
            <a:ext cx="10972800" cy="5829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4"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5"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7DABAFF6-207A-49EA-AA1E-8CDC7A5B5A26}"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18703796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541867" y="228600"/>
            <a:ext cx="10363200" cy="1143000"/>
          </a:xfrm>
        </p:spPr>
        <p:txBody>
          <a:bodyPr/>
          <a:lstStyle/>
          <a:p>
            <a:r>
              <a:rPr lang="en-US"/>
              <a:t>Click to edit Master title style</a:t>
            </a:r>
          </a:p>
        </p:txBody>
      </p:sp>
      <p:sp>
        <p:nvSpPr>
          <p:cNvPr id="3" name="Chart Placeholder 2"/>
          <p:cNvSpPr>
            <a:spLocks noGrp="1"/>
          </p:cNvSpPr>
          <p:nvPr>
            <p:ph type="chart" idx="1"/>
          </p:nvPr>
        </p:nvSpPr>
        <p:spPr>
          <a:xfrm>
            <a:off x="609600" y="1885968"/>
            <a:ext cx="10905067" cy="4171951"/>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5"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5B1609EB-B3E1-4906-9CAE-A684AD3FFF18}"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112328675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541867" y="2286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609694" y="1885968"/>
            <a:ext cx="5362222" cy="41719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52532" y="1885968"/>
            <a:ext cx="5362222" cy="4171951"/>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7"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731ADFF7-4E59-4A97-A545-96FE81D0A52A}"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304214299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paint"/>
          <p:cNvPicPr>
            <a:picLocks noChangeAspect="1" noChangeArrowheads="1"/>
          </p:cNvPicPr>
          <p:nvPr/>
        </p:nvPicPr>
        <p:blipFill>
          <a:blip r:embed="rId2">
            <a:clrChange>
              <a:clrFrom>
                <a:srgbClr val="C0C0C0"/>
              </a:clrFrom>
              <a:clrTo>
                <a:srgbClr val="C0C0C0">
                  <a:alpha val="0"/>
                </a:srgbClr>
              </a:clrTo>
            </a:clrChange>
            <a:extLst>
              <a:ext uri="{28A0092B-C50C-407E-A947-70E740481C1C}">
                <a14:useLocalDpi xmlns:a14="http://schemas.microsoft.com/office/drawing/2010/main" val="0"/>
              </a:ext>
            </a:extLst>
          </a:blip>
          <a:srcRect/>
          <a:stretch>
            <a:fillRect/>
          </a:stretch>
        </p:blipFill>
        <p:spPr bwMode="auto">
          <a:xfrm>
            <a:off x="1219200" y="1828804"/>
            <a:ext cx="10972800" cy="384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098" name="Rectangle 2"/>
          <p:cNvSpPr>
            <a:spLocks noGrp="1" noChangeArrowheads="1"/>
          </p:cNvSpPr>
          <p:nvPr>
            <p:ph type="ctrTitle"/>
          </p:nvPr>
        </p:nvSpPr>
        <p:spPr>
          <a:xfrm>
            <a:off x="1219200" y="685800"/>
            <a:ext cx="10295467" cy="1143000"/>
          </a:xfrm>
        </p:spPr>
        <p:txBody>
          <a:bodyPr/>
          <a:lstStyle>
            <a:lvl1pPr>
              <a:defRPr/>
            </a:lvl1pPr>
          </a:lstStyle>
          <a:p>
            <a:pPr lvl="0"/>
            <a:r>
              <a:rPr lang="en-US" noProof="0"/>
              <a:t>Click to edit Master title style</a:t>
            </a:r>
          </a:p>
        </p:txBody>
      </p:sp>
      <p:sp>
        <p:nvSpPr>
          <p:cNvPr id="4099" name="Rectangle 3"/>
          <p:cNvSpPr>
            <a:spLocks noGrp="1" noChangeArrowheads="1"/>
          </p:cNvSpPr>
          <p:nvPr>
            <p:ph type="subTitle" idx="1"/>
          </p:nvPr>
        </p:nvSpPr>
        <p:spPr>
          <a:xfrm>
            <a:off x="2844800" y="3886202"/>
            <a:ext cx="8534400" cy="1771651"/>
          </a:xfrm>
        </p:spPr>
        <p:txBody>
          <a:bodyPr/>
          <a:lstStyle>
            <a:lvl1pPr marL="0" indent="0">
              <a:buFont typeface="Monotype Sorts" pitchFamily="2" charset="2"/>
              <a:buNone/>
              <a:defRPr>
                <a:latin typeface="Arial Black" pitchFamily="34" charset="0"/>
              </a:defRPr>
            </a:lvl1pPr>
          </a:lstStyle>
          <a:p>
            <a:pPr lvl="0"/>
            <a:r>
              <a:rPr lang="en-US" noProof="0"/>
              <a:t>Click to edit Master subtitle style</a:t>
            </a:r>
          </a:p>
        </p:txBody>
      </p:sp>
      <p:sp>
        <p:nvSpPr>
          <p:cNvPr id="5" name="Rectangle 4"/>
          <p:cNvSpPr>
            <a:spLocks noGrp="1" noChangeArrowheads="1"/>
          </p:cNvSpPr>
          <p:nvPr>
            <p:ph type="dt" sz="half" idx="10"/>
          </p:nvPr>
        </p:nvSpPr>
        <p:spPr>
          <a:xfrm>
            <a:off x="948267" y="6230704"/>
            <a:ext cx="2573867" cy="514351"/>
          </a:xfrm>
        </p:spPr>
        <p:txBody>
          <a:bodyPr/>
          <a:lstStyle>
            <a:lvl1pPr>
              <a:defRPr>
                <a:solidFill>
                  <a:srgbClr val="5E574E"/>
                </a:solidFill>
              </a:defRPr>
            </a:lvl1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5"/>
          <p:cNvSpPr>
            <a:spLocks noGrp="1" noChangeArrowheads="1"/>
          </p:cNvSpPr>
          <p:nvPr>
            <p:ph type="ftr" sz="quarter" idx="11"/>
          </p:nvPr>
        </p:nvSpPr>
        <p:spPr>
          <a:xfrm>
            <a:off x="4199467" y="6230704"/>
            <a:ext cx="3793067" cy="514351"/>
          </a:xfrm>
        </p:spPr>
        <p:txBody>
          <a:bodyPr/>
          <a:lstStyle>
            <a:lvl1pPr>
              <a:defRPr>
                <a:solidFill>
                  <a:srgbClr val="5E574E"/>
                </a:solidFill>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7" name="Rectangle 6"/>
          <p:cNvSpPr>
            <a:spLocks noGrp="1" noChangeArrowheads="1"/>
          </p:cNvSpPr>
          <p:nvPr>
            <p:ph type="sldNum" sz="quarter" idx="12"/>
          </p:nvPr>
        </p:nvSpPr>
        <p:spPr>
          <a:xfrm>
            <a:off x="8805333" y="6230704"/>
            <a:ext cx="2438400" cy="514351"/>
          </a:xfrm>
        </p:spPr>
        <p:txBody>
          <a:bodyPr/>
          <a:lstStyle>
            <a:lvl1pPr>
              <a:defRPr>
                <a:solidFill>
                  <a:srgbClr val="5E574E"/>
                </a:solidFill>
              </a:defRPr>
            </a:lvl1pPr>
          </a:lstStyle>
          <a:p>
            <a:pPr marL="0" marR="0" lvl="0" indent="0" algn="r" defTabSz="914400" rtl="0" eaLnBrk="0" fontAlgn="base" latinLnBrk="0" hangingPunct="0">
              <a:lnSpc>
                <a:spcPct val="100000"/>
              </a:lnSpc>
              <a:spcBef>
                <a:spcPct val="50000"/>
              </a:spcBef>
              <a:spcAft>
                <a:spcPct val="0"/>
              </a:spcAft>
              <a:buClrTx/>
              <a:buSzTx/>
              <a:buFontTx/>
              <a:buNone/>
              <a:tabLst/>
              <a:defRPr/>
            </a:pPr>
            <a:fld id="{906B74BF-1A15-415C-AAE4-F12478B37907}" type="slidenum">
              <a:rPr kumimoji="0" lang="en-US" sz="135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a:t>
            </a:fld>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426538132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0" fontAlgn="base" latinLnBrk="0" hangingPunct="0">
              <a:lnSpc>
                <a:spcPct val="100000"/>
              </a:lnSpc>
              <a:spcBef>
                <a:spcPct val="50000"/>
              </a:spcBef>
              <a:spcAft>
                <a:spcPct val="0"/>
              </a:spcAft>
              <a:buClrTx/>
              <a:buSzTx/>
              <a:buFontTx/>
              <a:buNone/>
              <a:tabLst/>
              <a:defRPr/>
            </a:pPr>
            <a:fld id="{5DCAC2CF-A23C-4954-8B74-8150CC0EB8CC}" type="slidenum">
              <a:rPr kumimoji="0" lang="en-US" sz="135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a:t>
            </a:fld>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264662365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319" y="4406918"/>
            <a:ext cx="10363200" cy="1362075"/>
          </a:xfrm>
        </p:spPr>
        <p:txBody>
          <a:bodyPr anchor="t"/>
          <a:lstStyle>
            <a:lvl1pPr algn="l">
              <a:defRPr sz="3713" b="1" cap="all"/>
            </a:lvl1pPr>
          </a:lstStyle>
          <a:p>
            <a:r>
              <a:rPr lang="en-US"/>
              <a:t>Click to edit Master title style</a:t>
            </a:r>
          </a:p>
        </p:txBody>
      </p:sp>
      <p:sp>
        <p:nvSpPr>
          <p:cNvPr id="3" name="Text Placeholder 2"/>
          <p:cNvSpPr>
            <a:spLocks noGrp="1"/>
          </p:cNvSpPr>
          <p:nvPr>
            <p:ph type="body" idx="1"/>
          </p:nvPr>
        </p:nvSpPr>
        <p:spPr>
          <a:xfrm>
            <a:off x="963319" y="2906713"/>
            <a:ext cx="10363200" cy="1500187"/>
          </a:xfrm>
        </p:spPr>
        <p:txBody>
          <a:bodyPr anchor="b"/>
          <a:lstStyle>
            <a:lvl1pPr marL="0" indent="0">
              <a:buNone/>
              <a:defRPr sz="1913"/>
            </a:lvl1pPr>
            <a:lvl2pPr marL="411733" indent="0">
              <a:buNone/>
              <a:defRPr sz="1688"/>
            </a:lvl2pPr>
            <a:lvl3pPr marL="823469" indent="0">
              <a:buNone/>
              <a:defRPr sz="1463"/>
            </a:lvl3pPr>
            <a:lvl4pPr marL="1235357" indent="0">
              <a:buNone/>
              <a:defRPr sz="1350"/>
            </a:lvl4pPr>
            <a:lvl5pPr marL="1647197" indent="0">
              <a:buNone/>
              <a:defRPr sz="1350"/>
            </a:lvl5pPr>
            <a:lvl6pPr marL="2058998" indent="0">
              <a:buNone/>
              <a:defRPr sz="1350"/>
            </a:lvl6pPr>
            <a:lvl7pPr marL="2470807" indent="0">
              <a:buNone/>
              <a:defRPr sz="1350"/>
            </a:lvl7pPr>
            <a:lvl8pPr marL="2882619" indent="0">
              <a:buNone/>
              <a:defRPr sz="1350"/>
            </a:lvl8pPr>
            <a:lvl9pPr marL="3294413" indent="0">
              <a:buNone/>
              <a:defRPr sz="135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0" fontAlgn="base" latinLnBrk="0" hangingPunct="0">
              <a:lnSpc>
                <a:spcPct val="100000"/>
              </a:lnSpc>
              <a:spcBef>
                <a:spcPct val="50000"/>
              </a:spcBef>
              <a:spcAft>
                <a:spcPct val="0"/>
              </a:spcAft>
              <a:buClrTx/>
              <a:buSzTx/>
              <a:buFontTx/>
              <a:buNone/>
              <a:tabLst/>
              <a:defRPr/>
            </a:pPr>
            <a:fld id="{6DA570DB-C65D-41C3-A52A-BD661F6540AE}" type="slidenum">
              <a:rPr kumimoji="0" lang="en-US" sz="135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a:t>
            </a:fld>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1038503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95100"/>
            <a:ext cx="10363200" cy="2387600"/>
          </a:xfrm>
        </p:spPr>
        <p:txBody>
          <a:bodyPr anchor="b"/>
          <a:lstStyle>
            <a:lvl1pPr algn="ctr">
              <a:defRPr sz="3375"/>
            </a:lvl1pPr>
          </a:lstStyle>
          <a:p>
            <a:r>
              <a:rPr lang="en-US" dirty="0"/>
              <a:t>Click to edit Master title style</a:t>
            </a:r>
          </a:p>
        </p:txBody>
      </p:sp>
      <p:sp>
        <p:nvSpPr>
          <p:cNvPr id="3" name="Subtitle 2"/>
          <p:cNvSpPr>
            <a:spLocks noGrp="1"/>
          </p:cNvSpPr>
          <p:nvPr>
            <p:ph type="subTitle" idx="1"/>
          </p:nvPr>
        </p:nvSpPr>
        <p:spPr>
          <a:xfrm>
            <a:off x="1524000" y="3716915"/>
            <a:ext cx="9144000" cy="96996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dirty="0"/>
              <a:t>Click to edit Master subtitle style</a:t>
            </a:r>
          </a:p>
        </p:txBody>
      </p:sp>
      <p:sp>
        <p:nvSpPr>
          <p:cNvPr id="5" name="Picture Placeholder 4"/>
          <p:cNvSpPr>
            <a:spLocks noGrp="1" noChangeAspect="1"/>
          </p:cNvSpPr>
          <p:nvPr>
            <p:ph type="pic" sz="quarter" idx="10" hasCustomPrompt="1"/>
          </p:nvPr>
        </p:nvSpPr>
        <p:spPr>
          <a:xfrm>
            <a:off x="2148420" y="5"/>
            <a:ext cx="8824383" cy="1090613"/>
          </a:xfrm>
        </p:spPr>
        <p:txBody>
          <a:bodyPr/>
          <a:lstStyle>
            <a:lvl1pPr>
              <a:defRPr baseline="0"/>
            </a:lvl1pPr>
          </a:lstStyle>
          <a:p>
            <a:r>
              <a:rPr lang="en-US" dirty="0"/>
              <a:t>Add your logo here on actual first slide (not in Master).  Don’t forget to add alt text.</a:t>
            </a:r>
          </a:p>
        </p:txBody>
      </p:sp>
      <p:sp>
        <p:nvSpPr>
          <p:cNvPr id="11" name="Picture Placeholder 10"/>
          <p:cNvSpPr>
            <a:spLocks noGrp="1"/>
          </p:cNvSpPr>
          <p:nvPr>
            <p:ph type="pic" sz="quarter" idx="11" hasCustomPrompt="1"/>
          </p:nvPr>
        </p:nvSpPr>
        <p:spPr>
          <a:xfrm>
            <a:off x="6290733" y="4718050"/>
            <a:ext cx="5901267" cy="2139950"/>
          </a:xfrm>
        </p:spPr>
        <p:txBody>
          <a:bodyPr/>
          <a:lstStyle>
            <a:lvl1pPr>
              <a:defRPr baseline="0"/>
            </a:lvl1pPr>
          </a:lstStyle>
          <a:p>
            <a:r>
              <a:rPr lang="en-US" dirty="0"/>
              <a:t>Add PTTC Stacked bars here on actual first slide (not in Master).  Don’t forget to add alt text.</a:t>
            </a:r>
          </a:p>
        </p:txBody>
      </p:sp>
    </p:spTree>
    <p:custDataLst>
      <p:tags r:id="rId1"/>
    </p:custDataLst>
    <p:extLst>
      <p:ext uri="{BB962C8B-B14F-4D97-AF65-F5344CB8AC3E}">
        <p14:creationId xmlns:p14="http://schemas.microsoft.com/office/powerpoint/2010/main" val="112388591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748" y="1885968"/>
            <a:ext cx="5362222" cy="4171951"/>
          </a:xfrm>
        </p:spPr>
        <p:txBody>
          <a:bodyPr/>
          <a:lstStyle>
            <a:lvl1pPr>
              <a:defRPr sz="2588"/>
            </a:lvl1pPr>
            <a:lvl2pPr>
              <a:defRPr sz="2250"/>
            </a:lvl2pPr>
            <a:lvl3pPr>
              <a:defRPr sz="1913"/>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52532" y="1885968"/>
            <a:ext cx="5362222" cy="4171951"/>
          </a:xfrm>
        </p:spPr>
        <p:txBody>
          <a:bodyPr/>
          <a:lstStyle>
            <a:lvl1pPr>
              <a:defRPr sz="2588"/>
            </a:lvl1pPr>
            <a:lvl2pPr>
              <a:defRPr sz="2250"/>
            </a:lvl2pPr>
            <a:lvl3pPr>
              <a:defRPr sz="1913"/>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0" fontAlgn="base" latinLnBrk="0" hangingPunct="0">
              <a:lnSpc>
                <a:spcPct val="100000"/>
              </a:lnSpc>
              <a:spcBef>
                <a:spcPct val="50000"/>
              </a:spcBef>
              <a:spcAft>
                <a:spcPct val="0"/>
              </a:spcAft>
              <a:buClrTx/>
              <a:buSzTx/>
              <a:buFontTx/>
              <a:buNone/>
              <a:tabLst/>
              <a:defRPr/>
            </a:pPr>
            <a:fld id="{57756E93-42CF-423E-9596-B3B98E5DAB5F}" type="slidenum">
              <a:rPr kumimoji="0" lang="en-US" sz="135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a:t>
            </a:fld>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165698119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4"/>
            <a:ext cx="5386683" cy="639763"/>
          </a:xfrm>
        </p:spPr>
        <p:txBody>
          <a:bodyPr anchor="b"/>
          <a:lstStyle>
            <a:lvl1pPr marL="0" indent="0">
              <a:buNone/>
              <a:defRPr sz="2250" b="1"/>
            </a:lvl1pPr>
            <a:lvl2pPr marL="411733" indent="0">
              <a:buNone/>
              <a:defRPr sz="1913" b="1"/>
            </a:lvl2pPr>
            <a:lvl3pPr marL="823469" indent="0">
              <a:buNone/>
              <a:defRPr sz="1688" b="1"/>
            </a:lvl3pPr>
            <a:lvl4pPr marL="1235357" indent="0">
              <a:buNone/>
              <a:defRPr sz="1463" b="1"/>
            </a:lvl4pPr>
            <a:lvl5pPr marL="1647197" indent="0">
              <a:buNone/>
              <a:defRPr sz="1463" b="1"/>
            </a:lvl5pPr>
            <a:lvl6pPr marL="2058998" indent="0">
              <a:buNone/>
              <a:defRPr sz="1463" b="1"/>
            </a:lvl6pPr>
            <a:lvl7pPr marL="2470807" indent="0">
              <a:buNone/>
              <a:defRPr sz="1463" b="1"/>
            </a:lvl7pPr>
            <a:lvl8pPr marL="2882619" indent="0">
              <a:buNone/>
              <a:defRPr sz="1463" b="1"/>
            </a:lvl8pPr>
            <a:lvl9pPr marL="3294413" indent="0">
              <a:buNone/>
              <a:defRPr sz="1463" b="1"/>
            </a:lvl9pPr>
          </a:lstStyle>
          <a:p>
            <a:pPr lvl="0"/>
            <a:r>
              <a:rPr lang="en-US"/>
              <a:t>Click to edit Master text styles</a:t>
            </a:r>
          </a:p>
        </p:txBody>
      </p:sp>
      <p:sp>
        <p:nvSpPr>
          <p:cNvPr id="4" name="Content Placeholder 3"/>
          <p:cNvSpPr>
            <a:spLocks noGrp="1"/>
          </p:cNvSpPr>
          <p:nvPr>
            <p:ph sz="half" idx="2"/>
          </p:nvPr>
        </p:nvSpPr>
        <p:spPr>
          <a:xfrm>
            <a:off x="609600" y="2174875"/>
            <a:ext cx="5386683" cy="3951288"/>
          </a:xfrm>
        </p:spPr>
        <p:txBody>
          <a:bodyPr/>
          <a:lstStyle>
            <a:lvl1pPr>
              <a:defRPr sz="2250"/>
            </a:lvl1pPr>
            <a:lvl2pPr>
              <a:defRPr sz="1913"/>
            </a:lvl2pPr>
            <a:lvl3pPr>
              <a:defRPr sz="1688"/>
            </a:lvl3pPr>
            <a:lvl4pPr>
              <a:defRPr sz="1463"/>
            </a:lvl4pPr>
            <a:lvl5pPr>
              <a:defRPr sz="1463"/>
            </a:lvl5pPr>
            <a:lvl6pPr>
              <a:defRPr sz="1463"/>
            </a:lvl6pPr>
            <a:lvl7pPr>
              <a:defRPr sz="1463"/>
            </a:lvl7pPr>
            <a:lvl8pPr>
              <a:defRPr sz="1463"/>
            </a:lvl8pPr>
            <a:lvl9pPr>
              <a:defRPr sz="146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837" y="1535114"/>
            <a:ext cx="5388563" cy="639763"/>
          </a:xfrm>
        </p:spPr>
        <p:txBody>
          <a:bodyPr anchor="b"/>
          <a:lstStyle>
            <a:lvl1pPr marL="0" indent="0">
              <a:buNone/>
              <a:defRPr sz="2250" b="1"/>
            </a:lvl1pPr>
            <a:lvl2pPr marL="411733" indent="0">
              <a:buNone/>
              <a:defRPr sz="1913" b="1"/>
            </a:lvl2pPr>
            <a:lvl3pPr marL="823469" indent="0">
              <a:buNone/>
              <a:defRPr sz="1688" b="1"/>
            </a:lvl3pPr>
            <a:lvl4pPr marL="1235357" indent="0">
              <a:buNone/>
              <a:defRPr sz="1463" b="1"/>
            </a:lvl4pPr>
            <a:lvl5pPr marL="1647197" indent="0">
              <a:buNone/>
              <a:defRPr sz="1463" b="1"/>
            </a:lvl5pPr>
            <a:lvl6pPr marL="2058998" indent="0">
              <a:buNone/>
              <a:defRPr sz="1463" b="1"/>
            </a:lvl6pPr>
            <a:lvl7pPr marL="2470807" indent="0">
              <a:buNone/>
              <a:defRPr sz="1463" b="1"/>
            </a:lvl7pPr>
            <a:lvl8pPr marL="2882619" indent="0">
              <a:buNone/>
              <a:defRPr sz="1463" b="1"/>
            </a:lvl8pPr>
            <a:lvl9pPr marL="3294413" indent="0">
              <a:buNone/>
              <a:defRPr sz="1463" b="1"/>
            </a:lvl9pPr>
          </a:lstStyle>
          <a:p>
            <a:pPr lvl="0"/>
            <a:r>
              <a:rPr lang="en-US"/>
              <a:t>Click to edit Master text styles</a:t>
            </a:r>
          </a:p>
        </p:txBody>
      </p:sp>
      <p:sp>
        <p:nvSpPr>
          <p:cNvPr id="6" name="Content Placeholder 5"/>
          <p:cNvSpPr>
            <a:spLocks noGrp="1"/>
          </p:cNvSpPr>
          <p:nvPr>
            <p:ph sz="quarter" idx="4"/>
          </p:nvPr>
        </p:nvSpPr>
        <p:spPr>
          <a:xfrm>
            <a:off x="6193837" y="2174875"/>
            <a:ext cx="5388563" cy="3951288"/>
          </a:xfrm>
        </p:spPr>
        <p:txBody>
          <a:bodyPr/>
          <a:lstStyle>
            <a:lvl1pPr>
              <a:defRPr sz="2250"/>
            </a:lvl1pPr>
            <a:lvl2pPr>
              <a:defRPr sz="1913"/>
            </a:lvl2pPr>
            <a:lvl3pPr>
              <a:defRPr sz="1688"/>
            </a:lvl3pPr>
            <a:lvl4pPr>
              <a:defRPr sz="1463"/>
            </a:lvl4pPr>
            <a:lvl5pPr>
              <a:defRPr sz="1463"/>
            </a:lvl5pPr>
            <a:lvl6pPr>
              <a:defRPr sz="1463"/>
            </a:lvl6pPr>
            <a:lvl7pPr>
              <a:defRPr sz="1463"/>
            </a:lvl7pPr>
            <a:lvl8pPr>
              <a:defRPr sz="1463"/>
            </a:lvl8pPr>
            <a:lvl9pPr>
              <a:defRPr sz="146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0" fontAlgn="base" latinLnBrk="0" hangingPunct="0">
              <a:lnSpc>
                <a:spcPct val="100000"/>
              </a:lnSpc>
              <a:spcBef>
                <a:spcPct val="50000"/>
              </a:spcBef>
              <a:spcAft>
                <a:spcPct val="0"/>
              </a:spcAft>
              <a:buClrTx/>
              <a:buSzTx/>
              <a:buFontTx/>
              <a:buNone/>
              <a:tabLst/>
              <a:defRPr/>
            </a:pPr>
            <a:fld id="{5A9E65E2-C88F-476D-AC84-B387393C9A44}" type="slidenum">
              <a:rPr kumimoji="0" lang="en-US" sz="135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a:t>
            </a:fld>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157135352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914400" rtl="0" eaLnBrk="0" fontAlgn="base" latinLnBrk="0" hangingPunct="0">
              <a:lnSpc>
                <a:spcPct val="100000"/>
              </a:lnSpc>
              <a:spcBef>
                <a:spcPct val="50000"/>
              </a:spcBef>
              <a:spcAft>
                <a:spcPct val="0"/>
              </a:spcAft>
              <a:buClrTx/>
              <a:buSzTx/>
              <a:buFontTx/>
              <a:buNone/>
              <a:tabLst/>
              <a:defRPr/>
            </a:pPr>
            <a:fld id="{0A75D197-A4E1-450D-B06D-88E610965086}" type="slidenum">
              <a:rPr kumimoji="0" lang="en-US" sz="135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a:t>
            </a:fld>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44951390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914400" rtl="0" eaLnBrk="0" fontAlgn="base" latinLnBrk="0" hangingPunct="0">
              <a:lnSpc>
                <a:spcPct val="100000"/>
              </a:lnSpc>
              <a:spcBef>
                <a:spcPct val="50000"/>
              </a:spcBef>
              <a:spcAft>
                <a:spcPct val="0"/>
              </a:spcAft>
              <a:buClrTx/>
              <a:buSzTx/>
              <a:buFontTx/>
              <a:buNone/>
              <a:tabLst/>
              <a:defRPr/>
            </a:pPr>
            <a:fld id="{3D92BAF0-2906-4B27-A5E6-0E406EF196E9}" type="slidenum">
              <a:rPr kumimoji="0" lang="en-US" sz="135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a:t>
            </a:fld>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404217098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18" y="273050"/>
            <a:ext cx="4011319" cy="1162051"/>
          </a:xfrm>
        </p:spPr>
        <p:txBody>
          <a:bodyPr/>
          <a:lstStyle>
            <a:lvl1pPr algn="l">
              <a:defRPr sz="1913" b="1"/>
            </a:lvl1pPr>
          </a:lstStyle>
          <a:p>
            <a:r>
              <a:rPr lang="en-US"/>
              <a:t>Click to edit Master title style</a:t>
            </a:r>
          </a:p>
        </p:txBody>
      </p:sp>
      <p:sp>
        <p:nvSpPr>
          <p:cNvPr id="3" name="Content Placeholder 2"/>
          <p:cNvSpPr>
            <a:spLocks noGrp="1"/>
          </p:cNvSpPr>
          <p:nvPr>
            <p:ph idx="1"/>
          </p:nvPr>
        </p:nvSpPr>
        <p:spPr>
          <a:xfrm>
            <a:off x="4767675" y="273577"/>
            <a:ext cx="6814726" cy="5853113"/>
          </a:xfrm>
        </p:spPr>
        <p:txBody>
          <a:bodyPr/>
          <a:lstStyle>
            <a:lvl1pPr>
              <a:defRPr sz="3038"/>
            </a:lvl1pPr>
            <a:lvl2pPr>
              <a:defRPr sz="2588"/>
            </a:lvl2pPr>
            <a:lvl3pPr>
              <a:defRPr sz="2250"/>
            </a:lvl3pPr>
            <a:lvl4pPr>
              <a:defRPr sz="1913"/>
            </a:lvl4pPr>
            <a:lvl5pPr>
              <a:defRPr sz="1913"/>
            </a:lvl5pPr>
            <a:lvl6pPr>
              <a:defRPr sz="1913"/>
            </a:lvl6pPr>
            <a:lvl7pPr>
              <a:defRPr sz="1913"/>
            </a:lvl7pPr>
            <a:lvl8pPr>
              <a:defRPr sz="1913"/>
            </a:lvl8pPr>
            <a:lvl9pPr>
              <a:defRPr sz="19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18" y="1435104"/>
            <a:ext cx="4011319" cy="4691063"/>
          </a:xfrm>
        </p:spPr>
        <p:txBody>
          <a:bodyPr/>
          <a:lstStyle>
            <a:lvl1pPr marL="0" indent="0">
              <a:buNone/>
              <a:defRPr sz="1350"/>
            </a:lvl1pPr>
            <a:lvl2pPr marL="411733" indent="0">
              <a:buNone/>
              <a:defRPr sz="1125"/>
            </a:lvl2pPr>
            <a:lvl3pPr marL="823469" indent="0">
              <a:buNone/>
              <a:defRPr sz="900"/>
            </a:lvl3pPr>
            <a:lvl4pPr marL="1235357" indent="0">
              <a:buNone/>
              <a:defRPr sz="788"/>
            </a:lvl4pPr>
            <a:lvl5pPr marL="1647197" indent="0">
              <a:buNone/>
              <a:defRPr sz="788"/>
            </a:lvl5pPr>
            <a:lvl6pPr marL="2058998" indent="0">
              <a:buNone/>
              <a:defRPr sz="788"/>
            </a:lvl6pPr>
            <a:lvl7pPr marL="2470807" indent="0">
              <a:buNone/>
              <a:defRPr sz="788"/>
            </a:lvl7pPr>
            <a:lvl8pPr marL="2882619" indent="0">
              <a:buNone/>
              <a:defRPr sz="788"/>
            </a:lvl8pPr>
            <a:lvl9pPr marL="3294413" indent="0">
              <a:buNone/>
              <a:defRPr sz="788"/>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0" fontAlgn="base" latinLnBrk="0" hangingPunct="0">
              <a:lnSpc>
                <a:spcPct val="100000"/>
              </a:lnSpc>
              <a:spcBef>
                <a:spcPct val="50000"/>
              </a:spcBef>
              <a:spcAft>
                <a:spcPct val="0"/>
              </a:spcAft>
              <a:buClrTx/>
              <a:buSzTx/>
              <a:buFontTx/>
              <a:buNone/>
              <a:tabLst/>
              <a:defRPr/>
            </a:pPr>
            <a:fld id="{9D982D02-2FAD-4FCE-9CC8-91F667DFB27C}" type="slidenum">
              <a:rPr kumimoji="0" lang="en-US" sz="135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a:t>
            </a:fld>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428302677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481" y="4800602"/>
            <a:ext cx="7315200" cy="566739"/>
          </a:xfrm>
        </p:spPr>
        <p:txBody>
          <a:bodyPr/>
          <a:lstStyle>
            <a:lvl1pPr algn="l">
              <a:defRPr sz="1913" b="1"/>
            </a:lvl1pPr>
          </a:lstStyle>
          <a:p>
            <a:r>
              <a:rPr lang="en-US"/>
              <a:t>Click to edit Master title style</a:t>
            </a:r>
          </a:p>
        </p:txBody>
      </p:sp>
      <p:sp>
        <p:nvSpPr>
          <p:cNvPr id="3" name="Picture Placeholder 2"/>
          <p:cNvSpPr>
            <a:spLocks noGrp="1"/>
          </p:cNvSpPr>
          <p:nvPr>
            <p:ph type="pic" idx="1"/>
          </p:nvPr>
        </p:nvSpPr>
        <p:spPr>
          <a:xfrm>
            <a:off x="2389481" y="612775"/>
            <a:ext cx="7315200" cy="4114800"/>
          </a:xfrm>
        </p:spPr>
        <p:txBody>
          <a:bodyPr/>
          <a:lstStyle>
            <a:lvl1pPr marL="0" indent="0">
              <a:buNone/>
              <a:defRPr sz="3038"/>
            </a:lvl1pPr>
            <a:lvl2pPr marL="411733" indent="0">
              <a:buNone/>
              <a:defRPr sz="2588"/>
            </a:lvl2pPr>
            <a:lvl3pPr marL="823469" indent="0">
              <a:buNone/>
              <a:defRPr sz="2250"/>
            </a:lvl3pPr>
            <a:lvl4pPr marL="1235357" indent="0">
              <a:buNone/>
              <a:defRPr sz="1913"/>
            </a:lvl4pPr>
            <a:lvl5pPr marL="1647197" indent="0">
              <a:buNone/>
              <a:defRPr sz="1913"/>
            </a:lvl5pPr>
            <a:lvl6pPr marL="2058998" indent="0">
              <a:buNone/>
              <a:defRPr sz="1913"/>
            </a:lvl6pPr>
            <a:lvl7pPr marL="2470807" indent="0">
              <a:buNone/>
              <a:defRPr sz="1913"/>
            </a:lvl7pPr>
            <a:lvl8pPr marL="2882619" indent="0">
              <a:buNone/>
              <a:defRPr sz="1913"/>
            </a:lvl8pPr>
            <a:lvl9pPr marL="3294413" indent="0">
              <a:buNone/>
              <a:defRPr sz="1913"/>
            </a:lvl9pPr>
          </a:lstStyle>
          <a:p>
            <a:pPr lvl="0"/>
            <a:endParaRPr lang="en-US" noProof="0"/>
          </a:p>
        </p:txBody>
      </p:sp>
      <p:sp>
        <p:nvSpPr>
          <p:cNvPr id="4" name="Text Placeholder 3"/>
          <p:cNvSpPr>
            <a:spLocks noGrp="1"/>
          </p:cNvSpPr>
          <p:nvPr>
            <p:ph type="body" sz="half" idx="2"/>
          </p:nvPr>
        </p:nvSpPr>
        <p:spPr>
          <a:xfrm>
            <a:off x="2389481" y="5368692"/>
            <a:ext cx="7315200" cy="804863"/>
          </a:xfrm>
        </p:spPr>
        <p:txBody>
          <a:bodyPr/>
          <a:lstStyle>
            <a:lvl1pPr marL="0" indent="0">
              <a:buNone/>
              <a:defRPr sz="1350"/>
            </a:lvl1pPr>
            <a:lvl2pPr marL="411733" indent="0">
              <a:buNone/>
              <a:defRPr sz="1125"/>
            </a:lvl2pPr>
            <a:lvl3pPr marL="823469" indent="0">
              <a:buNone/>
              <a:defRPr sz="900"/>
            </a:lvl3pPr>
            <a:lvl4pPr marL="1235357" indent="0">
              <a:buNone/>
              <a:defRPr sz="788"/>
            </a:lvl4pPr>
            <a:lvl5pPr marL="1647197" indent="0">
              <a:buNone/>
              <a:defRPr sz="788"/>
            </a:lvl5pPr>
            <a:lvl6pPr marL="2058998" indent="0">
              <a:buNone/>
              <a:defRPr sz="788"/>
            </a:lvl6pPr>
            <a:lvl7pPr marL="2470807" indent="0">
              <a:buNone/>
              <a:defRPr sz="788"/>
            </a:lvl7pPr>
            <a:lvl8pPr marL="2882619" indent="0">
              <a:buNone/>
              <a:defRPr sz="788"/>
            </a:lvl8pPr>
            <a:lvl9pPr marL="3294413" indent="0">
              <a:buNone/>
              <a:defRPr sz="788"/>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0" fontAlgn="base" latinLnBrk="0" hangingPunct="0">
              <a:lnSpc>
                <a:spcPct val="100000"/>
              </a:lnSpc>
              <a:spcBef>
                <a:spcPct val="50000"/>
              </a:spcBef>
              <a:spcAft>
                <a:spcPct val="0"/>
              </a:spcAft>
              <a:buClrTx/>
              <a:buSzTx/>
              <a:buFontTx/>
              <a:buNone/>
              <a:tabLst/>
              <a:defRPr/>
            </a:pPr>
            <a:fld id="{61742766-D63E-49C7-8FBF-1C1E2B108850}" type="slidenum">
              <a:rPr kumimoji="0" lang="en-US" sz="135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a:t>
            </a:fld>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389810135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0" fontAlgn="base" latinLnBrk="0" hangingPunct="0">
              <a:lnSpc>
                <a:spcPct val="100000"/>
              </a:lnSpc>
              <a:spcBef>
                <a:spcPct val="50000"/>
              </a:spcBef>
              <a:spcAft>
                <a:spcPct val="0"/>
              </a:spcAft>
              <a:buClrTx/>
              <a:buSzTx/>
              <a:buFontTx/>
              <a:buNone/>
              <a:tabLst/>
              <a:defRPr/>
            </a:pPr>
            <a:fld id="{55AE2EBD-56C9-4151-92A8-1B7C25F212C1}" type="slidenum">
              <a:rPr kumimoji="0" lang="en-US" sz="135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a:t>
            </a:fld>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352649256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71467" y="228603"/>
            <a:ext cx="2743200" cy="5829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41900" y="228603"/>
            <a:ext cx="8048978" cy="5829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0" fontAlgn="base" latinLnBrk="0" hangingPunct="0">
              <a:lnSpc>
                <a:spcPct val="100000"/>
              </a:lnSpc>
              <a:spcBef>
                <a:spcPct val="50000"/>
              </a:spcBef>
              <a:spcAft>
                <a:spcPct val="0"/>
              </a:spcAft>
              <a:buClrTx/>
              <a:buSzTx/>
              <a:buFontTx/>
              <a:buNone/>
              <a:tabLst/>
              <a:defRPr/>
            </a:pPr>
            <a:fld id="{739A4618-F3F9-474E-BB8A-82DD037FB13B}" type="slidenum">
              <a:rPr kumimoji="0" lang="en-US" sz="135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a:t>
            </a:fld>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412622490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541867" y="228603"/>
            <a:ext cx="10972800" cy="5829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914400" rtl="0" eaLnBrk="0" fontAlgn="base" latinLnBrk="0" hangingPunct="0">
              <a:lnSpc>
                <a:spcPct val="100000"/>
              </a:lnSpc>
              <a:spcBef>
                <a:spcPct val="50000"/>
              </a:spcBef>
              <a:spcAft>
                <a:spcPct val="0"/>
              </a:spcAft>
              <a:buClrTx/>
              <a:buSzTx/>
              <a:buFontTx/>
              <a:buNone/>
              <a:tabLst/>
              <a:defRPr/>
            </a:pPr>
            <a:fld id="{1330FAB3-29B3-427E-B1DF-70566A52DEDF}" type="slidenum">
              <a:rPr kumimoji="0" lang="en-US" sz="135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a:t>
            </a:fld>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413632029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541867" y="228600"/>
            <a:ext cx="10363200" cy="1143000"/>
          </a:xfrm>
        </p:spPr>
        <p:txBody>
          <a:bodyPr/>
          <a:lstStyle/>
          <a:p>
            <a:r>
              <a:rPr lang="en-US"/>
              <a:t>Click to edit Master title style</a:t>
            </a:r>
          </a:p>
        </p:txBody>
      </p:sp>
      <p:sp>
        <p:nvSpPr>
          <p:cNvPr id="3" name="Chart Placeholder 2"/>
          <p:cNvSpPr>
            <a:spLocks noGrp="1"/>
          </p:cNvSpPr>
          <p:nvPr>
            <p:ph type="chart" idx="1"/>
          </p:nvPr>
        </p:nvSpPr>
        <p:spPr>
          <a:xfrm>
            <a:off x="609600" y="1885968"/>
            <a:ext cx="10905067" cy="4171951"/>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0" fontAlgn="base" latinLnBrk="0" hangingPunct="0">
              <a:lnSpc>
                <a:spcPct val="100000"/>
              </a:lnSpc>
              <a:spcBef>
                <a:spcPct val="50000"/>
              </a:spcBef>
              <a:spcAft>
                <a:spcPct val="0"/>
              </a:spcAft>
              <a:buClrTx/>
              <a:buSzTx/>
              <a:buFontTx/>
              <a:buNone/>
              <a:tabLst/>
              <a:defRPr/>
            </a:pPr>
            <a:fld id="{3BF69314-D9A5-49D7-A699-7AD4DB16A574}" type="slidenum">
              <a:rPr kumimoji="0" lang="en-US" sz="135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a:t>
            </a:fld>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2420667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5/23/2024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48250667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41867" y="228600"/>
            <a:ext cx="10363200" cy="1143000"/>
          </a:xfrm>
        </p:spPr>
        <p:txBody>
          <a:bodyPr/>
          <a:lstStyle/>
          <a:p>
            <a:r>
              <a:rPr lang="en-US"/>
              <a:t>Click to edit Master title style</a:t>
            </a:r>
          </a:p>
        </p:txBody>
      </p:sp>
      <p:sp>
        <p:nvSpPr>
          <p:cNvPr id="3" name="Content Placeholder 2"/>
          <p:cNvSpPr>
            <a:spLocks noGrp="1"/>
          </p:cNvSpPr>
          <p:nvPr>
            <p:ph sz="half" idx="1"/>
          </p:nvPr>
        </p:nvSpPr>
        <p:spPr>
          <a:xfrm>
            <a:off x="609748" y="1885968"/>
            <a:ext cx="5362222" cy="41719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52532" y="1886618"/>
            <a:ext cx="5362222" cy="2009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52532" y="4048814"/>
            <a:ext cx="5362222" cy="2009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7" name="Rectangle 5"/>
          <p:cNvSpPr>
            <a:spLocks noGrp="1" noChangeArrowheads="1"/>
          </p:cNvSpPr>
          <p:nvPr>
            <p:ph type="ftr" sz="quarter" idx="11"/>
          </p:nvPr>
        </p:nvSpPr>
        <p:spPr>
          <a:ln/>
        </p:spPr>
        <p:txBody>
          <a:bodyPr/>
          <a:lstStyle>
            <a:lvl1pPr>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8" name="Rectangle 6"/>
          <p:cNvSpPr>
            <a:spLocks noGrp="1" noChangeArrowheads="1"/>
          </p:cNvSpPr>
          <p:nvPr>
            <p:ph type="sldNum" sz="quarter" idx="12"/>
          </p:nvPr>
        </p:nvSpPr>
        <p:spPr>
          <a:ln/>
        </p:spPr>
        <p:txBody>
          <a:bodyPr/>
          <a:lstStyle>
            <a:lvl1pPr>
              <a:defRPr/>
            </a:lvl1pPr>
          </a:lstStyle>
          <a:p>
            <a:pPr marL="0" marR="0" lvl="0" indent="0" algn="r" defTabSz="914400" rtl="0" eaLnBrk="0" fontAlgn="base" latinLnBrk="0" hangingPunct="0">
              <a:lnSpc>
                <a:spcPct val="100000"/>
              </a:lnSpc>
              <a:spcBef>
                <a:spcPct val="50000"/>
              </a:spcBef>
              <a:spcAft>
                <a:spcPct val="0"/>
              </a:spcAft>
              <a:buClrTx/>
              <a:buSzTx/>
              <a:buFontTx/>
              <a:buNone/>
              <a:tabLst/>
              <a:defRPr/>
            </a:pPr>
            <a:fld id="{31389127-882E-4C9B-81E4-FE0F3BA6EA48}" type="slidenum">
              <a:rPr kumimoji="0" lang="en-US" sz="135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a:t>
            </a:fld>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387878165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541867" y="2286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609748" y="1885968"/>
            <a:ext cx="5362222" cy="41719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52532" y="1885968"/>
            <a:ext cx="5362222" cy="4171951"/>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0" fontAlgn="base" latinLnBrk="0" hangingPunct="0">
              <a:lnSpc>
                <a:spcPct val="100000"/>
              </a:lnSpc>
              <a:spcBef>
                <a:spcPct val="50000"/>
              </a:spcBef>
              <a:spcAft>
                <a:spcPct val="0"/>
              </a:spcAft>
              <a:buClrTx/>
              <a:buSzTx/>
              <a:buFontTx/>
              <a:buNone/>
              <a:tabLst/>
              <a:defRPr/>
            </a:pPr>
            <a:fld id="{D4DAC2D3-A473-45E8-A8B1-3DFBA35E5081}" type="slidenum">
              <a:rPr kumimoji="0" lang="en-US" sz="135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a:t>
            </a:fld>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Tree>
    <p:extLst>
      <p:ext uri="{BB962C8B-B14F-4D97-AF65-F5344CB8AC3E}">
        <p14:creationId xmlns:p14="http://schemas.microsoft.com/office/powerpoint/2010/main" val="196937924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paint"/>
          <p:cNvPicPr>
            <a:picLocks noChangeAspect="1" noChangeArrowheads="1"/>
          </p:cNvPicPr>
          <p:nvPr/>
        </p:nvPicPr>
        <p:blipFill>
          <a:blip r:embed="rId2">
            <a:clrChange>
              <a:clrFrom>
                <a:srgbClr val="C0C0C0"/>
              </a:clrFrom>
              <a:clrTo>
                <a:srgbClr val="C0C0C0">
                  <a:alpha val="0"/>
                </a:srgbClr>
              </a:clrTo>
            </a:clrChange>
            <a:extLst>
              <a:ext uri="{28A0092B-C50C-407E-A947-70E740481C1C}">
                <a14:useLocalDpi xmlns:a14="http://schemas.microsoft.com/office/drawing/2010/main" val="0"/>
              </a:ext>
            </a:extLst>
          </a:blip>
          <a:srcRect/>
          <a:stretch>
            <a:fillRect/>
          </a:stretch>
        </p:blipFill>
        <p:spPr bwMode="auto">
          <a:xfrm>
            <a:off x="1219200" y="1828809"/>
            <a:ext cx="10972800" cy="384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098" name="Rectangle 2"/>
          <p:cNvSpPr>
            <a:spLocks noGrp="1" noChangeArrowheads="1"/>
          </p:cNvSpPr>
          <p:nvPr>
            <p:ph type="ctrTitle"/>
          </p:nvPr>
        </p:nvSpPr>
        <p:spPr>
          <a:xfrm>
            <a:off x="1219200" y="685800"/>
            <a:ext cx="10295467" cy="1143000"/>
          </a:xfrm>
        </p:spPr>
        <p:txBody>
          <a:bodyPr/>
          <a:lstStyle>
            <a:lvl1pPr>
              <a:defRPr/>
            </a:lvl1pPr>
          </a:lstStyle>
          <a:p>
            <a:pPr lvl="0"/>
            <a:r>
              <a:rPr lang="en-US" noProof="0"/>
              <a:t>Click to edit Master title style</a:t>
            </a:r>
          </a:p>
        </p:txBody>
      </p:sp>
      <p:sp>
        <p:nvSpPr>
          <p:cNvPr id="4099" name="Rectangle 3"/>
          <p:cNvSpPr>
            <a:spLocks noGrp="1" noChangeArrowheads="1"/>
          </p:cNvSpPr>
          <p:nvPr>
            <p:ph type="subTitle" idx="1"/>
          </p:nvPr>
        </p:nvSpPr>
        <p:spPr>
          <a:xfrm>
            <a:off x="2844800" y="3886202"/>
            <a:ext cx="8534400" cy="1771651"/>
          </a:xfrm>
        </p:spPr>
        <p:txBody>
          <a:bodyPr/>
          <a:lstStyle>
            <a:lvl1pPr marL="0" indent="0">
              <a:buFont typeface="Monotype Sorts" pitchFamily="2" charset="2"/>
              <a:buNone/>
              <a:defRPr>
                <a:latin typeface="Arial Black" pitchFamily="34" charset="0"/>
              </a:defRPr>
            </a:lvl1pPr>
          </a:lstStyle>
          <a:p>
            <a:pPr lvl="0"/>
            <a:r>
              <a:rPr lang="en-US" noProof="0"/>
              <a:t>Click to edit Master subtitle style</a:t>
            </a:r>
          </a:p>
        </p:txBody>
      </p:sp>
      <p:sp>
        <p:nvSpPr>
          <p:cNvPr id="5" name="Rectangle 4"/>
          <p:cNvSpPr>
            <a:spLocks noGrp="1" noChangeArrowheads="1"/>
          </p:cNvSpPr>
          <p:nvPr>
            <p:ph type="dt" sz="half" idx="10"/>
          </p:nvPr>
        </p:nvSpPr>
        <p:spPr>
          <a:xfrm>
            <a:off x="948267" y="6230720"/>
            <a:ext cx="2573867" cy="514351"/>
          </a:xfrm>
        </p:spPr>
        <p:txBody>
          <a:bodyPr/>
          <a:lstStyle>
            <a:lvl1pPr>
              <a:defRPr>
                <a:solidFill>
                  <a:srgbClr val="5E574E"/>
                </a:solidFill>
              </a:defRPr>
            </a:lvl1pPr>
          </a:lstStyle>
          <a:p>
            <a:pPr eaLnBrk="0" fontAlgn="base" hangingPunct="0">
              <a:spcAft>
                <a:spcPct val="0"/>
              </a:spcAft>
              <a:defRPr/>
            </a:pPr>
            <a:endParaRPr lang="en-US"/>
          </a:p>
        </p:txBody>
      </p:sp>
      <p:sp>
        <p:nvSpPr>
          <p:cNvPr id="6" name="Rectangle 5"/>
          <p:cNvSpPr>
            <a:spLocks noGrp="1" noChangeArrowheads="1"/>
          </p:cNvSpPr>
          <p:nvPr>
            <p:ph type="ftr" sz="quarter" idx="11"/>
          </p:nvPr>
        </p:nvSpPr>
        <p:spPr>
          <a:xfrm>
            <a:off x="4199467" y="6230720"/>
            <a:ext cx="3793067" cy="514351"/>
          </a:xfrm>
        </p:spPr>
        <p:txBody>
          <a:bodyPr/>
          <a:lstStyle>
            <a:lvl1pPr>
              <a:defRPr>
                <a:solidFill>
                  <a:srgbClr val="5E574E"/>
                </a:solidFill>
              </a:defRPr>
            </a:lvl1pPr>
          </a:lstStyle>
          <a:p>
            <a:pPr eaLnBrk="0" fontAlgn="base" hangingPunct="0">
              <a:spcAft>
                <a:spcPct val="0"/>
              </a:spcAft>
              <a:defRPr/>
            </a:pPr>
            <a:endParaRPr lang="en-US"/>
          </a:p>
        </p:txBody>
      </p:sp>
      <p:sp>
        <p:nvSpPr>
          <p:cNvPr id="7" name="Rectangle 6"/>
          <p:cNvSpPr>
            <a:spLocks noGrp="1" noChangeArrowheads="1"/>
          </p:cNvSpPr>
          <p:nvPr>
            <p:ph type="sldNum" sz="quarter" idx="12"/>
          </p:nvPr>
        </p:nvSpPr>
        <p:spPr>
          <a:xfrm>
            <a:off x="8805333" y="6230720"/>
            <a:ext cx="2438400" cy="514351"/>
          </a:xfrm>
        </p:spPr>
        <p:txBody>
          <a:bodyPr/>
          <a:lstStyle>
            <a:lvl1pPr>
              <a:defRPr>
                <a:solidFill>
                  <a:srgbClr val="5E574E"/>
                </a:solidFill>
              </a:defRPr>
            </a:lvl1pPr>
          </a:lstStyle>
          <a:p>
            <a:pPr eaLnBrk="0" fontAlgn="base" hangingPunct="0">
              <a:spcAft>
                <a:spcPct val="0"/>
              </a:spcAft>
              <a:defRPr/>
            </a:pPr>
            <a:fld id="{906B74BF-1A15-415C-AAE4-F12478B37907}" type="slidenum">
              <a:rPr lang="en-US" smtClean="0"/>
              <a:pPr eaLnBrk="0" fontAlgn="base" hangingPunct="0">
                <a:spcAft>
                  <a:spcPct val="0"/>
                </a:spcAft>
                <a:defRPr/>
              </a:pPr>
              <a:t>‹#›</a:t>
            </a:fld>
            <a:endParaRPr lang="en-US"/>
          </a:p>
        </p:txBody>
      </p:sp>
    </p:spTree>
    <p:extLst>
      <p:ext uri="{BB962C8B-B14F-4D97-AF65-F5344CB8AC3E}">
        <p14:creationId xmlns:p14="http://schemas.microsoft.com/office/powerpoint/2010/main" val="192496709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5"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5DCAC2CF-A23C-4954-8B74-8150CC0EB8CC}"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245535566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320" y="4406948"/>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320" y="2906713"/>
            <a:ext cx="10363200" cy="1500187"/>
          </a:xfrm>
        </p:spPr>
        <p:txBody>
          <a:bodyPr anchor="b"/>
          <a:lstStyle>
            <a:lvl1pPr marL="0" indent="0">
              <a:buNone/>
              <a:defRPr sz="2000"/>
            </a:lvl1pPr>
            <a:lvl2pPr marL="439398" indent="0">
              <a:buNone/>
              <a:defRPr sz="1800"/>
            </a:lvl2pPr>
            <a:lvl3pPr marL="878798" indent="0">
              <a:buNone/>
              <a:defRPr sz="1600"/>
            </a:lvl3pPr>
            <a:lvl4pPr marL="1318348" indent="0">
              <a:buNone/>
              <a:defRPr sz="1400"/>
            </a:lvl4pPr>
            <a:lvl5pPr marL="1757856" indent="0">
              <a:buNone/>
              <a:defRPr sz="1400"/>
            </a:lvl5pPr>
            <a:lvl6pPr marL="2197320" indent="0">
              <a:buNone/>
              <a:defRPr sz="1400"/>
            </a:lvl6pPr>
            <a:lvl7pPr marL="2636795" indent="0">
              <a:buNone/>
              <a:defRPr sz="1400"/>
            </a:lvl7pPr>
            <a:lvl8pPr marL="3076270" indent="0">
              <a:buNone/>
              <a:defRPr sz="1400"/>
            </a:lvl8pPr>
            <a:lvl9pPr marL="351572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5"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6DA570DB-C65D-41C3-A52A-BD661F6540AE}"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146596041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746" y="1885976"/>
            <a:ext cx="5362225" cy="41719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52530" y="1885976"/>
            <a:ext cx="5362225" cy="41719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7"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57756E93-42CF-423E-9596-B3B98E5DAB5F}"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269082608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7"/>
            <a:ext cx="5386683" cy="639763"/>
          </a:xfrm>
        </p:spPr>
        <p:txBody>
          <a:bodyPr anchor="b"/>
          <a:lstStyle>
            <a:lvl1pPr marL="0" indent="0">
              <a:buNone/>
              <a:defRPr sz="2400" b="1"/>
            </a:lvl1pPr>
            <a:lvl2pPr marL="439398" indent="0">
              <a:buNone/>
              <a:defRPr sz="2000" b="1"/>
            </a:lvl2pPr>
            <a:lvl3pPr marL="878798" indent="0">
              <a:buNone/>
              <a:defRPr sz="1800" b="1"/>
            </a:lvl3pPr>
            <a:lvl4pPr marL="1318348" indent="0">
              <a:buNone/>
              <a:defRPr sz="1600" b="1"/>
            </a:lvl4pPr>
            <a:lvl5pPr marL="1757856" indent="0">
              <a:buNone/>
              <a:defRPr sz="1600" b="1"/>
            </a:lvl5pPr>
            <a:lvl6pPr marL="2197320" indent="0">
              <a:buNone/>
              <a:defRPr sz="1600" b="1"/>
            </a:lvl6pPr>
            <a:lvl7pPr marL="2636795" indent="0">
              <a:buNone/>
              <a:defRPr sz="1600" b="1"/>
            </a:lvl7pPr>
            <a:lvl8pPr marL="3076270" indent="0">
              <a:buNone/>
              <a:defRPr sz="1600" b="1"/>
            </a:lvl8pPr>
            <a:lvl9pPr marL="351572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1" y="2174875"/>
            <a:ext cx="538668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837" y="1535117"/>
            <a:ext cx="5388563" cy="639763"/>
          </a:xfrm>
        </p:spPr>
        <p:txBody>
          <a:bodyPr anchor="b"/>
          <a:lstStyle>
            <a:lvl1pPr marL="0" indent="0">
              <a:buNone/>
              <a:defRPr sz="2400" b="1"/>
            </a:lvl1pPr>
            <a:lvl2pPr marL="439398" indent="0">
              <a:buNone/>
              <a:defRPr sz="2000" b="1"/>
            </a:lvl2pPr>
            <a:lvl3pPr marL="878798" indent="0">
              <a:buNone/>
              <a:defRPr sz="1800" b="1"/>
            </a:lvl3pPr>
            <a:lvl4pPr marL="1318348" indent="0">
              <a:buNone/>
              <a:defRPr sz="1600" b="1"/>
            </a:lvl4pPr>
            <a:lvl5pPr marL="1757856" indent="0">
              <a:buNone/>
              <a:defRPr sz="1600" b="1"/>
            </a:lvl5pPr>
            <a:lvl6pPr marL="2197320" indent="0">
              <a:buNone/>
              <a:defRPr sz="1600" b="1"/>
            </a:lvl6pPr>
            <a:lvl7pPr marL="2636795" indent="0">
              <a:buNone/>
              <a:defRPr sz="1600" b="1"/>
            </a:lvl7pPr>
            <a:lvl8pPr marL="3076270" indent="0">
              <a:buNone/>
              <a:defRPr sz="1600" b="1"/>
            </a:lvl8pPr>
            <a:lvl9pPr marL="351572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837" y="2174875"/>
            <a:ext cx="538856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8"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9"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5A9E65E2-C88F-476D-AC84-B387393C9A44}"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273525133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4"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5"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0A75D197-A4E1-450D-B06D-88E610965086}"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299270612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3"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4"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3D92BAF0-2906-4B27-A5E6-0E406EF196E9}"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425512497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26" y="273051"/>
            <a:ext cx="4011319" cy="1162051"/>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4767675" y="273581"/>
            <a:ext cx="681472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26" y="1435104"/>
            <a:ext cx="4011319" cy="4691063"/>
          </a:xfrm>
        </p:spPr>
        <p:txBody>
          <a:bodyPr/>
          <a:lstStyle>
            <a:lvl1pPr marL="0" indent="0">
              <a:buNone/>
              <a:defRPr sz="1400"/>
            </a:lvl1pPr>
            <a:lvl2pPr marL="439398" indent="0">
              <a:buNone/>
              <a:defRPr sz="1200"/>
            </a:lvl2pPr>
            <a:lvl3pPr marL="878798" indent="0">
              <a:buNone/>
              <a:defRPr sz="1000"/>
            </a:lvl3pPr>
            <a:lvl4pPr marL="1318348" indent="0">
              <a:buNone/>
              <a:defRPr sz="800"/>
            </a:lvl4pPr>
            <a:lvl5pPr marL="1757856" indent="0">
              <a:buNone/>
              <a:defRPr sz="800"/>
            </a:lvl5pPr>
            <a:lvl6pPr marL="2197320" indent="0">
              <a:buNone/>
              <a:defRPr sz="800"/>
            </a:lvl6pPr>
            <a:lvl7pPr marL="2636795" indent="0">
              <a:buNone/>
              <a:defRPr sz="800"/>
            </a:lvl7pPr>
            <a:lvl8pPr marL="3076270" indent="0">
              <a:buNone/>
              <a:defRPr sz="800"/>
            </a:lvl8pPr>
            <a:lvl9pPr marL="3515729" indent="0">
              <a:buNone/>
              <a:defRPr sz="8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7"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9D982D02-2FAD-4FCE-9CC8-91F667DFB27C}"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143039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3CBEC47-46AF-48D6-A89D-09B51682B0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F7BCD56-89F9-41E9-AB50-DB45B1781669}"/>
              </a:ext>
            </a:extLst>
          </p:cNvPr>
          <p:cNvSpPr>
            <a:spLocks noGrp="1"/>
          </p:cNvSpPr>
          <p:nvPr>
            <p:ph type="ctrTitle"/>
          </p:nvPr>
        </p:nvSpPr>
        <p:spPr>
          <a:xfrm>
            <a:off x="5552388" y="1122366"/>
            <a:ext cx="6221690" cy="2695493"/>
          </a:xfrm>
        </p:spPr>
        <p:txBody>
          <a:bodyPr anchor="b">
            <a:normAutofit/>
          </a:bodyPr>
          <a:lstStyle>
            <a:lvl1pPr algn="ctr">
              <a:defRPr sz="4050" b="1">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4A66FF2D-A1C5-4F4C-9734-53AA83BA1658}"/>
              </a:ext>
            </a:extLst>
          </p:cNvPr>
          <p:cNvSpPr>
            <a:spLocks noGrp="1"/>
          </p:cNvSpPr>
          <p:nvPr>
            <p:ph type="subTitle" idx="1"/>
          </p:nvPr>
        </p:nvSpPr>
        <p:spPr>
          <a:xfrm>
            <a:off x="5552389" y="4361935"/>
            <a:ext cx="6221689" cy="1928362"/>
          </a:xfrm>
        </p:spPr>
        <p:txBody>
          <a:bodyPr>
            <a:normAutofit/>
          </a:bodyPr>
          <a:lstStyle>
            <a:lvl1pPr marL="0" indent="0" algn="ctr">
              <a:buNone/>
              <a:defRPr sz="2700">
                <a:solidFill>
                  <a:schemeClr val="tx1"/>
                </a:solidFill>
                <a:latin typeface="Arial Narrow" panose="020B0606020202030204" pitchFamily="34" charset="0"/>
              </a:defRPr>
            </a:lvl1pPr>
            <a:lvl2pPr marL="385812" indent="0" algn="ctr">
              <a:buNone/>
              <a:defRPr sz="1688"/>
            </a:lvl2pPr>
            <a:lvl3pPr marL="771626" indent="0" algn="ctr">
              <a:buNone/>
              <a:defRPr sz="1519"/>
            </a:lvl3pPr>
            <a:lvl4pPr marL="1157439" indent="0" algn="ctr">
              <a:buNone/>
              <a:defRPr sz="1350"/>
            </a:lvl4pPr>
            <a:lvl5pPr marL="1543252" indent="0" algn="ctr">
              <a:buNone/>
              <a:defRPr sz="1350"/>
            </a:lvl5pPr>
            <a:lvl6pPr marL="1929065" indent="0" algn="ctr">
              <a:buNone/>
              <a:defRPr sz="1350"/>
            </a:lvl6pPr>
            <a:lvl7pPr marL="2314878" indent="0" algn="ctr">
              <a:buNone/>
              <a:defRPr sz="1350"/>
            </a:lvl7pPr>
            <a:lvl8pPr marL="2700692" indent="0" algn="ctr">
              <a:buNone/>
              <a:defRPr sz="1350"/>
            </a:lvl8pPr>
            <a:lvl9pPr marL="3086505" indent="0" algn="ctr">
              <a:buNone/>
              <a:defRPr sz="1350"/>
            </a:lvl9pPr>
          </a:lstStyle>
          <a:p>
            <a:r>
              <a:rPr lang="en-US" dirty="0"/>
              <a:t>Click to edit Master subtitle style</a:t>
            </a:r>
          </a:p>
        </p:txBody>
      </p:sp>
      <p:sp>
        <p:nvSpPr>
          <p:cNvPr id="6" name="Subtitle 2">
            <a:extLst>
              <a:ext uri="{FF2B5EF4-FFF2-40B4-BE49-F238E27FC236}">
                <a16:creationId xmlns:a16="http://schemas.microsoft.com/office/drawing/2014/main" id="{9428AFEF-0A67-4F70-BC4B-597C61E9F1D7}"/>
              </a:ext>
            </a:extLst>
          </p:cNvPr>
          <p:cNvSpPr txBox="1">
            <a:spLocks/>
          </p:cNvSpPr>
          <p:nvPr userDrawn="1"/>
        </p:nvSpPr>
        <p:spPr>
          <a:xfrm>
            <a:off x="275154" y="3230089"/>
            <a:ext cx="4641905" cy="1131846"/>
          </a:xfrm>
          <a:prstGeom prst="rect">
            <a:avLst/>
          </a:prstGeom>
        </p:spPr>
        <p:txBody>
          <a:bodyPr vert="horz" lIns="77153" tIns="38576" rIns="77153" bIns="38576" rtlCol="0">
            <a:normAutofit/>
          </a:bodyPr>
          <a:lstStyle>
            <a:lvl1pPr marL="0" indent="0" algn="ctr" defTabSz="914400" rtl="0" eaLnBrk="1" latinLnBrk="0" hangingPunct="1">
              <a:lnSpc>
                <a:spcPct val="90000"/>
              </a:lnSpc>
              <a:spcBef>
                <a:spcPts val="1000"/>
              </a:spcBef>
              <a:buFont typeface="Arial" panose="020B0604020202020204" pitchFamily="34" charset="0"/>
              <a:buNone/>
              <a:defRPr sz="3600" kern="1200">
                <a:solidFill>
                  <a:schemeClr val="bg1"/>
                </a:solidFill>
                <a:latin typeface="Tw Cen MT Condensed" panose="020B0606020104020203"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endParaRPr kumimoji="0" lang="en-US" sz="3714" b="0" i="0" u="none" strike="noStrike" kern="1200" cap="none" spc="0" normalizeH="0" baseline="0" noProof="0" dirty="0">
              <a:ln>
                <a:noFill/>
              </a:ln>
              <a:solidFill>
                <a:prstClr val="black"/>
              </a:solidFill>
              <a:effectLst/>
              <a:uLnTx/>
              <a:uFillTx/>
              <a:latin typeface="Tw Cen MT Condensed" panose="020B0606020104020203" pitchFamily="34" charset="0"/>
              <a:ea typeface="+mn-ea"/>
              <a:cs typeface="+mn-cs"/>
            </a:endParaRPr>
          </a:p>
        </p:txBody>
      </p:sp>
    </p:spTree>
    <p:extLst>
      <p:ext uri="{BB962C8B-B14F-4D97-AF65-F5344CB8AC3E}">
        <p14:creationId xmlns:p14="http://schemas.microsoft.com/office/powerpoint/2010/main" val="163580746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480" y="4800632"/>
            <a:ext cx="7315200" cy="566739"/>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480" y="612775"/>
            <a:ext cx="7315200" cy="4114800"/>
          </a:xfrm>
        </p:spPr>
        <p:txBody>
          <a:bodyPr/>
          <a:lstStyle>
            <a:lvl1pPr marL="0" indent="0">
              <a:buNone/>
              <a:defRPr sz="3200"/>
            </a:lvl1pPr>
            <a:lvl2pPr marL="439398" indent="0">
              <a:buNone/>
              <a:defRPr sz="2800"/>
            </a:lvl2pPr>
            <a:lvl3pPr marL="878798" indent="0">
              <a:buNone/>
              <a:defRPr sz="2400"/>
            </a:lvl3pPr>
            <a:lvl4pPr marL="1318348" indent="0">
              <a:buNone/>
              <a:defRPr sz="2000"/>
            </a:lvl4pPr>
            <a:lvl5pPr marL="1757856" indent="0">
              <a:buNone/>
              <a:defRPr sz="2000"/>
            </a:lvl5pPr>
            <a:lvl6pPr marL="2197320" indent="0">
              <a:buNone/>
              <a:defRPr sz="2000"/>
            </a:lvl6pPr>
            <a:lvl7pPr marL="2636795" indent="0">
              <a:buNone/>
              <a:defRPr sz="2000"/>
            </a:lvl7pPr>
            <a:lvl8pPr marL="3076270" indent="0">
              <a:buNone/>
              <a:defRPr sz="2000"/>
            </a:lvl8pPr>
            <a:lvl9pPr marL="3515729" indent="0">
              <a:buNone/>
              <a:defRPr sz="2000"/>
            </a:lvl9pPr>
          </a:lstStyle>
          <a:p>
            <a:pPr lvl="0"/>
            <a:endParaRPr lang="en-US" noProof="0"/>
          </a:p>
        </p:txBody>
      </p:sp>
      <p:sp>
        <p:nvSpPr>
          <p:cNvPr id="4" name="Text Placeholder 3"/>
          <p:cNvSpPr>
            <a:spLocks noGrp="1"/>
          </p:cNvSpPr>
          <p:nvPr>
            <p:ph type="body" sz="half" idx="2"/>
          </p:nvPr>
        </p:nvSpPr>
        <p:spPr>
          <a:xfrm>
            <a:off x="2389480" y="5368706"/>
            <a:ext cx="7315200" cy="804863"/>
          </a:xfrm>
        </p:spPr>
        <p:txBody>
          <a:bodyPr/>
          <a:lstStyle>
            <a:lvl1pPr marL="0" indent="0">
              <a:buNone/>
              <a:defRPr sz="1400"/>
            </a:lvl1pPr>
            <a:lvl2pPr marL="439398" indent="0">
              <a:buNone/>
              <a:defRPr sz="1200"/>
            </a:lvl2pPr>
            <a:lvl3pPr marL="878798" indent="0">
              <a:buNone/>
              <a:defRPr sz="1000"/>
            </a:lvl3pPr>
            <a:lvl4pPr marL="1318348" indent="0">
              <a:buNone/>
              <a:defRPr sz="800"/>
            </a:lvl4pPr>
            <a:lvl5pPr marL="1757856" indent="0">
              <a:buNone/>
              <a:defRPr sz="800"/>
            </a:lvl5pPr>
            <a:lvl6pPr marL="2197320" indent="0">
              <a:buNone/>
              <a:defRPr sz="800"/>
            </a:lvl6pPr>
            <a:lvl7pPr marL="2636795" indent="0">
              <a:buNone/>
              <a:defRPr sz="800"/>
            </a:lvl7pPr>
            <a:lvl8pPr marL="3076270" indent="0">
              <a:buNone/>
              <a:defRPr sz="800"/>
            </a:lvl8pPr>
            <a:lvl9pPr marL="3515729" indent="0">
              <a:buNone/>
              <a:defRPr sz="8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7"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61742766-D63E-49C7-8FBF-1C1E2B108850}"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178244427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5"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55AE2EBD-56C9-4151-92A8-1B7C25F212C1}"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3042751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71473" y="228603"/>
            <a:ext cx="2743201" cy="5829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41900" y="228603"/>
            <a:ext cx="8048977" cy="5829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5"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739A4618-F3F9-474E-BB8A-82DD037FB13B}"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158841708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541867" y="228603"/>
            <a:ext cx="10972800" cy="5829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4"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5"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1330FAB3-29B3-427E-B1DF-70566A52DEDF}"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304121368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541868" y="228600"/>
            <a:ext cx="10363200" cy="1143000"/>
          </a:xfrm>
        </p:spPr>
        <p:txBody>
          <a:bodyPr/>
          <a:lstStyle/>
          <a:p>
            <a:r>
              <a:rPr lang="en-US"/>
              <a:t>Click to edit Master title style</a:t>
            </a:r>
          </a:p>
        </p:txBody>
      </p:sp>
      <p:sp>
        <p:nvSpPr>
          <p:cNvPr id="3" name="Chart Placeholder 2"/>
          <p:cNvSpPr>
            <a:spLocks noGrp="1"/>
          </p:cNvSpPr>
          <p:nvPr>
            <p:ph type="chart" idx="1"/>
          </p:nvPr>
        </p:nvSpPr>
        <p:spPr>
          <a:xfrm>
            <a:off x="609601" y="1885976"/>
            <a:ext cx="10905067" cy="4171951"/>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5"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3BF69314-D9A5-49D7-A699-7AD4DB16A574}"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412831519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41868" y="228600"/>
            <a:ext cx="10363200" cy="1143000"/>
          </a:xfrm>
        </p:spPr>
        <p:txBody>
          <a:bodyPr/>
          <a:lstStyle/>
          <a:p>
            <a:r>
              <a:rPr lang="en-US"/>
              <a:t>Click to edit Master title style</a:t>
            </a:r>
          </a:p>
        </p:txBody>
      </p:sp>
      <p:sp>
        <p:nvSpPr>
          <p:cNvPr id="3" name="Content Placeholder 2"/>
          <p:cNvSpPr>
            <a:spLocks noGrp="1"/>
          </p:cNvSpPr>
          <p:nvPr>
            <p:ph sz="half" idx="1"/>
          </p:nvPr>
        </p:nvSpPr>
        <p:spPr>
          <a:xfrm>
            <a:off x="609746" y="1885976"/>
            <a:ext cx="5362225" cy="41719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52530" y="1886622"/>
            <a:ext cx="5362225" cy="2009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52530" y="4048822"/>
            <a:ext cx="5362225" cy="2009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7"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8"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31389127-882E-4C9B-81E4-FE0F3BA6EA48}"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267100869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541868" y="2286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609746" y="1885976"/>
            <a:ext cx="5362225" cy="41719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52530" y="1885976"/>
            <a:ext cx="5362225" cy="4171951"/>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6" name="Rectangle 5"/>
          <p:cNvSpPr>
            <a:spLocks noGrp="1" noChangeArrowheads="1"/>
          </p:cNvSpPr>
          <p:nvPr>
            <p:ph type="ftr" sz="quarter" idx="11"/>
          </p:nvPr>
        </p:nvSpPr>
        <p:spPr>
          <a:ln/>
        </p:spPr>
        <p:txBody>
          <a:bodyPr/>
          <a:lstStyle>
            <a:lvl1pPr>
              <a:defRPr/>
            </a:lvl1pPr>
          </a:lstStyle>
          <a:p>
            <a:pPr eaLnBrk="0" fontAlgn="base" hangingPunct="0">
              <a:spcAft>
                <a:spcPct val="0"/>
              </a:spcAft>
              <a:defRPr/>
            </a:pPr>
            <a:endParaRPr lang="en-US">
              <a:solidFill>
                <a:srgbClr val="5E574E"/>
              </a:solidFill>
            </a:endParaRPr>
          </a:p>
        </p:txBody>
      </p:sp>
      <p:sp>
        <p:nvSpPr>
          <p:cNvPr id="7" name="Rectangle 6"/>
          <p:cNvSpPr>
            <a:spLocks noGrp="1" noChangeArrowheads="1"/>
          </p:cNvSpPr>
          <p:nvPr>
            <p:ph type="sldNum" sz="quarter" idx="12"/>
          </p:nvPr>
        </p:nvSpPr>
        <p:spPr>
          <a:ln/>
        </p:spPr>
        <p:txBody>
          <a:bodyPr/>
          <a:lstStyle>
            <a:lvl1pPr>
              <a:defRPr/>
            </a:lvl1pPr>
          </a:lstStyle>
          <a:p>
            <a:pPr eaLnBrk="0" fontAlgn="base" hangingPunct="0">
              <a:spcAft>
                <a:spcPct val="0"/>
              </a:spcAft>
              <a:defRPr/>
            </a:pPr>
            <a:fld id="{D4DAC2D3-A473-45E8-A8B1-3DFBA35E5081}" type="slidenum">
              <a:rPr lang="en-US" smtClean="0">
                <a:solidFill>
                  <a:srgbClr val="5E574E"/>
                </a:solidFill>
              </a:rPr>
              <a:pPr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417223310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paint"/>
          <p:cNvPicPr>
            <a:picLocks noChangeAspect="1" noChangeArrowheads="1"/>
          </p:cNvPicPr>
          <p:nvPr/>
        </p:nvPicPr>
        <p:blipFill>
          <a:blip r:embed="rId2">
            <a:clrChange>
              <a:clrFrom>
                <a:srgbClr val="C0C0C0"/>
              </a:clrFrom>
              <a:clrTo>
                <a:srgbClr val="C0C0C0">
                  <a:alpha val="0"/>
                </a:srgbClr>
              </a:clrTo>
            </a:clrChange>
            <a:extLst>
              <a:ext uri="{28A0092B-C50C-407E-A947-70E740481C1C}">
                <a14:useLocalDpi xmlns:a14="http://schemas.microsoft.com/office/drawing/2010/main" val="0"/>
              </a:ext>
            </a:extLst>
          </a:blip>
          <a:srcRect/>
          <a:stretch>
            <a:fillRect/>
          </a:stretch>
        </p:blipFill>
        <p:spPr bwMode="auto">
          <a:xfrm>
            <a:off x="1219200" y="1828809"/>
            <a:ext cx="10972800" cy="384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098" name="Rectangle 2"/>
          <p:cNvSpPr>
            <a:spLocks noGrp="1" noChangeArrowheads="1"/>
          </p:cNvSpPr>
          <p:nvPr>
            <p:ph type="ctrTitle"/>
          </p:nvPr>
        </p:nvSpPr>
        <p:spPr>
          <a:xfrm>
            <a:off x="1219201" y="685800"/>
            <a:ext cx="10295467" cy="1143000"/>
          </a:xfrm>
        </p:spPr>
        <p:txBody>
          <a:bodyPr/>
          <a:lstStyle>
            <a:lvl1pPr>
              <a:defRPr/>
            </a:lvl1pPr>
          </a:lstStyle>
          <a:p>
            <a:pPr lvl="0"/>
            <a:r>
              <a:rPr lang="en-US" noProof="0"/>
              <a:t>Click to edit Master title style</a:t>
            </a:r>
          </a:p>
        </p:txBody>
      </p:sp>
      <p:sp>
        <p:nvSpPr>
          <p:cNvPr id="4099" name="Rectangle 3"/>
          <p:cNvSpPr>
            <a:spLocks noGrp="1" noChangeArrowheads="1"/>
          </p:cNvSpPr>
          <p:nvPr>
            <p:ph type="subTitle" idx="1"/>
          </p:nvPr>
        </p:nvSpPr>
        <p:spPr>
          <a:xfrm>
            <a:off x="2844800" y="3886204"/>
            <a:ext cx="8534400" cy="1771651"/>
          </a:xfrm>
        </p:spPr>
        <p:txBody>
          <a:bodyPr/>
          <a:lstStyle>
            <a:lvl1pPr marL="0" indent="0">
              <a:buFont typeface="Monotype Sorts" pitchFamily="2" charset="2"/>
              <a:buNone/>
              <a:defRPr>
                <a:latin typeface="Arial Black" pitchFamily="34" charset="0"/>
              </a:defRPr>
            </a:lvl1pPr>
          </a:lstStyle>
          <a:p>
            <a:pPr lvl="0"/>
            <a:r>
              <a:rPr lang="en-US" noProof="0"/>
              <a:t>Click to edit Master subtitle style</a:t>
            </a:r>
          </a:p>
        </p:txBody>
      </p:sp>
      <p:sp>
        <p:nvSpPr>
          <p:cNvPr id="5" name="Rectangle 4"/>
          <p:cNvSpPr>
            <a:spLocks noGrp="1" noChangeArrowheads="1"/>
          </p:cNvSpPr>
          <p:nvPr>
            <p:ph type="dt" sz="half" idx="10"/>
          </p:nvPr>
        </p:nvSpPr>
        <p:spPr>
          <a:xfrm>
            <a:off x="948268" y="6230722"/>
            <a:ext cx="2573867" cy="514351"/>
          </a:xfrm>
        </p:spPr>
        <p:txBody>
          <a:bodyPr/>
          <a:lstStyle>
            <a:lvl1pPr>
              <a:defRPr>
                <a:solidFill>
                  <a:srgbClr val="5E574E"/>
                </a:solidFill>
              </a:defRPr>
            </a:lvl1pPr>
          </a:lstStyle>
          <a:p>
            <a:pPr defTabSz="771571" eaLnBrk="0" fontAlgn="base" hangingPunct="0">
              <a:spcAft>
                <a:spcPct val="0"/>
              </a:spcAft>
              <a:defRPr/>
            </a:pPr>
            <a:endParaRPr lang="en-US"/>
          </a:p>
        </p:txBody>
      </p:sp>
      <p:sp>
        <p:nvSpPr>
          <p:cNvPr id="6" name="Rectangle 5"/>
          <p:cNvSpPr>
            <a:spLocks noGrp="1" noChangeArrowheads="1"/>
          </p:cNvSpPr>
          <p:nvPr>
            <p:ph type="ftr" sz="quarter" idx="11"/>
          </p:nvPr>
        </p:nvSpPr>
        <p:spPr>
          <a:xfrm>
            <a:off x="4199468" y="6230722"/>
            <a:ext cx="3793067" cy="514351"/>
          </a:xfrm>
        </p:spPr>
        <p:txBody>
          <a:bodyPr/>
          <a:lstStyle>
            <a:lvl1pPr>
              <a:defRPr>
                <a:solidFill>
                  <a:srgbClr val="5E574E"/>
                </a:solidFill>
              </a:defRPr>
            </a:lvl1pPr>
          </a:lstStyle>
          <a:p>
            <a:pPr defTabSz="771571" eaLnBrk="0" fontAlgn="base" hangingPunct="0">
              <a:spcAft>
                <a:spcPct val="0"/>
              </a:spcAft>
              <a:defRPr/>
            </a:pPr>
            <a:endParaRPr lang="en-US"/>
          </a:p>
        </p:txBody>
      </p:sp>
      <p:sp>
        <p:nvSpPr>
          <p:cNvPr id="7" name="Rectangle 6"/>
          <p:cNvSpPr>
            <a:spLocks noGrp="1" noChangeArrowheads="1"/>
          </p:cNvSpPr>
          <p:nvPr>
            <p:ph type="sldNum" sz="quarter" idx="12"/>
          </p:nvPr>
        </p:nvSpPr>
        <p:spPr>
          <a:xfrm>
            <a:off x="8805333" y="6230722"/>
            <a:ext cx="2438400" cy="514351"/>
          </a:xfrm>
        </p:spPr>
        <p:txBody>
          <a:bodyPr/>
          <a:lstStyle>
            <a:lvl1pPr>
              <a:defRPr>
                <a:solidFill>
                  <a:srgbClr val="5E574E"/>
                </a:solidFill>
              </a:defRPr>
            </a:lvl1pPr>
          </a:lstStyle>
          <a:p>
            <a:pPr defTabSz="771571" eaLnBrk="0" fontAlgn="base" hangingPunct="0">
              <a:spcAft>
                <a:spcPct val="0"/>
              </a:spcAft>
              <a:defRPr/>
            </a:pPr>
            <a:fld id="{906B74BF-1A15-415C-AAE4-F12478B37907}" type="slidenum">
              <a:rPr lang="en-US" smtClean="0"/>
              <a:pPr defTabSz="771571" eaLnBrk="0" fontAlgn="base" hangingPunct="0">
                <a:spcAft>
                  <a:spcPct val="0"/>
                </a:spcAft>
                <a:defRPr/>
              </a:pPr>
              <a:t>‹#›</a:t>
            </a:fld>
            <a:endParaRPr lang="en-US"/>
          </a:p>
        </p:txBody>
      </p:sp>
    </p:spTree>
    <p:extLst>
      <p:ext uri="{BB962C8B-B14F-4D97-AF65-F5344CB8AC3E}">
        <p14:creationId xmlns:p14="http://schemas.microsoft.com/office/powerpoint/2010/main" val="159499378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defTabSz="771571" eaLnBrk="0" fontAlgn="base" hangingPunct="0">
              <a:spcAft>
                <a:spcPct val="0"/>
              </a:spcAft>
              <a:defRPr/>
            </a:pPr>
            <a:endParaRPr lang="en-US">
              <a:solidFill>
                <a:srgbClr val="5E574E"/>
              </a:solidFill>
            </a:endParaRPr>
          </a:p>
        </p:txBody>
      </p:sp>
      <p:sp>
        <p:nvSpPr>
          <p:cNvPr id="5" name="Rectangle 5"/>
          <p:cNvSpPr>
            <a:spLocks noGrp="1" noChangeArrowheads="1"/>
          </p:cNvSpPr>
          <p:nvPr>
            <p:ph type="ftr" sz="quarter" idx="11"/>
          </p:nvPr>
        </p:nvSpPr>
        <p:spPr>
          <a:ln/>
        </p:spPr>
        <p:txBody>
          <a:bodyPr/>
          <a:lstStyle>
            <a:lvl1pPr>
              <a:defRPr/>
            </a:lvl1pPr>
          </a:lstStyle>
          <a:p>
            <a:pPr defTabSz="771571" eaLnBrk="0" fontAlgn="base" hangingPunct="0">
              <a:spcAft>
                <a:spcPct val="0"/>
              </a:spcAft>
              <a:defRPr/>
            </a:pPr>
            <a:endParaRPr lang="en-US">
              <a:solidFill>
                <a:srgbClr val="5E574E"/>
              </a:solidFill>
            </a:endParaRPr>
          </a:p>
        </p:txBody>
      </p:sp>
      <p:sp>
        <p:nvSpPr>
          <p:cNvPr id="6" name="Rectangle 6"/>
          <p:cNvSpPr>
            <a:spLocks noGrp="1" noChangeArrowheads="1"/>
          </p:cNvSpPr>
          <p:nvPr>
            <p:ph type="sldNum" sz="quarter" idx="12"/>
          </p:nvPr>
        </p:nvSpPr>
        <p:spPr>
          <a:ln/>
        </p:spPr>
        <p:txBody>
          <a:bodyPr/>
          <a:lstStyle>
            <a:lvl1pPr>
              <a:defRPr/>
            </a:lvl1pPr>
          </a:lstStyle>
          <a:p>
            <a:pPr defTabSz="771571" eaLnBrk="0" fontAlgn="base" hangingPunct="0">
              <a:spcAft>
                <a:spcPct val="0"/>
              </a:spcAft>
              <a:defRPr/>
            </a:pPr>
            <a:fld id="{5DCAC2CF-A23C-4954-8B74-8150CC0EB8CC}" type="slidenum">
              <a:rPr lang="en-US" smtClean="0">
                <a:solidFill>
                  <a:srgbClr val="5E574E"/>
                </a:solidFill>
              </a:rPr>
              <a:pPr defTabSz="771571"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302472664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320" y="4406950"/>
            <a:ext cx="10363200" cy="1362075"/>
          </a:xfrm>
        </p:spPr>
        <p:txBody>
          <a:bodyPr anchor="t"/>
          <a:lstStyle>
            <a:lvl1pPr algn="l">
              <a:defRPr sz="3375" b="1" cap="all"/>
            </a:lvl1pPr>
          </a:lstStyle>
          <a:p>
            <a:r>
              <a:rPr lang="en-US"/>
              <a:t>Click to edit Master title style</a:t>
            </a:r>
          </a:p>
        </p:txBody>
      </p:sp>
      <p:sp>
        <p:nvSpPr>
          <p:cNvPr id="3" name="Text Placeholder 2"/>
          <p:cNvSpPr>
            <a:spLocks noGrp="1"/>
          </p:cNvSpPr>
          <p:nvPr>
            <p:ph type="body" idx="1"/>
          </p:nvPr>
        </p:nvSpPr>
        <p:spPr>
          <a:xfrm>
            <a:off x="963320" y="2906713"/>
            <a:ext cx="10363200" cy="1500187"/>
          </a:xfrm>
        </p:spPr>
        <p:txBody>
          <a:bodyPr anchor="b"/>
          <a:lstStyle>
            <a:lvl1pPr marL="0" indent="0">
              <a:buNone/>
              <a:defRPr sz="1688"/>
            </a:lvl1pPr>
            <a:lvl2pPr marL="370764" indent="0">
              <a:buNone/>
              <a:defRPr sz="1519"/>
            </a:lvl2pPr>
            <a:lvl3pPr marL="741530" indent="0">
              <a:buNone/>
              <a:defRPr sz="1350"/>
            </a:lvl3pPr>
            <a:lvl4pPr marL="1112422" indent="0">
              <a:buNone/>
              <a:defRPr sz="1181"/>
            </a:lvl4pPr>
            <a:lvl5pPr marL="1483279" indent="0">
              <a:buNone/>
              <a:defRPr sz="1181"/>
            </a:lvl5pPr>
            <a:lvl6pPr marL="1854099" indent="0">
              <a:buNone/>
              <a:defRPr sz="1181"/>
            </a:lvl6pPr>
            <a:lvl7pPr marL="2224928" indent="0">
              <a:buNone/>
              <a:defRPr sz="1181"/>
            </a:lvl7pPr>
            <a:lvl8pPr marL="2595757" indent="0">
              <a:buNone/>
              <a:defRPr sz="1181"/>
            </a:lvl8pPr>
            <a:lvl9pPr marL="2966572" indent="0">
              <a:buNone/>
              <a:defRPr sz="1181"/>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defTabSz="771571" eaLnBrk="0" fontAlgn="base" hangingPunct="0">
              <a:spcAft>
                <a:spcPct val="0"/>
              </a:spcAft>
              <a:defRPr/>
            </a:pPr>
            <a:endParaRPr lang="en-US">
              <a:solidFill>
                <a:srgbClr val="5E574E"/>
              </a:solidFill>
            </a:endParaRPr>
          </a:p>
        </p:txBody>
      </p:sp>
      <p:sp>
        <p:nvSpPr>
          <p:cNvPr id="5" name="Rectangle 5"/>
          <p:cNvSpPr>
            <a:spLocks noGrp="1" noChangeArrowheads="1"/>
          </p:cNvSpPr>
          <p:nvPr>
            <p:ph type="ftr" sz="quarter" idx="11"/>
          </p:nvPr>
        </p:nvSpPr>
        <p:spPr>
          <a:ln/>
        </p:spPr>
        <p:txBody>
          <a:bodyPr/>
          <a:lstStyle>
            <a:lvl1pPr>
              <a:defRPr/>
            </a:lvl1pPr>
          </a:lstStyle>
          <a:p>
            <a:pPr defTabSz="771571" eaLnBrk="0" fontAlgn="base" hangingPunct="0">
              <a:spcAft>
                <a:spcPct val="0"/>
              </a:spcAft>
              <a:defRPr/>
            </a:pPr>
            <a:endParaRPr lang="en-US">
              <a:solidFill>
                <a:srgbClr val="5E574E"/>
              </a:solidFill>
            </a:endParaRPr>
          </a:p>
        </p:txBody>
      </p:sp>
      <p:sp>
        <p:nvSpPr>
          <p:cNvPr id="6" name="Rectangle 6"/>
          <p:cNvSpPr>
            <a:spLocks noGrp="1" noChangeArrowheads="1"/>
          </p:cNvSpPr>
          <p:nvPr>
            <p:ph type="sldNum" sz="quarter" idx="12"/>
          </p:nvPr>
        </p:nvSpPr>
        <p:spPr>
          <a:ln/>
        </p:spPr>
        <p:txBody>
          <a:bodyPr/>
          <a:lstStyle>
            <a:lvl1pPr>
              <a:defRPr/>
            </a:lvl1pPr>
          </a:lstStyle>
          <a:p>
            <a:pPr defTabSz="771571" eaLnBrk="0" fontAlgn="base" hangingPunct="0">
              <a:spcAft>
                <a:spcPct val="0"/>
              </a:spcAft>
              <a:defRPr/>
            </a:pPr>
            <a:fld id="{6DA570DB-C65D-41C3-A52A-BD661F6540AE}" type="slidenum">
              <a:rPr lang="en-US" smtClean="0">
                <a:solidFill>
                  <a:srgbClr val="5E574E"/>
                </a:solidFill>
              </a:rPr>
              <a:pPr defTabSz="771571"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2329089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8C8DAA-2E9E-496D-A91D-89C11F16EC6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Subtitle 2">
            <a:extLst>
              <a:ext uri="{FF2B5EF4-FFF2-40B4-BE49-F238E27FC236}">
                <a16:creationId xmlns:a16="http://schemas.microsoft.com/office/drawing/2014/main" id="{9428AFEF-0A67-4F70-BC4B-597C61E9F1D7}"/>
              </a:ext>
            </a:extLst>
          </p:cNvPr>
          <p:cNvSpPr txBox="1">
            <a:spLocks/>
          </p:cNvSpPr>
          <p:nvPr userDrawn="1"/>
        </p:nvSpPr>
        <p:spPr>
          <a:xfrm>
            <a:off x="275154" y="3230089"/>
            <a:ext cx="4641905" cy="1131846"/>
          </a:xfrm>
          <a:prstGeom prst="rect">
            <a:avLst/>
          </a:prstGeom>
        </p:spPr>
        <p:txBody>
          <a:bodyPr vert="horz" lIns="77153" tIns="38576" rIns="77153" bIns="38576" rtlCol="0">
            <a:normAutofit/>
          </a:bodyPr>
          <a:lstStyle>
            <a:lvl1pPr marL="0" indent="0" algn="ctr" defTabSz="914400" rtl="0" eaLnBrk="1" latinLnBrk="0" hangingPunct="1">
              <a:lnSpc>
                <a:spcPct val="90000"/>
              </a:lnSpc>
              <a:spcBef>
                <a:spcPts val="1000"/>
              </a:spcBef>
              <a:buFont typeface="Arial" panose="020B0604020202020204" pitchFamily="34" charset="0"/>
              <a:buNone/>
              <a:defRPr sz="3600" kern="1200">
                <a:solidFill>
                  <a:schemeClr val="bg1"/>
                </a:solidFill>
                <a:latin typeface="Tw Cen MT Condensed" panose="020B0606020104020203"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endParaRPr kumimoji="0" lang="en-US" sz="3714" b="0" i="0" u="none" strike="noStrike" kern="1200" cap="none" spc="0" normalizeH="0" baseline="0" noProof="0" dirty="0">
              <a:ln>
                <a:noFill/>
              </a:ln>
              <a:solidFill>
                <a:prstClr val="black"/>
              </a:solidFill>
              <a:effectLst/>
              <a:uLnTx/>
              <a:uFillTx/>
              <a:latin typeface="Tw Cen MT Condensed" panose="020B0606020104020203" pitchFamily="34" charset="0"/>
              <a:ea typeface="+mn-ea"/>
              <a:cs typeface="+mn-cs"/>
            </a:endParaRPr>
          </a:p>
        </p:txBody>
      </p:sp>
      <p:sp>
        <p:nvSpPr>
          <p:cNvPr id="9" name="Title 1">
            <a:extLst>
              <a:ext uri="{FF2B5EF4-FFF2-40B4-BE49-F238E27FC236}">
                <a16:creationId xmlns:a16="http://schemas.microsoft.com/office/drawing/2014/main" id="{6DABE26D-DBB2-4D39-BFD1-146ECE6B9619}"/>
              </a:ext>
            </a:extLst>
          </p:cNvPr>
          <p:cNvSpPr>
            <a:spLocks noGrp="1"/>
          </p:cNvSpPr>
          <p:nvPr>
            <p:ph type="ctrTitle"/>
          </p:nvPr>
        </p:nvSpPr>
        <p:spPr>
          <a:xfrm>
            <a:off x="5552388" y="1122366"/>
            <a:ext cx="6221690" cy="2695493"/>
          </a:xfrm>
        </p:spPr>
        <p:txBody>
          <a:bodyPr anchor="b">
            <a:normAutofit/>
          </a:bodyPr>
          <a:lstStyle>
            <a:lvl1pPr algn="ctr">
              <a:defRPr sz="4050" b="1">
                <a:solidFill>
                  <a:schemeClr val="tx1"/>
                </a:solidFill>
              </a:defRPr>
            </a:lvl1pPr>
          </a:lstStyle>
          <a:p>
            <a:r>
              <a:rPr lang="en-US" dirty="0"/>
              <a:t>Click to edit Master title style</a:t>
            </a:r>
          </a:p>
        </p:txBody>
      </p:sp>
      <p:sp>
        <p:nvSpPr>
          <p:cNvPr id="8" name="Subtitle 2">
            <a:extLst>
              <a:ext uri="{FF2B5EF4-FFF2-40B4-BE49-F238E27FC236}">
                <a16:creationId xmlns:a16="http://schemas.microsoft.com/office/drawing/2014/main" id="{42E2EE3D-AE02-4E01-98FF-80AE3CE6B757}"/>
              </a:ext>
            </a:extLst>
          </p:cNvPr>
          <p:cNvSpPr>
            <a:spLocks noGrp="1"/>
          </p:cNvSpPr>
          <p:nvPr>
            <p:ph type="subTitle" idx="1"/>
          </p:nvPr>
        </p:nvSpPr>
        <p:spPr>
          <a:xfrm>
            <a:off x="5552389" y="4361935"/>
            <a:ext cx="6221689" cy="1928362"/>
          </a:xfrm>
        </p:spPr>
        <p:txBody>
          <a:bodyPr>
            <a:normAutofit/>
          </a:bodyPr>
          <a:lstStyle>
            <a:lvl1pPr marL="0" indent="0" algn="ctr">
              <a:buNone/>
              <a:defRPr sz="2700">
                <a:solidFill>
                  <a:schemeClr val="tx1"/>
                </a:solidFill>
                <a:latin typeface="Arial Narrow" panose="020B0606020202030204" pitchFamily="34" charset="0"/>
              </a:defRPr>
            </a:lvl1pPr>
            <a:lvl2pPr marL="385812" indent="0" algn="ctr">
              <a:buNone/>
              <a:defRPr sz="1688"/>
            </a:lvl2pPr>
            <a:lvl3pPr marL="771626" indent="0" algn="ctr">
              <a:buNone/>
              <a:defRPr sz="1519"/>
            </a:lvl3pPr>
            <a:lvl4pPr marL="1157439" indent="0" algn="ctr">
              <a:buNone/>
              <a:defRPr sz="1350"/>
            </a:lvl4pPr>
            <a:lvl5pPr marL="1543252" indent="0" algn="ctr">
              <a:buNone/>
              <a:defRPr sz="1350"/>
            </a:lvl5pPr>
            <a:lvl6pPr marL="1929065" indent="0" algn="ctr">
              <a:buNone/>
              <a:defRPr sz="1350"/>
            </a:lvl6pPr>
            <a:lvl7pPr marL="2314878" indent="0" algn="ctr">
              <a:buNone/>
              <a:defRPr sz="1350"/>
            </a:lvl7pPr>
            <a:lvl8pPr marL="2700692" indent="0" algn="ctr">
              <a:buNone/>
              <a:defRPr sz="1350"/>
            </a:lvl8pPr>
            <a:lvl9pPr marL="3086505" indent="0" algn="ctr">
              <a:buNone/>
              <a:defRPr sz="1350"/>
            </a:lvl9pPr>
          </a:lstStyle>
          <a:p>
            <a:r>
              <a:rPr lang="en-US" dirty="0"/>
              <a:t>Click to edit Master subtitle style</a:t>
            </a:r>
          </a:p>
        </p:txBody>
      </p:sp>
    </p:spTree>
    <p:extLst>
      <p:ext uri="{BB962C8B-B14F-4D97-AF65-F5344CB8AC3E}">
        <p14:creationId xmlns:p14="http://schemas.microsoft.com/office/powerpoint/2010/main" val="78749278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747" y="1885977"/>
            <a:ext cx="5362225" cy="4171951"/>
          </a:xfrm>
        </p:spPr>
        <p:txBody>
          <a:bodyPr/>
          <a:lstStyle>
            <a:lvl1pPr>
              <a:defRPr sz="2363"/>
            </a:lvl1pPr>
            <a:lvl2pPr>
              <a:defRPr sz="2025"/>
            </a:lvl2pPr>
            <a:lvl3pPr>
              <a:defRPr sz="1688"/>
            </a:lvl3pPr>
            <a:lvl4pPr>
              <a:defRPr sz="1519"/>
            </a:lvl4pPr>
            <a:lvl5pPr>
              <a:defRPr sz="1519"/>
            </a:lvl5pPr>
            <a:lvl6pPr>
              <a:defRPr sz="1519"/>
            </a:lvl6pPr>
            <a:lvl7pPr>
              <a:defRPr sz="1519"/>
            </a:lvl7pPr>
            <a:lvl8pPr>
              <a:defRPr sz="1519"/>
            </a:lvl8pPr>
            <a:lvl9pPr>
              <a:defRPr sz="151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52531" y="1885977"/>
            <a:ext cx="5362225" cy="4171951"/>
          </a:xfrm>
        </p:spPr>
        <p:txBody>
          <a:bodyPr/>
          <a:lstStyle>
            <a:lvl1pPr>
              <a:defRPr sz="2363"/>
            </a:lvl1pPr>
            <a:lvl2pPr>
              <a:defRPr sz="2025"/>
            </a:lvl2pPr>
            <a:lvl3pPr>
              <a:defRPr sz="1688"/>
            </a:lvl3pPr>
            <a:lvl4pPr>
              <a:defRPr sz="1519"/>
            </a:lvl4pPr>
            <a:lvl5pPr>
              <a:defRPr sz="1519"/>
            </a:lvl5pPr>
            <a:lvl6pPr>
              <a:defRPr sz="1519"/>
            </a:lvl6pPr>
            <a:lvl7pPr>
              <a:defRPr sz="1519"/>
            </a:lvl7pPr>
            <a:lvl8pPr>
              <a:defRPr sz="1519"/>
            </a:lvl8pPr>
            <a:lvl9pPr>
              <a:defRPr sz="151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defTabSz="771571" eaLnBrk="0" fontAlgn="base" hangingPunct="0">
              <a:spcAft>
                <a:spcPct val="0"/>
              </a:spcAft>
              <a:defRPr/>
            </a:pPr>
            <a:endParaRPr lang="en-US">
              <a:solidFill>
                <a:srgbClr val="5E574E"/>
              </a:solidFill>
            </a:endParaRPr>
          </a:p>
        </p:txBody>
      </p:sp>
      <p:sp>
        <p:nvSpPr>
          <p:cNvPr id="6" name="Rectangle 5"/>
          <p:cNvSpPr>
            <a:spLocks noGrp="1" noChangeArrowheads="1"/>
          </p:cNvSpPr>
          <p:nvPr>
            <p:ph type="ftr" sz="quarter" idx="11"/>
          </p:nvPr>
        </p:nvSpPr>
        <p:spPr>
          <a:ln/>
        </p:spPr>
        <p:txBody>
          <a:bodyPr/>
          <a:lstStyle>
            <a:lvl1pPr>
              <a:defRPr/>
            </a:lvl1pPr>
          </a:lstStyle>
          <a:p>
            <a:pPr defTabSz="771571" eaLnBrk="0" fontAlgn="base" hangingPunct="0">
              <a:spcAft>
                <a:spcPct val="0"/>
              </a:spcAft>
              <a:defRPr/>
            </a:pPr>
            <a:endParaRPr lang="en-US">
              <a:solidFill>
                <a:srgbClr val="5E574E"/>
              </a:solidFill>
            </a:endParaRPr>
          </a:p>
        </p:txBody>
      </p:sp>
      <p:sp>
        <p:nvSpPr>
          <p:cNvPr id="7" name="Rectangle 6"/>
          <p:cNvSpPr>
            <a:spLocks noGrp="1" noChangeArrowheads="1"/>
          </p:cNvSpPr>
          <p:nvPr>
            <p:ph type="sldNum" sz="quarter" idx="12"/>
          </p:nvPr>
        </p:nvSpPr>
        <p:spPr>
          <a:ln/>
        </p:spPr>
        <p:txBody>
          <a:bodyPr/>
          <a:lstStyle>
            <a:lvl1pPr>
              <a:defRPr/>
            </a:lvl1pPr>
          </a:lstStyle>
          <a:p>
            <a:pPr defTabSz="771571" eaLnBrk="0" fontAlgn="base" hangingPunct="0">
              <a:spcAft>
                <a:spcPct val="0"/>
              </a:spcAft>
              <a:defRPr/>
            </a:pPr>
            <a:fld id="{57756E93-42CF-423E-9596-B3B98E5DAB5F}" type="slidenum">
              <a:rPr lang="en-US" smtClean="0">
                <a:solidFill>
                  <a:srgbClr val="5E574E"/>
                </a:solidFill>
              </a:rPr>
              <a:pPr defTabSz="771571"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319213677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7"/>
            <a:ext cx="5386683" cy="639763"/>
          </a:xfrm>
        </p:spPr>
        <p:txBody>
          <a:bodyPr anchor="b"/>
          <a:lstStyle>
            <a:lvl1pPr marL="0" indent="0">
              <a:buNone/>
              <a:defRPr sz="2025" b="1"/>
            </a:lvl1pPr>
            <a:lvl2pPr marL="370764" indent="0">
              <a:buNone/>
              <a:defRPr sz="1688" b="1"/>
            </a:lvl2pPr>
            <a:lvl3pPr marL="741530" indent="0">
              <a:buNone/>
              <a:defRPr sz="1519" b="1"/>
            </a:lvl3pPr>
            <a:lvl4pPr marL="1112422" indent="0">
              <a:buNone/>
              <a:defRPr sz="1350" b="1"/>
            </a:lvl4pPr>
            <a:lvl5pPr marL="1483279" indent="0">
              <a:buNone/>
              <a:defRPr sz="1350" b="1"/>
            </a:lvl5pPr>
            <a:lvl6pPr marL="1854099" indent="0">
              <a:buNone/>
              <a:defRPr sz="1350" b="1"/>
            </a:lvl6pPr>
            <a:lvl7pPr marL="2224928" indent="0">
              <a:buNone/>
              <a:defRPr sz="1350" b="1"/>
            </a:lvl7pPr>
            <a:lvl8pPr marL="2595757" indent="0">
              <a:buNone/>
              <a:defRPr sz="1350" b="1"/>
            </a:lvl8pPr>
            <a:lvl9pPr marL="2966572" indent="0">
              <a:buNone/>
              <a:defRPr sz="1350" b="1"/>
            </a:lvl9pPr>
          </a:lstStyle>
          <a:p>
            <a:pPr lvl="0"/>
            <a:r>
              <a:rPr lang="en-US"/>
              <a:t>Click to edit Master text styles</a:t>
            </a:r>
          </a:p>
        </p:txBody>
      </p:sp>
      <p:sp>
        <p:nvSpPr>
          <p:cNvPr id="4" name="Content Placeholder 3"/>
          <p:cNvSpPr>
            <a:spLocks noGrp="1"/>
          </p:cNvSpPr>
          <p:nvPr>
            <p:ph sz="half" idx="2"/>
          </p:nvPr>
        </p:nvSpPr>
        <p:spPr>
          <a:xfrm>
            <a:off x="609601" y="2174875"/>
            <a:ext cx="5386683" cy="3951288"/>
          </a:xfrm>
        </p:spPr>
        <p:txBody>
          <a:bodyPr/>
          <a:lstStyle>
            <a:lvl1pPr>
              <a:defRPr sz="2025"/>
            </a:lvl1pPr>
            <a:lvl2pPr>
              <a:defRPr sz="1688"/>
            </a:lvl2pPr>
            <a:lvl3pPr>
              <a:defRPr sz="1519"/>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837" y="1535117"/>
            <a:ext cx="5388563" cy="639763"/>
          </a:xfrm>
        </p:spPr>
        <p:txBody>
          <a:bodyPr anchor="b"/>
          <a:lstStyle>
            <a:lvl1pPr marL="0" indent="0">
              <a:buNone/>
              <a:defRPr sz="2025" b="1"/>
            </a:lvl1pPr>
            <a:lvl2pPr marL="370764" indent="0">
              <a:buNone/>
              <a:defRPr sz="1688" b="1"/>
            </a:lvl2pPr>
            <a:lvl3pPr marL="741530" indent="0">
              <a:buNone/>
              <a:defRPr sz="1519" b="1"/>
            </a:lvl3pPr>
            <a:lvl4pPr marL="1112422" indent="0">
              <a:buNone/>
              <a:defRPr sz="1350" b="1"/>
            </a:lvl4pPr>
            <a:lvl5pPr marL="1483279" indent="0">
              <a:buNone/>
              <a:defRPr sz="1350" b="1"/>
            </a:lvl5pPr>
            <a:lvl6pPr marL="1854099" indent="0">
              <a:buNone/>
              <a:defRPr sz="1350" b="1"/>
            </a:lvl6pPr>
            <a:lvl7pPr marL="2224928" indent="0">
              <a:buNone/>
              <a:defRPr sz="1350" b="1"/>
            </a:lvl7pPr>
            <a:lvl8pPr marL="2595757" indent="0">
              <a:buNone/>
              <a:defRPr sz="1350" b="1"/>
            </a:lvl8pPr>
            <a:lvl9pPr marL="2966572" indent="0">
              <a:buNone/>
              <a:defRPr sz="1350" b="1"/>
            </a:lvl9pPr>
          </a:lstStyle>
          <a:p>
            <a:pPr lvl="0"/>
            <a:r>
              <a:rPr lang="en-US"/>
              <a:t>Click to edit Master text styles</a:t>
            </a:r>
          </a:p>
        </p:txBody>
      </p:sp>
      <p:sp>
        <p:nvSpPr>
          <p:cNvPr id="6" name="Content Placeholder 5"/>
          <p:cNvSpPr>
            <a:spLocks noGrp="1"/>
          </p:cNvSpPr>
          <p:nvPr>
            <p:ph sz="quarter" idx="4"/>
          </p:nvPr>
        </p:nvSpPr>
        <p:spPr>
          <a:xfrm>
            <a:off x="6193837" y="2174875"/>
            <a:ext cx="5388563" cy="3951288"/>
          </a:xfrm>
        </p:spPr>
        <p:txBody>
          <a:bodyPr/>
          <a:lstStyle>
            <a:lvl1pPr>
              <a:defRPr sz="2025"/>
            </a:lvl1pPr>
            <a:lvl2pPr>
              <a:defRPr sz="1688"/>
            </a:lvl2pPr>
            <a:lvl3pPr>
              <a:defRPr sz="1519"/>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defTabSz="771571" eaLnBrk="0" fontAlgn="base" hangingPunct="0">
              <a:spcAft>
                <a:spcPct val="0"/>
              </a:spcAft>
              <a:defRPr/>
            </a:pPr>
            <a:endParaRPr lang="en-US">
              <a:solidFill>
                <a:srgbClr val="5E574E"/>
              </a:solidFill>
            </a:endParaRPr>
          </a:p>
        </p:txBody>
      </p:sp>
      <p:sp>
        <p:nvSpPr>
          <p:cNvPr id="8" name="Rectangle 5"/>
          <p:cNvSpPr>
            <a:spLocks noGrp="1" noChangeArrowheads="1"/>
          </p:cNvSpPr>
          <p:nvPr>
            <p:ph type="ftr" sz="quarter" idx="11"/>
          </p:nvPr>
        </p:nvSpPr>
        <p:spPr>
          <a:ln/>
        </p:spPr>
        <p:txBody>
          <a:bodyPr/>
          <a:lstStyle>
            <a:lvl1pPr>
              <a:defRPr/>
            </a:lvl1pPr>
          </a:lstStyle>
          <a:p>
            <a:pPr defTabSz="771571" eaLnBrk="0" fontAlgn="base" hangingPunct="0">
              <a:spcAft>
                <a:spcPct val="0"/>
              </a:spcAft>
              <a:defRPr/>
            </a:pPr>
            <a:endParaRPr lang="en-US">
              <a:solidFill>
                <a:srgbClr val="5E574E"/>
              </a:solidFill>
            </a:endParaRPr>
          </a:p>
        </p:txBody>
      </p:sp>
      <p:sp>
        <p:nvSpPr>
          <p:cNvPr id="9" name="Rectangle 6"/>
          <p:cNvSpPr>
            <a:spLocks noGrp="1" noChangeArrowheads="1"/>
          </p:cNvSpPr>
          <p:nvPr>
            <p:ph type="sldNum" sz="quarter" idx="12"/>
          </p:nvPr>
        </p:nvSpPr>
        <p:spPr>
          <a:ln/>
        </p:spPr>
        <p:txBody>
          <a:bodyPr/>
          <a:lstStyle>
            <a:lvl1pPr>
              <a:defRPr/>
            </a:lvl1pPr>
          </a:lstStyle>
          <a:p>
            <a:pPr defTabSz="771571" eaLnBrk="0" fontAlgn="base" hangingPunct="0">
              <a:spcAft>
                <a:spcPct val="0"/>
              </a:spcAft>
              <a:defRPr/>
            </a:pPr>
            <a:fld id="{5A9E65E2-C88F-476D-AC84-B387393C9A44}" type="slidenum">
              <a:rPr lang="en-US" smtClean="0">
                <a:solidFill>
                  <a:srgbClr val="5E574E"/>
                </a:solidFill>
              </a:rPr>
              <a:pPr defTabSz="771571"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170331052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defTabSz="771571" eaLnBrk="0" fontAlgn="base" hangingPunct="0">
              <a:spcAft>
                <a:spcPct val="0"/>
              </a:spcAft>
              <a:defRPr/>
            </a:pPr>
            <a:endParaRPr lang="en-US">
              <a:solidFill>
                <a:srgbClr val="5E574E"/>
              </a:solidFill>
            </a:endParaRPr>
          </a:p>
        </p:txBody>
      </p:sp>
      <p:sp>
        <p:nvSpPr>
          <p:cNvPr id="4" name="Rectangle 5"/>
          <p:cNvSpPr>
            <a:spLocks noGrp="1" noChangeArrowheads="1"/>
          </p:cNvSpPr>
          <p:nvPr>
            <p:ph type="ftr" sz="quarter" idx="11"/>
          </p:nvPr>
        </p:nvSpPr>
        <p:spPr>
          <a:ln/>
        </p:spPr>
        <p:txBody>
          <a:bodyPr/>
          <a:lstStyle>
            <a:lvl1pPr>
              <a:defRPr/>
            </a:lvl1pPr>
          </a:lstStyle>
          <a:p>
            <a:pPr defTabSz="771571" eaLnBrk="0" fontAlgn="base" hangingPunct="0">
              <a:spcAft>
                <a:spcPct val="0"/>
              </a:spcAft>
              <a:defRPr/>
            </a:pPr>
            <a:endParaRPr lang="en-US">
              <a:solidFill>
                <a:srgbClr val="5E574E"/>
              </a:solidFill>
            </a:endParaRPr>
          </a:p>
        </p:txBody>
      </p:sp>
      <p:sp>
        <p:nvSpPr>
          <p:cNvPr id="5" name="Rectangle 6"/>
          <p:cNvSpPr>
            <a:spLocks noGrp="1" noChangeArrowheads="1"/>
          </p:cNvSpPr>
          <p:nvPr>
            <p:ph type="sldNum" sz="quarter" idx="12"/>
          </p:nvPr>
        </p:nvSpPr>
        <p:spPr>
          <a:ln/>
        </p:spPr>
        <p:txBody>
          <a:bodyPr/>
          <a:lstStyle>
            <a:lvl1pPr>
              <a:defRPr/>
            </a:lvl1pPr>
          </a:lstStyle>
          <a:p>
            <a:pPr defTabSz="771571" eaLnBrk="0" fontAlgn="base" hangingPunct="0">
              <a:spcAft>
                <a:spcPct val="0"/>
              </a:spcAft>
              <a:defRPr/>
            </a:pPr>
            <a:fld id="{0A75D197-A4E1-450D-B06D-88E610965086}" type="slidenum">
              <a:rPr lang="en-US" smtClean="0">
                <a:solidFill>
                  <a:srgbClr val="5E574E"/>
                </a:solidFill>
              </a:rPr>
              <a:pPr defTabSz="771571"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382488291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defTabSz="771571" eaLnBrk="0" fontAlgn="base" hangingPunct="0">
              <a:spcAft>
                <a:spcPct val="0"/>
              </a:spcAft>
              <a:defRPr/>
            </a:pPr>
            <a:endParaRPr lang="en-US">
              <a:solidFill>
                <a:srgbClr val="5E574E"/>
              </a:solidFill>
            </a:endParaRPr>
          </a:p>
        </p:txBody>
      </p:sp>
      <p:sp>
        <p:nvSpPr>
          <p:cNvPr id="3" name="Rectangle 5"/>
          <p:cNvSpPr>
            <a:spLocks noGrp="1" noChangeArrowheads="1"/>
          </p:cNvSpPr>
          <p:nvPr>
            <p:ph type="ftr" sz="quarter" idx="11"/>
          </p:nvPr>
        </p:nvSpPr>
        <p:spPr>
          <a:ln/>
        </p:spPr>
        <p:txBody>
          <a:bodyPr/>
          <a:lstStyle>
            <a:lvl1pPr>
              <a:defRPr/>
            </a:lvl1pPr>
          </a:lstStyle>
          <a:p>
            <a:pPr defTabSz="771571" eaLnBrk="0" fontAlgn="base" hangingPunct="0">
              <a:spcAft>
                <a:spcPct val="0"/>
              </a:spcAft>
              <a:defRPr/>
            </a:pPr>
            <a:endParaRPr lang="en-US">
              <a:solidFill>
                <a:srgbClr val="5E574E"/>
              </a:solidFill>
            </a:endParaRPr>
          </a:p>
        </p:txBody>
      </p:sp>
      <p:sp>
        <p:nvSpPr>
          <p:cNvPr id="4" name="Rectangle 6"/>
          <p:cNvSpPr>
            <a:spLocks noGrp="1" noChangeArrowheads="1"/>
          </p:cNvSpPr>
          <p:nvPr>
            <p:ph type="sldNum" sz="quarter" idx="12"/>
          </p:nvPr>
        </p:nvSpPr>
        <p:spPr>
          <a:ln/>
        </p:spPr>
        <p:txBody>
          <a:bodyPr/>
          <a:lstStyle>
            <a:lvl1pPr>
              <a:defRPr/>
            </a:lvl1pPr>
          </a:lstStyle>
          <a:p>
            <a:pPr defTabSz="771571" eaLnBrk="0" fontAlgn="base" hangingPunct="0">
              <a:spcAft>
                <a:spcPct val="0"/>
              </a:spcAft>
              <a:defRPr/>
            </a:pPr>
            <a:fld id="{3D92BAF0-2906-4B27-A5E6-0E406EF196E9}" type="slidenum">
              <a:rPr lang="en-US" smtClean="0">
                <a:solidFill>
                  <a:srgbClr val="5E574E"/>
                </a:solidFill>
              </a:rPr>
              <a:pPr defTabSz="771571"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393562817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27" y="273053"/>
            <a:ext cx="4011319" cy="1162051"/>
          </a:xfrm>
        </p:spPr>
        <p:txBody>
          <a:bodyPr/>
          <a:lstStyle>
            <a:lvl1pPr algn="l">
              <a:defRPr sz="1688" b="1"/>
            </a:lvl1pPr>
          </a:lstStyle>
          <a:p>
            <a:r>
              <a:rPr lang="en-US"/>
              <a:t>Click to edit Master title style</a:t>
            </a:r>
          </a:p>
        </p:txBody>
      </p:sp>
      <p:sp>
        <p:nvSpPr>
          <p:cNvPr id="3" name="Content Placeholder 2"/>
          <p:cNvSpPr>
            <a:spLocks noGrp="1"/>
          </p:cNvSpPr>
          <p:nvPr>
            <p:ph idx="1"/>
          </p:nvPr>
        </p:nvSpPr>
        <p:spPr>
          <a:xfrm>
            <a:off x="4767676" y="273583"/>
            <a:ext cx="6814726" cy="5853113"/>
          </a:xfrm>
        </p:spPr>
        <p:txBody>
          <a:bodyPr/>
          <a:lstStyle>
            <a:lvl1pPr>
              <a:defRPr sz="2700"/>
            </a:lvl1pPr>
            <a:lvl2pPr>
              <a:defRPr sz="2363"/>
            </a:lvl2pPr>
            <a:lvl3pPr>
              <a:defRPr sz="202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27" y="1435104"/>
            <a:ext cx="4011319" cy="4691063"/>
          </a:xfrm>
        </p:spPr>
        <p:txBody>
          <a:bodyPr/>
          <a:lstStyle>
            <a:lvl1pPr marL="0" indent="0">
              <a:buNone/>
              <a:defRPr sz="1181"/>
            </a:lvl1pPr>
            <a:lvl2pPr marL="370764" indent="0">
              <a:buNone/>
              <a:defRPr sz="1013"/>
            </a:lvl2pPr>
            <a:lvl3pPr marL="741530" indent="0">
              <a:buNone/>
              <a:defRPr sz="844"/>
            </a:lvl3pPr>
            <a:lvl4pPr marL="1112422" indent="0">
              <a:buNone/>
              <a:defRPr sz="675"/>
            </a:lvl4pPr>
            <a:lvl5pPr marL="1483279" indent="0">
              <a:buNone/>
              <a:defRPr sz="675"/>
            </a:lvl5pPr>
            <a:lvl6pPr marL="1854099" indent="0">
              <a:buNone/>
              <a:defRPr sz="675"/>
            </a:lvl6pPr>
            <a:lvl7pPr marL="2224928" indent="0">
              <a:buNone/>
              <a:defRPr sz="675"/>
            </a:lvl7pPr>
            <a:lvl8pPr marL="2595757" indent="0">
              <a:buNone/>
              <a:defRPr sz="675"/>
            </a:lvl8pPr>
            <a:lvl9pPr marL="2966572"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defTabSz="771571" eaLnBrk="0" fontAlgn="base" hangingPunct="0">
              <a:spcAft>
                <a:spcPct val="0"/>
              </a:spcAft>
              <a:defRPr/>
            </a:pPr>
            <a:endParaRPr lang="en-US">
              <a:solidFill>
                <a:srgbClr val="5E574E"/>
              </a:solidFill>
            </a:endParaRPr>
          </a:p>
        </p:txBody>
      </p:sp>
      <p:sp>
        <p:nvSpPr>
          <p:cNvPr id="6" name="Rectangle 5"/>
          <p:cNvSpPr>
            <a:spLocks noGrp="1" noChangeArrowheads="1"/>
          </p:cNvSpPr>
          <p:nvPr>
            <p:ph type="ftr" sz="quarter" idx="11"/>
          </p:nvPr>
        </p:nvSpPr>
        <p:spPr>
          <a:ln/>
        </p:spPr>
        <p:txBody>
          <a:bodyPr/>
          <a:lstStyle>
            <a:lvl1pPr>
              <a:defRPr/>
            </a:lvl1pPr>
          </a:lstStyle>
          <a:p>
            <a:pPr defTabSz="771571" eaLnBrk="0" fontAlgn="base" hangingPunct="0">
              <a:spcAft>
                <a:spcPct val="0"/>
              </a:spcAft>
              <a:defRPr/>
            </a:pPr>
            <a:endParaRPr lang="en-US">
              <a:solidFill>
                <a:srgbClr val="5E574E"/>
              </a:solidFill>
            </a:endParaRPr>
          </a:p>
        </p:txBody>
      </p:sp>
      <p:sp>
        <p:nvSpPr>
          <p:cNvPr id="7" name="Rectangle 6"/>
          <p:cNvSpPr>
            <a:spLocks noGrp="1" noChangeArrowheads="1"/>
          </p:cNvSpPr>
          <p:nvPr>
            <p:ph type="sldNum" sz="quarter" idx="12"/>
          </p:nvPr>
        </p:nvSpPr>
        <p:spPr>
          <a:ln/>
        </p:spPr>
        <p:txBody>
          <a:bodyPr/>
          <a:lstStyle>
            <a:lvl1pPr>
              <a:defRPr/>
            </a:lvl1pPr>
          </a:lstStyle>
          <a:p>
            <a:pPr defTabSz="771571" eaLnBrk="0" fontAlgn="base" hangingPunct="0">
              <a:spcAft>
                <a:spcPct val="0"/>
              </a:spcAft>
              <a:defRPr/>
            </a:pPr>
            <a:fld id="{9D982D02-2FAD-4FCE-9CC8-91F667DFB27C}" type="slidenum">
              <a:rPr lang="en-US" smtClean="0">
                <a:solidFill>
                  <a:srgbClr val="5E574E"/>
                </a:solidFill>
              </a:rPr>
              <a:pPr defTabSz="771571"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186000548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480" y="4800634"/>
            <a:ext cx="7315200" cy="566739"/>
          </a:xfrm>
        </p:spPr>
        <p:txBody>
          <a:bodyPr/>
          <a:lstStyle>
            <a:lvl1pPr algn="l">
              <a:defRPr sz="1688" b="1"/>
            </a:lvl1pPr>
          </a:lstStyle>
          <a:p>
            <a:r>
              <a:rPr lang="en-US"/>
              <a:t>Click to edit Master title style</a:t>
            </a:r>
          </a:p>
        </p:txBody>
      </p:sp>
      <p:sp>
        <p:nvSpPr>
          <p:cNvPr id="3" name="Picture Placeholder 2"/>
          <p:cNvSpPr>
            <a:spLocks noGrp="1"/>
          </p:cNvSpPr>
          <p:nvPr>
            <p:ph type="pic" idx="1"/>
          </p:nvPr>
        </p:nvSpPr>
        <p:spPr>
          <a:xfrm>
            <a:off x="2389480" y="612775"/>
            <a:ext cx="7315200" cy="4114800"/>
          </a:xfrm>
        </p:spPr>
        <p:txBody>
          <a:bodyPr/>
          <a:lstStyle>
            <a:lvl1pPr marL="0" indent="0">
              <a:buNone/>
              <a:defRPr sz="2700"/>
            </a:lvl1pPr>
            <a:lvl2pPr marL="370764" indent="0">
              <a:buNone/>
              <a:defRPr sz="2363"/>
            </a:lvl2pPr>
            <a:lvl3pPr marL="741530" indent="0">
              <a:buNone/>
              <a:defRPr sz="2025"/>
            </a:lvl3pPr>
            <a:lvl4pPr marL="1112422" indent="0">
              <a:buNone/>
              <a:defRPr sz="1688"/>
            </a:lvl4pPr>
            <a:lvl5pPr marL="1483279" indent="0">
              <a:buNone/>
              <a:defRPr sz="1688"/>
            </a:lvl5pPr>
            <a:lvl6pPr marL="1854099" indent="0">
              <a:buNone/>
              <a:defRPr sz="1688"/>
            </a:lvl6pPr>
            <a:lvl7pPr marL="2224928" indent="0">
              <a:buNone/>
              <a:defRPr sz="1688"/>
            </a:lvl7pPr>
            <a:lvl8pPr marL="2595757" indent="0">
              <a:buNone/>
              <a:defRPr sz="1688"/>
            </a:lvl8pPr>
            <a:lvl9pPr marL="2966572" indent="0">
              <a:buNone/>
              <a:defRPr sz="1688"/>
            </a:lvl9pPr>
          </a:lstStyle>
          <a:p>
            <a:pPr lvl="0"/>
            <a:endParaRPr lang="en-US" noProof="0"/>
          </a:p>
        </p:txBody>
      </p:sp>
      <p:sp>
        <p:nvSpPr>
          <p:cNvPr id="4" name="Text Placeholder 3"/>
          <p:cNvSpPr>
            <a:spLocks noGrp="1"/>
          </p:cNvSpPr>
          <p:nvPr>
            <p:ph type="body" sz="half" idx="2"/>
          </p:nvPr>
        </p:nvSpPr>
        <p:spPr>
          <a:xfrm>
            <a:off x="2389480" y="5368708"/>
            <a:ext cx="7315200" cy="804863"/>
          </a:xfrm>
        </p:spPr>
        <p:txBody>
          <a:bodyPr/>
          <a:lstStyle>
            <a:lvl1pPr marL="0" indent="0">
              <a:buNone/>
              <a:defRPr sz="1181"/>
            </a:lvl1pPr>
            <a:lvl2pPr marL="370764" indent="0">
              <a:buNone/>
              <a:defRPr sz="1013"/>
            </a:lvl2pPr>
            <a:lvl3pPr marL="741530" indent="0">
              <a:buNone/>
              <a:defRPr sz="844"/>
            </a:lvl3pPr>
            <a:lvl4pPr marL="1112422" indent="0">
              <a:buNone/>
              <a:defRPr sz="675"/>
            </a:lvl4pPr>
            <a:lvl5pPr marL="1483279" indent="0">
              <a:buNone/>
              <a:defRPr sz="675"/>
            </a:lvl5pPr>
            <a:lvl6pPr marL="1854099" indent="0">
              <a:buNone/>
              <a:defRPr sz="675"/>
            </a:lvl6pPr>
            <a:lvl7pPr marL="2224928" indent="0">
              <a:buNone/>
              <a:defRPr sz="675"/>
            </a:lvl7pPr>
            <a:lvl8pPr marL="2595757" indent="0">
              <a:buNone/>
              <a:defRPr sz="675"/>
            </a:lvl8pPr>
            <a:lvl9pPr marL="2966572"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defTabSz="771571" eaLnBrk="0" fontAlgn="base" hangingPunct="0">
              <a:spcAft>
                <a:spcPct val="0"/>
              </a:spcAft>
              <a:defRPr/>
            </a:pPr>
            <a:endParaRPr lang="en-US">
              <a:solidFill>
                <a:srgbClr val="5E574E"/>
              </a:solidFill>
            </a:endParaRPr>
          </a:p>
        </p:txBody>
      </p:sp>
      <p:sp>
        <p:nvSpPr>
          <p:cNvPr id="6" name="Rectangle 5"/>
          <p:cNvSpPr>
            <a:spLocks noGrp="1" noChangeArrowheads="1"/>
          </p:cNvSpPr>
          <p:nvPr>
            <p:ph type="ftr" sz="quarter" idx="11"/>
          </p:nvPr>
        </p:nvSpPr>
        <p:spPr>
          <a:ln/>
        </p:spPr>
        <p:txBody>
          <a:bodyPr/>
          <a:lstStyle>
            <a:lvl1pPr>
              <a:defRPr/>
            </a:lvl1pPr>
          </a:lstStyle>
          <a:p>
            <a:pPr defTabSz="771571" eaLnBrk="0" fontAlgn="base" hangingPunct="0">
              <a:spcAft>
                <a:spcPct val="0"/>
              </a:spcAft>
              <a:defRPr/>
            </a:pPr>
            <a:endParaRPr lang="en-US">
              <a:solidFill>
                <a:srgbClr val="5E574E"/>
              </a:solidFill>
            </a:endParaRPr>
          </a:p>
        </p:txBody>
      </p:sp>
      <p:sp>
        <p:nvSpPr>
          <p:cNvPr id="7" name="Rectangle 6"/>
          <p:cNvSpPr>
            <a:spLocks noGrp="1" noChangeArrowheads="1"/>
          </p:cNvSpPr>
          <p:nvPr>
            <p:ph type="sldNum" sz="quarter" idx="12"/>
          </p:nvPr>
        </p:nvSpPr>
        <p:spPr>
          <a:ln/>
        </p:spPr>
        <p:txBody>
          <a:bodyPr/>
          <a:lstStyle>
            <a:lvl1pPr>
              <a:defRPr/>
            </a:lvl1pPr>
          </a:lstStyle>
          <a:p>
            <a:pPr defTabSz="771571" eaLnBrk="0" fontAlgn="base" hangingPunct="0">
              <a:spcAft>
                <a:spcPct val="0"/>
              </a:spcAft>
              <a:defRPr/>
            </a:pPr>
            <a:fld id="{61742766-D63E-49C7-8FBF-1C1E2B108850}" type="slidenum">
              <a:rPr lang="en-US" smtClean="0">
                <a:solidFill>
                  <a:srgbClr val="5E574E"/>
                </a:solidFill>
              </a:rPr>
              <a:pPr defTabSz="771571"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243194328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defTabSz="771571" eaLnBrk="0" fontAlgn="base" hangingPunct="0">
              <a:spcAft>
                <a:spcPct val="0"/>
              </a:spcAft>
              <a:defRPr/>
            </a:pPr>
            <a:endParaRPr lang="en-US">
              <a:solidFill>
                <a:srgbClr val="5E574E"/>
              </a:solidFill>
            </a:endParaRPr>
          </a:p>
        </p:txBody>
      </p:sp>
      <p:sp>
        <p:nvSpPr>
          <p:cNvPr id="5" name="Rectangle 5"/>
          <p:cNvSpPr>
            <a:spLocks noGrp="1" noChangeArrowheads="1"/>
          </p:cNvSpPr>
          <p:nvPr>
            <p:ph type="ftr" sz="quarter" idx="11"/>
          </p:nvPr>
        </p:nvSpPr>
        <p:spPr>
          <a:ln/>
        </p:spPr>
        <p:txBody>
          <a:bodyPr/>
          <a:lstStyle>
            <a:lvl1pPr>
              <a:defRPr/>
            </a:lvl1pPr>
          </a:lstStyle>
          <a:p>
            <a:pPr defTabSz="771571" eaLnBrk="0" fontAlgn="base" hangingPunct="0">
              <a:spcAft>
                <a:spcPct val="0"/>
              </a:spcAft>
              <a:defRPr/>
            </a:pPr>
            <a:endParaRPr lang="en-US">
              <a:solidFill>
                <a:srgbClr val="5E574E"/>
              </a:solidFill>
            </a:endParaRPr>
          </a:p>
        </p:txBody>
      </p:sp>
      <p:sp>
        <p:nvSpPr>
          <p:cNvPr id="6" name="Rectangle 6"/>
          <p:cNvSpPr>
            <a:spLocks noGrp="1" noChangeArrowheads="1"/>
          </p:cNvSpPr>
          <p:nvPr>
            <p:ph type="sldNum" sz="quarter" idx="12"/>
          </p:nvPr>
        </p:nvSpPr>
        <p:spPr>
          <a:ln/>
        </p:spPr>
        <p:txBody>
          <a:bodyPr/>
          <a:lstStyle>
            <a:lvl1pPr>
              <a:defRPr/>
            </a:lvl1pPr>
          </a:lstStyle>
          <a:p>
            <a:pPr defTabSz="771571" eaLnBrk="0" fontAlgn="base" hangingPunct="0">
              <a:spcAft>
                <a:spcPct val="0"/>
              </a:spcAft>
              <a:defRPr/>
            </a:pPr>
            <a:fld id="{55AE2EBD-56C9-4151-92A8-1B7C25F212C1}" type="slidenum">
              <a:rPr lang="en-US" smtClean="0">
                <a:solidFill>
                  <a:srgbClr val="5E574E"/>
                </a:solidFill>
              </a:rPr>
              <a:pPr defTabSz="771571"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321061013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71474" y="228603"/>
            <a:ext cx="2743201" cy="5829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41901" y="228603"/>
            <a:ext cx="8048977" cy="5829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defTabSz="771571" eaLnBrk="0" fontAlgn="base" hangingPunct="0">
              <a:spcAft>
                <a:spcPct val="0"/>
              </a:spcAft>
              <a:defRPr/>
            </a:pPr>
            <a:endParaRPr lang="en-US">
              <a:solidFill>
                <a:srgbClr val="5E574E"/>
              </a:solidFill>
            </a:endParaRPr>
          </a:p>
        </p:txBody>
      </p:sp>
      <p:sp>
        <p:nvSpPr>
          <p:cNvPr id="5" name="Rectangle 5"/>
          <p:cNvSpPr>
            <a:spLocks noGrp="1" noChangeArrowheads="1"/>
          </p:cNvSpPr>
          <p:nvPr>
            <p:ph type="ftr" sz="quarter" idx="11"/>
          </p:nvPr>
        </p:nvSpPr>
        <p:spPr>
          <a:ln/>
        </p:spPr>
        <p:txBody>
          <a:bodyPr/>
          <a:lstStyle>
            <a:lvl1pPr>
              <a:defRPr/>
            </a:lvl1pPr>
          </a:lstStyle>
          <a:p>
            <a:pPr defTabSz="771571" eaLnBrk="0" fontAlgn="base" hangingPunct="0">
              <a:spcAft>
                <a:spcPct val="0"/>
              </a:spcAft>
              <a:defRPr/>
            </a:pPr>
            <a:endParaRPr lang="en-US">
              <a:solidFill>
                <a:srgbClr val="5E574E"/>
              </a:solidFill>
            </a:endParaRPr>
          </a:p>
        </p:txBody>
      </p:sp>
      <p:sp>
        <p:nvSpPr>
          <p:cNvPr id="6" name="Rectangle 6"/>
          <p:cNvSpPr>
            <a:spLocks noGrp="1" noChangeArrowheads="1"/>
          </p:cNvSpPr>
          <p:nvPr>
            <p:ph type="sldNum" sz="quarter" idx="12"/>
          </p:nvPr>
        </p:nvSpPr>
        <p:spPr>
          <a:ln/>
        </p:spPr>
        <p:txBody>
          <a:bodyPr/>
          <a:lstStyle>
            <a:lvl1pPr>
              <a:defRPr/>
            </a:lvl1pPr>
          </a:lstStyle>
          <a:p>
            <a:pPr defTabSz="771571" eaLnBrk="0" fontAlgn="base" hangingPunct="0">
              <a:spcAft>
                <a:spcPct val="0"/>
              </a:spcAft>
              <a:defRPr/>
            </a:pPr>
            <a:fld id="{739A4618-F3F9-474E-BB8A-82DD037FB13B}" type="slidenum">
              <a:rPr lang="en-US" smtClean="0">
                <a:solidFill>
                  <a:srgbClr val="5E574E"/>
                </a:solidFill>
              </a:rPr>
              <a:pPr defTabSz="771571"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191186924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541867" y="228603"/>
            <a:ext cx="10972800" cy="5829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defTabSz="771571" eaLnBrk="0" fontAlgn="base" hangingPunct="0">
              <a:spcAft>
                <a:spcPct val="0"/>
              </a:spcAft>
              <a:defRPr/>
            </a:pPr>
            <a:endParaRPr lang="en-US">
              <a:solidFill>
                <a:srgbClr val="5E574E"/>
              </a:solidFill>
            </a:endParaRPr>
          </a:p>
        </p:txBody>
      </p:sp>
      <p:sp>
        <p:nvSpPr>
          <p:cNvPr id="4" name="Rectangle 5"/>
          <p:cNvSpPr>
            <a:spLocks noGrp="1" noChangeArrowheads="1"/>
          </p:cNvSpPr>
          <p:nvPr>
            <p:ph type="ftr" sz="quarter" idx="11"/>
          </p:nvPr>
        </p:nvSpPr>
        <p:spPr>
          <a:ln/>
        </p:spPr>
        <p:txBody>
          <a:bodyPr/>
          <a:lstStyle>
            <a:lvl1pPr>
              <a:defRPr/>
            </a:lvl1pPr>
          </a:lstStyle>
          <a:p>
            <a:pPr defTabSz="771571" eaLnBrk="0" fontAlgn="base" hangingPunct="0">
              <a:spcAft>
                <a:spcPct val="0"/>
              </a:spcAft>
              <a:defRPr/>
            </a:pPr>
            <a:endParaRPr lang="en-US">
              <a:solidFill>
                <a:srgbClr val="5E574E"/>
              </a:solidFill>
            </a:endParaRPr>
          </a:p>
        </p:txBody>
      </p:sp>
      <p:sp>
        <p:nvSpPr>
          <p:cNvPr id="5" name="Rectangle 6"/>
          <p:cNvSpPr>
            <a:spLocks noGrp="1" noChangeArrowheads="1"/>
          </p:cNvSpPr>
          <p:nvPr>
            <p:ph type="sldNum" sz="quarter" idx="12"/>
          </p:nvPr>
        </p:nvSpPr>
        <p:spPr>
          <a:ln/>
        </p:spPr>
        <p:txBody>
          <a:bodyPr/>
          <a:lstStyle>
            <a:lvl1pPr>
              <a:defRPr/>
            </a:lvl1pPr>
          </a:lstStyle>
          <a:p>
            <a:pPr defTabSz="771571" eaLnBrk="0" fontAlgn="base" hangingPunct="0">
              <a:spcAft>
                <a:spcPct val="0"/>
              </a:spcAft>
              <a:defRPr/>
            </a:pPr>
            <a:fld id="{1330FAB3-29B3-427E-B1DF-70566A52DEDF}" type="slidenum">
              <a:rPr lang="en-US" smtClean="0">
                <a:solidFill>
                  <a:srgbClr val="5E574E"/>
                </a:solidFill>
              </a:rPr>
              <a:pPr defTabSz="771571"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64090169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541868" y="228600"/>
            <a:ext cx="10363200" cy="1143000"/>
          </a:xfrm>
        </p:spPr>
        <p:txBody>
          <a:bodyPr/>
          <a:lstStyle/>
          <a:p>
            <a:r>
              <a:rPr lang="en-US"/>
              <a:t>Click to edit Master title style</a:t>
            </a:r>
          </a:p>
        </p:txBody>
      </p:sp>
      <p:sp>
        <p:nvSpPr>
          <p:cNvPr id="3" name="Chart Placeholder 2"/>
          <p:cNvSpPr>
            <a:spLocks noGrp="1"/>
          </p:cNvSpPr>
          <p:nvPr>
            <p:ph type="chart" idx="1"/>
          </p:nvPr>
        </p:nvSpPr>
        <p:spPr>
          <a:xfrm>
            <a:off x="609601" y="1885977"/>
            <a:ext cx="10905067" cy="4171951"/>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defTabSz="771571" eaLnBrk="0" fontAlgn="base" hangingPunct="0">
              <a:spcAft>
                <a:spcPct val="0"/>
              </a:spcAft>
              <a:defRPr/>
            </a:pPr>
            <a:endParaRPr lang="en-US">
              <a:solidFill>
                <a:srgbClr val="5E574E"/>
              </a:solidFill>
            </a:endParaRPr>
          </a:p>
        </p:txBody>
      </p:sp>
      <p:sp>
        <p:nvSpPr>
          <p:cNvPr id="5" name="Rectangle 5"/>
          <p:cNvSpPr>
            <a:spLocks noGrp="1" noChangeArrowheads="1"/>
          </p:cNvSpPr>
          <p:nvPr>
            <p:ph type="ftr" sz="quarter" idx="11"/>
          </p:nvPr>
        </p:nvSpPr>
        <p:spPr>
          <a:ln/>
        </p:spPr>
        <p:txBody>
          <a:bodyPr/>
          <a:lstStyle>
            <a:lvl1pPr>
              <a:defRPr/>
            </a:lvl1pPr>
          </a:lstStyle>
          <a:p>
            <a:pPr defTabSz="771571" eaLnBrk="0" fontAlgn="base" hangingPunct="0">
              <a:spcAft>
                <a:spcPct val="0"/>
              </a:spcAft>
              <a:defRPr/>
            </a:pPr>
            <a:endParaRPr lang="en-US">
              <a:solidFill>
                <a:srgbClr val="5E574E"/>
              </a:solidFill>
            </a:endParaRPr>
          </a:p>
        </p:txBody>
      </p:sp>
      <p:sp>
        <p:nvSpPr>
          <p:cNvPr id="6" name="Rectangle 6"/>
          <p:cNvSpPr>
            <a:spLocks noGrp="1" noChangeArrowheads="1"/>
          </p:cNvSpPr>
          <p:nvPr>
            <p:ph type="sldNum" sz="quarter" idx="12"/>
          </p:nvPr>
        </p:nvSpPr>
        <p:spPr>
          <a:ln/>
        </p:spPr>
        <p:txBody>
          <a:bodyPr/>
          <a:lstStyle>
            <a:lvl1pPr>
              <a:defRPr/>
            </a:lvl1pPr>
          </a:lstStyle>
          <a:p>
            <a:pPr defTabSz="771571" eaLnBrk="0" fontAlgn="base" hangingPunct="0">
              <a:spcAft>
                <a:spcPct val="0"/>
              </a:spcAft>
              <a:defRPr/>
            </a:pPr>
            <a:fld id="{3BF69314-D9A5-49D7-A699-7AD4DB16A574}" type="slidenum">
              <a:rPr lang="en-US" smtClean="0">
                <a:solidFill>
                  <a:srgbClr val="5E574E"/>
                </a:solidFill>
              </a:rPr>
              <a:pPr defTabSz="771571" eaLnBrk="0" fontAlgn="base" hangingPunct="0">
                <a:spcAft>
                  <a:spcPct val="0"/>
                </a:spcAft>
                <a:defRPr/>
              </a:pPr>
              <a:t>‹#›</a:t>
            </a:fld>
            <a:endParaRPr lang="en-US">
              <a:solidFill>
                <a:srgbClr val="5E574E"/>
              </a:solidFill>
            </a:endParaRPr>
          </a:p>
        </p:txBody>
      </p:sp>
    </p:spTree>
    <p:extLst>
      <p:ext uri="{BB962C8B-B14F-4D97-AF65-F5344CB8AC3E}">
        <p14:creationId xmlns:p14="http://schemas.microsoft.com/office/powerpoint/2010/main" val="15887007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slideLayout" Target="../slideLayouts/slideLayout115.xml"/><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slideLayout" Target="../slideLayouts/slideLayout114.xml"/><Relationship Id="rId17" Type="http://schemas.openxmlformats.org/officeDocument/2006/relationships/image" Target="../media/image4.png"/><Relationship Id="rId2" Type="http://schemas.openxmlformats.org/officeDocument/2006/relationships/slideLayout" Target="../slideLayouts/slideLayout104.xml"/><Relationship Id="rId16" Type="http://schemas.openxmlformats.org/officeDocument/2006/relationships/theme" Target="../theme/theme10.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5" Type="http://schemas.openxmlformats.org/officeDocument/2006/relationships/slideLayout" Target="../slideLayouts/slideLayout11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 Id="rId14" Type="http://schemas.openxmlformats.org/officeDocument/2006/relationships/slideLayout" Target="../slideLayouts/slideLayout116.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5.xml"/><Relationship Id="rId13" Type="http://schemas.openxmlformats.org/officeDocument/2006/relationships/slideLayout" Target="../slideLayouts/slideLayout130.xml"/><Relationship Id="rId3" Type="http://schemas.openxmlformats.org/officeDocument/2006/relationships/slideLayout" Target="../slideLayouts/slideLayout120.xml"/><Relationship Id="rId7" Type="http://schemas.openxmlformats.org/officeDocument/2006/relationships/slideLayout" Target="../slideLayouts/slideLayout124.xml"/><Relationship Id="rId12" Type="http://schemas.openxmlformats.org/officeDocument/2006/relationships/slideLayout" Target="../slideLayouts/slideLayout129.xml"/><Relationship Id="rId17" Type="http://schemas.openxmlformats.org/officeDocument/2006/relationships/image" Target="../media/image4.png"/><Relationship Id="rId2" Type="http://schemas.openxmlformats.org/officeDocument/2006/relationships/slideLayout" Target="../slideLayouts/slideLayout119.xml"/><Relationship Id="rId16" Type="http://schemas.openxmlformats.org/officeDocument/2006/relationships/theme" Target="../theme/theme11.xml"/><Relationship Id="rId1" Type="http://schemas.openxmlformats.org/officeDocument/2006/relationships/slideLayout" Target="../slideLayouts/slideLayout118.xml"/><Relationship Id="rId6" Type="http://schemas.openxmlformats.org/officeDocument/2006/relationships/slideLayout" Target="../slideLayouts/slideLayout123.xml"/><Relationship Id="rId11" Type="http://schemas.openxmlformats.org/officeDocument/2006/relationships/slideLayout" Target="../slideLayouts/slideLayout128.xml"/><Relationship Id="rId5" Type="http://schemas.openxmlformats.org/officeDocument/2006/relationships/slideLayout" Target="../slideLayouts/slideLayout122.xml"/><Relationship Id="rId15" Type="http://schemas.openxmlformats.org/officeDocument/2006/relationships/slideLayout" Target="../slideLayouts/slideLayout132.xml"/><Relationship Id="rId10" Type="http://schemas.openxmlformats.org/officeDocument/2006/relationships/slideLayout" Target="../slideLayouts/slideLayout127.xml"/><Relationship Id="rId4" Type="http://schemas.openxmlformats.org/officeDocument/2006/relationships/slideLayout" Target="../slideLayouts/slideLayout121.xml"/><Relationship Id="rId9" Type="http://schemas.openxmlformats.org/officeDocument/2006/relationships/slideLayout" Target="../slideLayouts/slideLayout126.xml"/><Relationship Id="rId14" Type="http://schemas.openxmlformats.org/officeDocument/2006/relationships/slideLayout" Target="../slideLayouts/slideLayout13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slideLayout" Target="../slideLayouts/slideLayout145.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slideLayout" Target="../slideLayouts/slideLayout144.xml"/><Relationship Id="rId17" Type="http://schemas.openxmlformats.org/officeDocument/2006/relationships/image" Target="../media/image4.png"/><Relationship Id="rId2" Type="http://schemas.openxmlformats.org/officeDocument/2006/relationships/slideLayout" Target="../slideLayouts/slideLayout134.xml"/><Relationship Id="rId16" Type="http://schemas.openxmlformats.org/officeDocument/2006/relationships/theme" Target="../theme/theme12.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5" Type="http://schemas.openxmlformats.org/officeDocument/2006/relationships/slideLayout" Target="../slideLayouts/slideLayout14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slideLayout" Target="../slideLayouts/slideLayout146.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55.xml"/><Relationship Id="rId13" Type="http://schemas.openxmlformats.org/officeDocument/2006/relationships/slideLayout" Target="../slideLayouts/slideLayout160.xml"/><Relationship Id="rId18" Type="http://schemas.openxmlformats.org/officeDocument/2006/relationships/slideLayout" Target="../slideLayouts/slideLayout165.xml"/><Relationship Id="rId26" Type="http://schemas.openxmlformats.org/officeDocument/2006/relationships/slideLayout" Target="../slideLayouts/slideLayout173.xml"/><Relationship Id="rId3" Type="http://schemas.openxmlformats.org/officeDocument/2006/relationships/slideLayout" Target="../slideLayouts/slideLayout150.xml"/><Relationship Id="rId21" Type="http://schemas.openxmlformats.org/officeDocument/2006/relationships/slideLayout" Target="../slideLayouts/slideLayout168.xml"/><Relationship Id="rId7" Type="http://schemas.openxmlformats.org/officeDocument/2006/relationships/slideLayout" Target="../slideLayouts/slideLayout154.xml"/><Relationship Id="rId12" Type="http://schemas.openxmlformats.org/officeDocument/2006/relationships/slideLayout" Target="../slideLayouts/slideLayout159.xml"/><Relationship Id="rId17" Type="http://schemas.openxmlformats.org/officeDocument/2006/relationships/slideLayout" Target="../slideLayouts/slideLayout164.xml"/><Relationship Id="rId25" Type="http://schemas.openxmlformats.org/officeDocument/2006/relationships/slideLayout" Target="../slideLayouts/slideLayout172.xml"/><Relationship Id="rId2" Type="http://schemas.openxmlformats.org/officeDocument/2006/relationships/slideLayout" Target="../slideLayouts/slideLayout149.xml"/><Relationship Id="rId16" Type="http://schemas.openxmlformats.org/officeDocument/2006/relationships/slideLayout" Target="../slideLayouts/slideLayout163.xml"/><Relationship Id="rId20" Type="http://schemas.openxmlformats.org/officeDocument/2006/relationships/slideLayout" Target="../slideLayouts/slideLayout167.xml"/><Relationship Id="rId29" Type="http://schemas.openxmlformats.org/officeDocument/2006/relationships/slideLayout" Target="../slideLayouts/slideLayout176.xml"/><Relationship Id="rId1" Type="http://schemas.openxmlformats.org/officeDocument/2006/relationships/slideLayout" Target="../slideLayouts/slideLayout148.xml"/><Relationship Id="rId6" Type="http://schemas.openxmlformats.org/officeDocument/2006/relationships/slideLayout" Target="../slideLayouts/slideLayout153.xml"/><Relationship Id="rId11" Type="http://schemas.openxmlformats.org/officeDocument/2006/relationships/slideLayout" Target="../slideLayouts/slideLayout158.xml"/><Relationship Id="rId24" Type="http://schemas.openxmlformats.org/officeDocument/2006/relationships/slideLayout" Target="../slideLayouts/slideLayout171.xml"/><Relationship Id="rId5" Type="http://schemas.openxmlformats.org/officeDocument/2006/relationships/slideLayout" Target="../slideLayouts/slideLayout152.xml"/><Relationship Id="rId15" Type="http://schemas.openxmlformats.org/officeDocument/2006/relationships/slideLayout" Target="../slideLayouts/slideLayout162.xml"/><Relationship Id="rId23" Type="http://schemas.openxmlformats.org/officeDocument/2006/relationships/slideLayout" Target="../slideLayouts/slideLayout170.xml"/><Relationship Id="rId28" Type="http://schemas.openxmlformats.org/officeDocument/2006/relationships/slideLayout" Target="../slideLayouts/slideLayout175.xml"/><Relationship Id="rId10" Type="http://schemas.openxmlformats.org/officeDocument/2006/relationships/slideLayout" Target="../slideLayouts/slideLayout157.xml"/><Relationship Id="rId19" Type="http://schemas.openxmlformats.org/officeDocument/2006/relationships/slideLayout" Target="../slideLayouts/slideLayout166.xml"/><Relationship Id="rId31" Type="http://schemas.openxmlformats.org/officeDocument/2006/relationships/image" Target="../media/image6.jpeg"/><Relationship Id="rId4" Type="http://schemas.openxmlformats.org/officeDocument/2006/relationships/slideLayout" Target="../slideLayouts/slideLayout151.xml"/><Relationship Id="rId9" Type="http://schemas.openxmlformats.org/officeDocument/2006/relationships/slideLayout" Target="../slideLayouts/slideLayout156.xml"/><Relationship Id="rId14" Type="http://schemas.openxmlformats.org/officeDocument/2006/relationships/slideLayout" Target="../slideLayouts/slideLayout161.xml"/><Relationship Id="rId22" Type="http://schemas.openxmlformats.org/officeDocument/2006/relationships/slideLayout" Target="../slideLayouts/slideLayout169.xml"/><Relationship Id="rId27" Type="http://schemas.openxmlformats.org/officeDocument/2006/relationships/slideLayout" Target="../slideLayouts/slideLayout174.xml"/><Relationship Id="rId30"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179.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theme" Target="../theme/theme14.xml"/><Relationship Id="rId5" Type="http://schemas.openxmlformats.org/officeDocument/2006/relationships/slideLayout" Target="../slideLayouts/slideLayout181.xml"/><Relationship Id="rId4" Type="http://schemas.openxmlformats.org/officeDocument/2006/relationships/slideLayout" Target="../slideLayouts/slideLayout180.xml"/></Relationships>
</file>

<file path=ppt/slideMasters/_rels/slideMaster15.xml.rels><?xml version="1.0" encoding="UTF-8" standalone="yes"?>
<Relationships xmlns="http://schemas.openxmlformats.org/package/2006/relationships"><Relationship Id="rId3" Type="http://schemas.openxmlformats.org/officeDocument/2006/relationships/theme" Target="../theme/theme15.xml"/><Relationship Id="rId2" Type="http://schemas.openxmlformats.org/officeDocument/2006/relationships/slideLayout" Target="../slideLayouts/slideLayout183.xml"/><Relationship Id="rId1" Type="http://schemas.openxmlformats.org/officeDocument/2006/relationships/slideLayout" Target="../slideLayouts/slideLayout182.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theme" Target="../theme/theme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image" Target="../media/image4.png"/><Relationship Id="rId2" Type="http://schemas.openxmlformats.org/officeDocument/2006/relationships/slideLayout" Target="../slideLayouts/slideLayout14.xml"/><Relationship Id="rId16" Type="http://schemas.openxmlformats.org/officeDocument/2006/relationships/theme" Target="../theme/theme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image" Target="../media/image4.png"/><Relationship Id="rId2" Type="http://schemas.openxmlformats.org/officeDocument/2006/relationships/slideLayout" Target="../slideLayouts/slideLayout29.xml"/><Relationship Id="rId16" Type="http://schemas.openxmlformats.org/officeDocument/2006/relationships/theme" Target="../theme/theme5.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4.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6.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17" Type="http://schemas.openxmlformats.org/officeDocument/2006/relationships/image" Target="../media/image4.png"/><Relationship Id="rId2" Type="http://schemas.openxmlformats.org/officeDocument/2006/relationships/slideLayout" Target="../slideLayouts/slideLayout58.xml"/><Relationship Id="rId16" Type="http://schemas.openxmlformats.org/officeDocument/2006/relationships/theme" Target="../theme/theme7.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slideLayout" Target="../slideLayouts/slideLayout7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17" Type="http://schemas.openxmlformats.org/officeDocument/2006/relationships/image" Target="../media/image4.png"/><Relationship Id="rId2" Type="http://schemas.openxmlformats.org/officeDocument/2006/relationships/slideLayout" Target="../slideLayouts/slideLayout73.xml"/><Relationship Id="rId16" Type="http://schemas.openxmlformats.org/officeDocument/2006/relationships/theme" Target="../theme/theme8.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5" Type="http://schemas.openxmlformats.org/officeDocument/2006/relationships/slideLayout" Target="../slideLayouts/slideLayout8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slideLayout" Target="../slideLayouts/slideLayout99.xml"/><Relationship Id="rId18" Type="http://schemas.openxmlformats.org/officeDocument/2006/relationships/image" Target="../media/image4.png"/><Relationship Id="rId3" Type="http://schemas.openxmlformats.org/officeDocument/2006/relationships/slideLayout" Target="../slideLayouts/slideLayout89.xml"/><Relationship Id="rId7" Type="http://schemas.openxmlformats.org/officeDocument/2006/relationships/slideLayout" Target="../slideLayouts/slideLayout93.xml"/><Relationship Id="rId12" Type="http://schemas.openxmlformats.org/officeDocument/2006/relationships/slideLayout" Target="../slideLayouts/slideLayout98.xml"/><Relationship Id="rId17" Type="http://schemas.openxmlformats.org/officeDocument/2006/relationships/theme" Target="../theme/theme9.xml"/><Relationship Id="rId2" Type="http://schemas.openxmlformats.org/officeDocument/2006/relationships/slideLayout" Target="../slideLayouts/slideLayout88.xml"/><Relationship Id="rId16" Type="http://schemas.openxmlformats.org/officeDocument/2006/relationships/slideLayout" Target="../slideLayouts/slideLayout102.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5" Type="http://schemas.openxmlformats.org/officeDocument/2006/relationships/slideLayout" Target="../slideLayouts/slideLayout101.xml"/><Relationship Id="rId10" Type="http://schemas.openxmlformats.org/officeDocument/2006/relationships/slideLayout" Target="../slideLayouts/slideLayout96.xml"/><Relationship Id="rId4" Type="http://schemas.openxmlformats.org/officeDocument/2006/relationships/slideLayout" Target="../slideLayouts/slideLayout90.xml"/><Relationship Id="rId9" Type="http://schemas.openxmlformats.org/officeDocument/2006/relationships/slideLayout" Target="../slideLayouts/slideLayout95.xml"/><Relationship Id="rId14" Type="http://schemas.openxmlformats.org/officeDocument/2006/relationships/slideLayout" Target="../slideLayouts/slideLayout10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1" r:id="rId1"/>
    <p:sldLayoutId id="2147484345" r:id="rId2"/>
    <p:sldLayoutId id="2147483650" r:id="rId3"/>
    <p:sldLayoutId id="2147484349" r:id="rId4"/>
    <p:sldLayoutId id="2147484347"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41868" y="228600"/>
            <a:ext cx="103632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87880" tIns="44057" rIns="87880" bIns="44057" numCol="1" anchor="b"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1" y="1885976"/>
            <a:ext cx="10905067" cy="41719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87880" tIns="44057" rIns="87880" bIns="44057"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6" name="Rectangle 4"/>
          <p:cNvSpPr>
            <a:spLocks noGrp="1" noChangeArrowheads="1"/>
          </p:cNvSpPr>
          <p:nvPr>
            <p:ph type="dt" sz="half" idx="2"/>
          </p:nvPr>
        </p:nvSpPr>
        <p:spPr bwMode="auto">
          <a:xfrm>
            <a:off x="575739" y="6229351"/>
            <a:ext cx="2540001"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87880" tIns="44057" rIns="87880" bIns="44057" numCol="1" anchor="b" anchorCtr="0" compatLnSpc="1">
            <a:prstTxWarp prst="textNoShape">
              <a:avLst/>
            </a:prstTxWarp>
          </a:bodyPr>
          <a:lstStyle>
            <a:lvl1pPr>
              <a:spcBef>
                <a:spcPct val="50000"/>
              </a:spcBef>
              <a:defRPr sz="1400">
                <a:solidFill>
                  <a:schemeClr val="bg2"/>
                </a:solidFill>
                <a:latin typeface="Arial" pitchFamily="34" charset="0"/>
              </a:defRPr>
            </a:lvl1pPr>
          </a:lstStyle>
          <a:p>
            <a:pPr eaLnBrk="0" fontAlgn="base" hangingPunct="0">
              <a:spcAft>
                <a:spcPct val="0"/>
              </a:spcAft>
              <a:defRPr/>
            </a:pPr>
            <a:endParaRPr lang="en-US">
              <a:solidFill>
                <a:srgbClr val="5E574E"/>
              </a:solidFill>
            </a:endParaRPr>
          </a:p>
        </p:txBody>
      </p:sp>
      <p:sp>
        <p:nvSpPr>
          <p:cNvPr id="3077" name="Rectangle 5"/>
          <p:cNvSpPr>
            <a:spLocks noGrp="1" noChangeArrowheads="1"/>
          </p:cNvSpPr>
          <p:nvPr>
            <p:ph type="ftr" sz="quarter" idx="3"/>
          </p:nvPr>
        </p:nvSpPr>
        <p:spPr bwMode="auto">
          <a:xfrm>
            <a:off x="4165602" y="6229351"/>
            <a:ext cx="3860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87880" tIns="44057" rIns="87880" bIns="44057" numCol="1" anchor="b" anchorCtr="0" compatLnSpc="1">
            <a:prstTxWarp prst="textNoShape">
              <a:avLst/>
            </a:prstTxWarp>
          </a:bodyPr>
          <a:lstStyle>
            <a:lvl1pPr algn="ctr">
              <a:spcBef>
                <a:spcPct val="50000"/>
              </a:spcBef>
              <a:defRPr sz="1400">
                <a:solidFill>
                  <a:schemeClr val="bg2"/>
                </a:solidFill>
                <a:latin typeface="Arial" pitchFamily="34" charset="0"/>
              </a:defRPr>
            </a:lvl1pPr>
          </a:lstStyle>
          <a:p>
            <a:pPr eaLnBrk="0" fontAlgn="base" hangingPunct="0">
              <a:spcAft>
                <a:spcPct val="0"/>
              </a:spcAft>
              <a:defRPr/>
            </a:pPr>
            <a:endParaRPr lang="en-US">
              <a:solidFill>
                <a:srgbClr val="5E574E"/>
              </a:solidFill>
            </a:endParaRPr>
          </a:p>
        </p:txBody>
      </p:sp>
      <p:sp>
        <p:nvSpPr>
          <p:cNvPr id="3078" name="Rectangle 6"/>
          <p:cNvSpPr>
            <a:spLocks noGrp="1" noChangeArrowheads="1"/>
          </p:cNvSpPr>
          <p:nvPr>
            <p:ph type="sldNum" sz="quarter" idx="4"/>
          </p:nvPr>
        </p:nvSpPr>
        <p:spPr bwMode="auto">
          <a:xfrm>
            <a:off x="8974675" y="6229351"/>
            <a:ext cx="2540001"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87880" tIns="44057" rIns="87880" bIns="44057" numCol="1" anchor="b" anchorCtr="0" compatLnSpc="1">
            <a:prstTxWarp prst="textNoShape">
              <a:avLst/>
            </a:prstTxWarp>
          </a:bodyPr>
          <a:lstStyle>
            <a:lvl1pPr algn="r">
              <a:spcBef>
                <a:spcPct val="50000"/>
              </a:spcBef>
              <a:defRPr sz="1400">
                <a:solidFill>
                  <a:schemeClr val="bg2"/>
                </a:solidFill>
                <a:latin typeface="Arial" pitchFamily="34" charset="0"/>
              </a:defRPr>
            </a:lvl1pPr>
          </a:lstStyle>
          <a:p>
            <a:pPr eaLnBrk="0" fontAlgn="base" hangingPunct="0">
              <a:spcAft>
                <a:spcPct val="0"/>
              </a:spcAft>
              <a:defRPr/>
            </a:pPr>
            <a:fld id="{3B508302-6559-4001-BC56-7B6FA46FF84C}" type="slidenum">
              <a:rPr lang="en-US" smtClean="0">
                <a:solidFill>
                  <a:srgbClr val="5E574E"/>
                </a:solidFill>
              </a:rPr>
              <a:pPr eaLnBrk="0" fontAlgn="base" hangingPunct="0">
                <a:spcAft>
                  <a:spcPct val="0"/>
                </a:spcAft>
                <a:defRPr/>
              </a:pPr>
              <a:t>‹#›</a:t>
            </a:fld>
            <a:endParaRPr lang="en-US">
              <a:solidFill>
                <a:srgbClr val="5E574E"/>
              </a:solidFill>
            </a:endParaRPr>
          </a:p>
        </p:txBody>
      </p:sp>
      <p:pic>
        <p:nvPicPr>
          <p:cNvPr id="1031" name="Picture 7" descr="paint"/>
          <p:cNvPicPr>
            <a:picLocks noChangeAspect="1" noChangeArrowheads="1"/>
          </p:cNvPicPr>
          <p:nvPr/>
        </p:nvPicPr>
        <p:blipFill>
          <a:blip r:embed="rId17">
            <a:clrChange>
              <a:clrFrom>
                <a:srgbClr val="C0C0C0"/>
              </a:clrFrom>
              <a:clrTo>
                <a:srgbClr val="C0C0C0">
                  <a:alpha val="0"/>
                </a:srgbClr>
              </a:clrTo>
            </a:clrChange>
            <a:extLst>
              <a:ext uri="{28A0092B-C50C-407E-A947-70E740481C1C}">
                <a14:useLocalDpi xmlns:a14="http://schemas.microsoft.com/office/drawing/2010/main" val="0"/>
              </a:ext>
            </a:extLst>
          </a:blip>
          <a:srcRect/>
          <a:stretch>
            <a:fillRect/>
          </a:stretch>
        </p:blipFill>
        <p:spPr bwMode="auto">
          <a:xfrm>
            <a:off x="1219200" y="1315851"/>
            <a:ext cx="10972800" cy="384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2875115"/>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Lst>
  <p:txStyles>
    <p:titleStyle>
      <a:lvl1pPr algn="l" rtl="0" eaLnBrk="0" fontAlgn="base" hangingPunct="0">
        <a:spcBef>
          <a:spcPct val="0"/>
        </a:spcBef>
        <a:spcAft>
          <a:spcPct val="0"/>
        </a:spcAft>
        <a:defRPr kumimoji="1" sz="4000">
          <a:solidFill>
            <a:schemeClr val="tx2"/>
          </a:solidFill>
          <a:latin typeface="+mj-lt"/>
          <a:ea typeface="+mj-ea"/>
          <a:cs typeface="+mj-cs"/>
        </a:defRPr>
      </a:lvl1pPr>
      <a:lvl2pPr algn="l" rtl="0" eaLnBrk="0" fontAlgn="base" hangingPunct="0">
        <a:spcBef>
          <a:spcPct val="0"/>
        </a:spcBef>
        <a:spcAft>
          <a:spcPct val="0"/>
        </a:spcAft>
        <a:defRPr kumimoji="1" sz="4000">
          <a:solidFill>
            <a:schemeClr val="tx2"/>
          </a:solidFill>
          <a:latin typeface="Arial Black" pitchFamily="34" charset="0"/>
        </a:defRPr>
      </a:lvl2pPr>
      <a:lvl3pPr algn="l" rtl="0" eaLnBrk="0" fontAlgn="base" hangingPunct="0">
        <a:spcBef>
          <a:spcPct val="0"/>
        </a:spcBef>
        <a:spcAft>
          <a:spcPct val="0"/>
        </a:spcAft>
        <a:defRPr kumimoji="1" sz="4000">
          <a:solidFill>
            <a:schemeClr val="tx2"/>
          </a:solidFill>
          <a:latin typeface="Arial Black" pitchFamily="34" charset="0"/>
        </a:defRPr>
      </a:lvl3pPr>
      <a:lvl4pPr algn="l" rtl="0" eaLnBrk="0" fontAlgn="base" hangingPunct="0">
        <a:spcBef>
          <a:spcPct val="0"/>
        </a:spcBef>
        <a:spcAft>
          <a:spcPct val="0"/>
        </a:spcAft>
        <a:defRPr kumimoji="1" sz="4000">
          <a:solidFill>
            <a:schemeClr val="tx2"/>
          </a:solidFill>
          <a:latin typeface="Arial Black" pitchFamily="34" charset="0"/>
        </a:defRPr>
      </a:lvl4pPr>
      <a:lvl5pPr algn="l" rtl="0" eaLnBrk="0" fontAlgn="base" hangingPunct="0">
        <a:spcBef>
          <a:spcPct val="0"/>
        </a:spcBef>
        <a:spcAft>
          <a:spcPct val="0"/>
        </a:spcAft>
        <a:defRPr kumimoji="1" sz="4000">
          <a:solidFill>
            <a:schemeClr val="tx2"/>
          </a:solidFill>
          <a:latin typeface="Arial Black" pitchFamily="34" charset="0"/>
        </a:defRPr>
      </a:lvl5pPr>
      <a:lvl6pPr marL="439398" algn="l" rtl="0" eaLnBrk="0" fontAlgn="base" hangingPunct="0">
        <a:spcBef>
          <a:spcPct val="0"/>
        </a:spcBef>
        <a:spcAft>
          <a:spcPct val="0"/>
        </a:spcAft>
        <a:defRPr kumimoji="1" sz="4000">
          <a:solidFill>
            <a:schemeClr val="tx2"/>
          </a:solidFill>
          <a:latin typeface="Arial Black" pitchFamily="34" charset="0"/>
        </a:defRPr>
      </a:lvl6pPr>
      <a:lvl7pPr marL="878798" algn="l" rtl="0" eaLnBrk="0" fontAlgn="base" hangingPunct="0">
        <a:spcBef>
          <a:spcPct val="0"/>
        </a:spcBef>
        <a:spcAft>
          <a:spcPct val="0"/>
        </a:spcAft>
        <a:defRPr kumimoji="1" sz="4000">
          <a:solidFill>
            <a:schemeClr val="tx2"/>
          </a:solidFill>
          <a:latin typeface="Arial Black" pitchFamily="34" charset="0"/>
        </a:defRPr>
      </a:lvl7pPr>
      <a:lvl8pPr marL="1318348" algn="l" rtl="0" eaLnBrk="0" fontAlgn="base" hangingPunct="0">
        <a:spcBef>
          <a:spcPct val="0"/>
        </a:spcBef>
        <a:spcAft>
          <a:spcPct val="0"/>
        </a:spcAft>
        <a:defRPr kumimoji="1" sz="4000">
          <a:solidFill>
            <a:schemeClr val="tx2"/>
          </a:solidFill>
          <a:latin typeface="Arial Black" pitchFamily="34" charset="0"/>
        </a:defRPr>
      </a:lvl8pPr>
      <a:lvl9pPr marL="1757856" algn="l" rtl="0" eaLnBrk="0" fontAlgn="base" hangingPunct="0">
        <a:spcBef>
          <a:spcPct val="0"/>
        </a:spcBef>
        <a:spcAft>
          <a:spcPct val="0"/>
        </a:spcAft>
        <a:defRPr kumimoji="1" sz="4000">
          <a:solidFill>
            <a:schemeClr val="tx2"/>
          </a:solidFill>
          <a:latin typeface="Arial Black" pitchFamily="34" charset="0"/>
        </a:defRPr>
      </a:lvl9pPr>
    </p:titleStyle>
    <p:bodyStyle>
      <a:lvl1pPr marL="329670" indent="-329670" algn="l" rtl="0" eaLnBrk="0" fontAlgn="base" hangingPunct="0">
        <a:spcBef>
          <a:spcPct val="20000"/>
        </a:spcBef>
        <a:spcAft>
          <a:spcPct val="0"/>
        </a:spcAft>
        <a:buClr>
          <a:schemeClr val="accent2"/>
        </a:buClr>
        <a:buFont typeface="Monotype Sorts" pitchFamily="2" charset="2"/>
        <a:buChar char="z"/>
        <a:defRPr kumimoji="1" sz="3200">
          <a:solidFill>
            <a:schemeClr val="tx1"/>
          </a:solidFill>
          <a:latin typeface="+mn-lt"/>
          <a:ea typeface="+mn-ea"/>
          <a:cs typeface="+mn-cs"/>
        </a:defRPr>
      </a:lvl1pPr>
      <a:lvl2pPr marL="713762" indent="-273996" algn="l" rtl="0" eaLnBrk="0" fontAlgn="base" hangingPunct="0">
        <a:spcBef>
          <a:spcPct val="20000"/>
        </a:spcBef>
        <a:spcAft>
          <a:spcPct val="0"/>
        </a:spcAft>
        <a:buClr>
          <a:schemeClr val="accent2"/>
        </a:buClr>
        <a:buFont typeface="Monotype Sorts" pitchFamily="2" charset="2"/>
        <a:buChar char="y"/>
        <a:defRPr kumimoji="1" sz="2800">
          <a:solidFill>
            <a:schemeClr val="tx1"/>
          </a:solidFill>
          <a:latin typeface="+mn-lt"/>
        </a:defRPr>
      </a:lvl2pPr>
      <a:lvl3pPr marL="1098668" indent="-219698" algn="l" rtl="0" eaLnBrk="0" fontAlgn="base" hangingPunct="0">
        <a:spcBef>
          <a:spcPct val="20000"/>
        </a:spcBef>
        <a:spcAft>
          <a:spcPct val="0"/>
        </a:spcAft>
        <a:buClr>
          <a:schemeClr val="accent2"/>
        </a:buClr>
        <a:buFont typeface="Monotype Sorts" pitchFamily="2" charset="2"/>
        <a:buChar char="x"/>
        <a:defRPr kumimoji="1" sz="2400">
          <a:solidFill>
            <a:schemeClr val="tx1"/>
          </a:solidFill>
          <a:latin typeface="+mn-lt"/>
        </a:defRPr>
      </a:lvl3pPr>
      <a:lvl4pPr marL="1538141" indent="-219698" algn="l" rtl="0" eaLnBrk="0" fontAlgn="base" hangingPunct="0">
        <a:spcBef>
          <a:spcPct val="20000"/>
        </a:spcBef>
        <a:spcAft>
          <a:spcPct val="0"/>
        </a:spcAft>
        <a:buClr>
          <a:schemeClr val="accent2"/>
        </a:buClr>
        <a:buChar char="•"/>
        <a:defRPr kumimoji="1" sz="2000">
          <a:solidFill>
            <a:schemeClr val="tx1"/>
          </a:solidFill>
          <a:latin typeface="+mn-lt"/>
        </a:defRPr>
      </a:lvl4pPr>
      <a:lvl5pPr marL="1977606" indent="-219698" algn="l" rtl="0" eaLnBrk="0" fontAlgn="base" hangingPunct="0">
        <a:spcBef>
          <a:spcPct val="20000"/>
        </a:spcBef>
        <a:spcAft>
          <a:spcPct val="0"/>
        </a:spcAft>
        <a:buClr>
          <a:schemeClr val="accent2"/>
        </a:buClr>
        <a:buChar char="–"/>
        <a:defRPr kumimoji="1" sz="2000">
          <a:solidFill>
            <a:schemeClr val="tx1"/>
          </a:solidFill>
          <a:latin typeface="+mn-lt"/>
        </a:defRPr>
      </a:lvl5pPr>
      <a:lvl6pPr marL="2417128" indent="-219698" algn="l" rtl="0" eaLnBrk="0" fontAlgn="base" hangingPunct="0">
        <a:spcBef>
          <a:spcPct val="20000"/>
        </a:spcBef>
        <a:spcAft>
          <a:spcPct val="0"/>
        </a:spcAft>
        <a:buClr>
          <a:schemeClr val="accent2"/>
        </a:buClr>
        <a:buChar char="–"/>
        <a:defRPr kumimoji="1" sz="2000">
          <a:solidFill>
            <a:schemeClr val="tx1"/>
          </a:solidFill>
          <a:latin typeface="+mn-lt"/>
        </a:defRPr>
      </a:lvl6pPr>
      <a:lvl7pPr marL="2856622" indent="-219698" algn="l" rtl="0" eaLnBrk="0" fontAlgn="base" hangingPunct="0">
        <a:spcBef>
          <a:spcPct val="20000"/>
        </a:spcBef>
        <a:spcAft>
          <a:spcPct val="0"/>
        </a:spcAft>
        <a:buClr>
          <a:schemeClr val="accent2"/>
        </a:buClr>
        <a:buChar char="–"/>
        <a:defRPr kumimoji="1" sz="2000">
          <a:solidFill>
            <a:schemeClr val="tx1"/>
          </a:solidFill>
          <a:latin typeface="+mn-lt"/>
        </a:defRPr>
      </a:lvl7pPr>
      <a:lvl8pPr marL="3296062" indent="-219698" algn="l" rtl="0" eaLnBrk="0" fontAlgn="base" hangingPunct="0">
        <a:spcBef>
          <a:spcPct val="20000"/>
        </a:spcBef>
        <a:spcAft>
          <a:spcPct val="0"/>
        </a:spcAft>
        <a:buClr>
          <a:schemeClr val="accent2"/>
        </a:buClr>
        <a:buChar char="–"/>
        <a:defRPr kumimoji="1" sz="2000">
          <a:solidFill>
            <a:schemeClr val="tx1"/>
          </a:solidFill>
          <a:latin typeface="+mn-lt"/>
        </a:defRPr>
      </a:lvl8pPr>
      <a:lvl9pPr marL="3735462" indent="-219698" algn="l" rtl="0" eaLnBrk="0" fontAlgn="base" hangingPunct="0">
        <a:spcBef>
          <a:spcPct val="20000"/>
        </a:spcBef>
        <a:spcAft>
          <a:spcPct val="0"/>
        </a:spcAft>
        <a:buClr>
          <a:schemeClr val="accent2"/>
        </a:buClr>
        <a:buChar char="–"/>
        <a:defRPr kumimoji="1" sz="2000">
          <a:solidFill>
            <a:schemeClr val="tx1"/>
          </a:solidFill>
          <a:latin typeface="+mn-lt"/>
        </a:defRPr>
      </a:lvl9pPr>
    </p:bodyStyle>
    <p:otherStyle>
      <a:defPPr>
        <a:defRPr lang="en-US"/>
      </a:defPPr>
      <a:lvl1pPr marL="0" algn="l" defTabSz="878798" rtl="0" eaLnBrk="1" latinLnBrk="0" hangingPunct="1">
        <a:defRPr sz="1800" kern="1200">
          <a:solidFill>
            <a:schemeClr val="tx1"/>
          </a:solidFill>
          <a:latin typeface="+mn-lt"/>
          <a:ea typeface="+mn-ea"/>
          <a:cs typeface="+mn-cs"/>
        </a:defRPr>
      </a:lvl1pPr>
      <a:lvl2pPr marL="439398" algn="l" defTabSz="878798" rtl="0" eaLnBrk="1" latinLnBrk="0" hangingPunct="1">
        <a:defRPr sz="1800" kern="1200">
          <a:solidFill>
            <a:schemeClr val="tx1"/>
          </a:solidFill>
          <a:latin typeface="+mn-lt"/>
          <a:ea typeface="+mn-ea"/>
          <a:cs typeface="+mn-cs"/>
        </a:defRPr>
      </a:lvl2pPr>
      <a:lvl3pPr marL="878798" algn="l" defTabSz="878798" rtl="0" eaLnBrk="1" latinLnBrk="0" hangingPunct="1">
        <a:defRPr sz="1800" kern="1200">
          <a:solidFill>
            <a:schemeClr val="tx1"/>
          </a:solidFill>
          <a:latin typeface="+mn-lt"/>
          <a:ea typeface="+mn-ea"/>
          <a:cs typeface="+mn-cs"/>
        </a:defRPr>
      </a:lvl3pPr>
      <a:lvl4pPr marL="1318348" algn="l" defTabSz="878798" rtl="0" eaLnBrk="1" latinLnBrk="0" hangingPunct="1">
        <a:defRPr sz="1800" kern="1200">
          <a:solidFill>
            <a:schemeClr val="tx1"/>
          </a:solidFill>
          <a:latin typeface="+mn-lt"/>
          <a:ea typeface="+mn-ea"/>
          <a:cs typeface="+mn-cs"/>
        </a:defRPr>
      </a:lvl4pPr>
      <a:lvl5pPr marL="1757856" algn="l" defTabSz="878798" rtl="0" eaLnBrk="1" latinLnBrk="0" hangingPunct="1">
        <a:defRPr sz="1800" kern="1200">
          <a:solidFill>
            <a:schemeClr val="tx1"/>
          </a:solidFill>
          <a:latin typeface="+mn-lt"/>
          <a:ea typeface="+mn-ea"/>
          <a:cs typeface="+mn-cs"/>
        </a:defRPr>
      </a:lvl5pPr>
      <a:lvl6pPr marL="2197320" algn="l" defTabSz="878798" rtl="0" eaLnBrk="1" latinLnBrk="0" hangingPunct="1">
        <a:defRPr sz="1800" kern="1200">
          <a:solidFill>
            <a:schemeClr val="tx1"/>
          </a:solidFill>
          <a:latin typeface="+mn-lt"/>
          <a:ea typeface="+mn-ea"/>
          <a:cs typeface="+mn-cs"/>
        </a:defRPr>
      </a:lvl6pPr>
      <a:lvl7pPr marL="2636795" algn="l" defTabSz="878798" rtl="0" eaLnBrk="1" latinLnBrk="0" hangingPunct="1">
        <a:defRPr sz="1800" kern="1200">
          <a:solidFill>
            <a:schemeClr val="tx1"/>
          </a:solidFill>
          <a:latin typeface="+mn-lt"/>
          <a:ea typeface="+mn-ea"/>
          <a:cs typeface="+mn-cs"/>
        </a:defRPr>
      </a:lvl7pPr>
      <a:lvl8pPr marL="3076270" algn="l" defTabSz="878798" rtl="0" eaLnBrk="1" latinLnBrk="0" hangingPunct="1">
        <a:defRPr sz="1800" kern="1200">
          <a:solidFill>
            <a:schemeClr val="tx1"/>
          </a:solidFill>
          <a:latin typeface="+mn-lt"/>
          <a:ea typeface="+mn-ea"/>
          <a:cs typeface="+mn-cs"/>
        </a:defRPr>
      </a:lvl8pPr>
      <a:lvl9pPr marL="3515729" algn="l" defTabSz="878798"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41867" y="228600"/>
            <a:ext cx="103632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87977" tIns="44098" rIns="87977" bIns="44098" numCol="1" anchor="b"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1" y="1885968"/>
            <a:ext cx="10905067" cy="41719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87977" tIns="44098" rIns="87977" bIns="4409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6" name="Rectangle 4"/>
          <p:cNvSpPr>
            <a:spLocks noGrp="1" noChangeArrowheads="1"/>
          </p:cNvSpPr>
          <p:nvPr>
            <p:ph type="dt" sz="half" idx="2"/>
          </p:nvPr>
        </p:nvSpPr>
        <p:spPr bwMode="auto">
          <a:xfrm>
            <a:off x="575735" y="6229351"/>
            <a:ext cx="2540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87977" tIns="44098" rIns="87977" bIns="44098" numCol="1" anchor="b" anchorCtr="0" compatLnSpc="1">
            <a:prstTxWarp prst="textNoShape">
              <a:avLst/>
            </a:prstTxWarp>
          </a:bodyPr>
          <a:lstStyle>
            <a:lvl1pPr>
              <a:spcBef>
                <a:spcPct val="50000"/>
              </a:spcBef>
              <a:defRPr sz="1181">
                <a:solidFill>
                  <a:schemeClr val="bg2"/>
                </a:solidFill>
                <a:latin typeface="Arial" pitchFamily="34" charset="0"/>
              </a:defRPr>
            </a:lvl1pPr>
          </a:lstStyle>
          <a:p>
            <a:pPr marL="0" marR="0" lvl="0" indent="0" algn="l" defTabSz="771571" rtl="0" eaLnBrk="0" fontAlgn="base" latinLnBrk="0" hangingPunct="0">
              <a:lnSpc>
                <a:spcPct val="100000"/>
              </a:lnSpc>
              <a:spcBef>
                <a:spcPct val="50000"/>
              </a:spcBef>
              <a:spcAft>
                <a:spcPct val="0"/>
              </a:spcAft>
              <a:buClrTx/>
              <a:buSzTx/>
              <a:buFontTx/>
              <a:buNone/>
              <a:tabLst/>
              <a:defRPr/>
            </a:pPr>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3077" name="Rectangle 5"/>
          <p:cNvSpPr>
            <a:spLocks noGrp="1" noChangeArrowheads="1"/>
          </p:cNvSpPr>
          <p:nvPr>
            <p:ph type="ftr" sz="quarter" idx="3"/>
          </p:nvPr>
        </p:nvSpPr>
        <p:spPr bwMode="auto">
          <a:xfrm>
            <a:off x="4165600" y="6229351"/>
            <a:ext cx="3860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87977" tIns="44098" rIns="87977" bIns="44098" numCol="1" anchor="b" anchorCtr="0" compatLnSpc="1">
            <a:prstTxWarp prst="textNoShape">
              <a:avLst/>
            </a:prstTxWarp>
          </a:bodyPr>
          <a:lstStyle>
            <a:lvl1pPr algn="ctr">
              <a:spcBef>
                <a:spcPct val="50000"/>
              </a:spcBef>
              <a:defRPr sz="1181">
                <a:solidFill>
                  <a:schemeClr val="bg2"/>
                </a:solidFill>
                <a:latin typeface="Arial" pitchFamily="34" charset="0"/>
              </a:defRPr>
            </a:lvl1pPr>
          </a:lstStyle>
          <a:p>
            <a:pPr marL="0" marR="0" lvl="0" indent="0" algn="ctr" defTabSz="771571" rtl="0" eaLnBrk="0" fontAlgn="base" latinLnBrk="0" hangingPunct="0">
              <a:lnSpc>
                <a:spcPct val="100000"/>
              </a:lnSpc>
              <a:spcBef>
                <a:spcPct val="50000"/>
              </a:spcBef>
              <a:spcAft>
                <a:spcPct val="0"/>
              </a:spcAft>
              <a:buClrTx/>
              <a:buSzTx/>
              <a:buFontTx/>
              <a:buNone/>
              <a:tabLst/>
              <a:defRPr/>
            </a:pPr>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3078" name="Rectangle 6"/>
          <p:cNvSpPr>
            <a:spLocks noGrp="1" noChangeArrowheads="1"/>
          </p:cNvSpPr>
          <p:nvPr>
            <p:ph type="sldNum" sz="quarter" idx="4"/>
          </p:nvPr>
        </p:nvSpPr>
        <p:spPr bwMode="auto">
          <a:xfrm>
            <a:off x="8974667" y="6229351"/>
            <a:ext cx="2540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87977" tIns="44098" rIns="87977" bIns="44098" numCol="1" anchor="b" anchorCtr="0" compatLnSpc="1">
            <a:prstTxWarp prst="textNoShape">
              <a:avLst/>
            </a:prstTxWarp>
          </a:bodyPr>
          <a:lstStyle>
            <a:lvl1pPr algn="r">
              <a:spcBef>
                <a:spcPct val="50000"/>
              </a:spcBef>
              <a:defRPr sz="1181">
                <a:solidFill>
                  <a:schemeClr val="bg2"/>
                </a:solidFill>
                <a:latin typeface="Arial" pitchFamily="34" charset="0"/>
              </a:defRPr>
            </a:lvl1pPr>
          </a:lstStyle>
          <a:p>
            <a:pPr marL="0" marR="0" lvl="0" indent="0" algn="r" defTabSz="771571" rtl="0" eaLnBrk="0" fontAlgn="base" latinLnBrk="0" hangingPunct="0">
              <a:lnSpc>
                <a:spcPct val="100000"/>
              </a:lnSpc>
              <a:spcBef>
                <a:spcPct val="50000"/>
              </a:spcBef>
              <a:spcAft>
                <a:spcPct val="0"/>
              </a:spcAft>
              <a:buClrTx/>
              <a:buSzTx/>
              <a:buFontTx/>
              <a:buNone/>
              <a:tabLst/>
              <a:defRPr/>
            </a:pPr>
            <a:fld id="{3B508302-6559-4001-BC56-7B6FA46FF84C}" type="slidenum">
              <a:rPr kumimoji="0" lang="en-US" sz="1181"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771571" rtl="0" eaLnBrk="0" fontAlgn="base" latinLnBrk="0" hangingPunct="0">
                <a:lnSpc>
                  <a:spcPct val="100000"/>
                </a:lnSpc>
                <a:spcBef>
                  <a:spcPct val="50000"/>
                </a:spcBef>
                <a:spcAft>
                  <a:spcPct val="0"/>
                </a:spcAft>
                <a:buClrTx/>
                <a:buSzTx/>
                <a:buFontTx/>
                <a:buNone/>
                <a:tabLst/>
                <a:defRPr/>
              </a:pPr>
              <a:t>‹#›</a:t>
            </a:fld>
            <a:endParaRPr kumimoji="0" lang="en-US" sz="1181" b="0" i="0" u="none" strike="noStrike" kern="1200" cap="none" spc="0" normalizeH="0" baseline="0" noProof="0">
              <a:ln>
                <a:noFill/>
              </a:ln>
              <a:solidFill>
                <a:srgbClr val="5E574E"/>
              </a:solidFill>
              <a:effectLst/>
              <a:uLnTx/>
              <a:uFillTx/>
              <a:latin typeface="Arial" pitchFamily="34" charset="0"/>
              <a:ea typeface="+mn-ea"/>
              <a:cs typeface="+mn-cs"/>
            </a:endParaRPr>
          </a:p>
        </p:txBody>
      </p:sp>
      <p:pic>
        <p:nvPicPr>
          <p:cNvPr id="1031" name="Picture 7" descr="paint"/>
          <p:cNvPicPr>
            <a:picLocks noChangeAspect="1" noChangeArrowheads="1"/>
          </p:cNvPicPr>
          <p:nvPr/>
        </p:nvPicPr>
        <p:blipFill>
          <a:blip r:embed="rId17">
            <a:clrChange>
              <a:clrFrom>
                <a:srgbClr val="C0C0C0"/>
              </a:clrFrom>
              <a:clrTo>
                <a:srgbClr val="C0C0C0">
                  <a:alpha val="0"/>
                </a:srgbClr>
              </a:clrTo>
            </a:clrChange>
            <a:extLst>
              <a:ext uri="{28A0092B-C50C-407E-A947-70E740481C1C}">
                <a14:useLocalDpi xmlns:a14="http://schemas.microsoft.com/office/drawing/2010/main" val="0"/>
              </a:ext>
            </a:extLst>
          </a:blip>
          <a:srcRect/>
          <a:stretch>
            <a:fillRect/>
          </a:stretch>
        </p:blipFill>
        <p:spPr bwMode="auto">
          <a:xfrm>
            <a:off x="1219200" y="1315802"/>
            <a:ext cx="10972800" cy="384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5162692"/>
      </p:ext>
    </p:extLst>
  </p:cSld>
  <p:clrMap bg1="lt1" tx1="dk1" bg2="lt2" tx2="dk2" accent1="accent1" accent2="accent2" accent3="accent3" accent4="accent4" accent5="accent5" accent6="accent6" hlink="hlink" folHlink="folHlink"/>
  <p:sldLayoutIdLst>
    <p:sldLayoutId id="2147484311" r:id="rId1"/>
    <p:sldLayoutId id="2147484312" r:id="rId2"/>
    <p:sldLayoutId id="2147484313" r:id="rId3"/>
    <p:sldLayoutId id="2147484314" r:id="rId4"/>
    <p:sldLayoutId id="2147484315" r:id="rId5"/>
    <p:sldLayoutId id="2147484316" r:id="rId6"/>
    <p:sldLayoutId id="2147484317" r:id="rId7"/>
    <p:sldLayoutId id="2147484318" r:id="rId8"/>
    <p:sldLayoutId id="2147484319" r:id="rId9"/>
    <p:sldLayoutId id="2147484320" r:id="rId10"/>
    <p:sldLayoutId id="2147484321" r:id="rId11"/>
    <p:sldLayoutId id="2147484322" r:id="rId12"/>
    <p:sldLayoutId id="2147484323" r:id="rId13"/>
    <p:sldLayoutId id="2147484324" r:id="rId14"/>
    <p:sldLayoutId id="2147484325" r:id="rId15"/>
  </p:sldLayoutIdLst>
  <p:txStyles>
    <p:titleStyle>
      <a:lvl1pPr algn="l" rtl="0" eaLnBrk="0" fontAlgn="base" hangingPunct="0">
        <a:spcBef>
          <a:spcPct val="0"/>
        </a:spcBef>
        <a:spcAft>
          <a:spcPct val="0"/>
        </a:spcAft>
        <a:defRPr kumimoji="1" sz="3375">
          <a:solidFill>
            <a:schemeClr val="tx2"/>
          </a:solidFill>
          <a:latin typeface="+mj-lt"/>
          <a:ea typeface="+mj-ea"/>
          <a:cs typeface="+mj-cs"/>
        </a:defRPr>
      </a:lvl1pPr>
      <a:lvl2pPr algn="l" rtl="0" eaLnBrk="0" fontAlgn="base" hangingPunct="0">
        <a:spcBef>
          <a:spcPct val="0"/>
        </a:spcBef>
        <a:spcAft>
          <a:spcPct val="0"/>
        </a:spcAft>
        <a:defRPr kumimoji="1" sz="3375">
          <a:solidFill>
            <a:schemeClr val="tx2"/>
          </a:solidFill>
          <a:latin typeface="Arial Black" pitchFamily="34" charset="0"/>
        </a:defRPr>
      </a:lvl2pPr>
      <a:lvl3pPr algn="l" rtl="0" eaLnBrk="0" fontAlgn="base" hangingPunct="0">
        <a:spcBef>
          <a:spcPct val="0"/>
        </a:spcBef>
        <a:spcAft>
          <a:spcPct val="0"/>
        </a:spcAft>
        <a:defRPr kumimoji="1" sz="3375">
          <a:solidFill>
            <a:schemeClr val="tx2"/>
          </a:solidFill>
          <a:latin typeface="Arial Black" pitchFamily="34" charset="0"/>
        </a:defRPr>
      </a:lvl3pPr>
      <a:lvl4pPr algn="l" rtl="0" eaLnBrk="0" fontAlgn="base" hangingPunct="0">
        <a:spcBef>
          <a:spcPct val="0"/>
        </a:spcBef>
        <a:spcAft>
          <a:spcPct val="0"/>
        </a:spcAft>
        <a:defRPr kumimoji="1" sz="3375">
          <a:solidFill>
            <a:schemeClr val="tx2"/>
          </a:solidFill>
          <a:latin typeface="Arial Black" pitchFamily="34" charset="0"/>
        </a:defRPr>
      </a:lvl4pPr>
      <a:lvl5pPr algn="l" rtl="0" eaLnBrk="0" fontAlgn="base" hangingPunct="0">
        <a:spcBef>
          <a:spcPct val="0"/>
        </a:spcBef>
        <a:spcAft>
          <a:spcPct val="0"/>
        </a:spcAft>
        <a:defRPr kumimoji="1" sz="3375">
          <a:solidFill>
            <a:schemeClr val="tx2"/>
          </a:solidFill>
          <a:latin typeface="Arial Black" pitchFamily="34" charset="0"/>
        </a:defRPr>
      </a:lvl5pPr>
      <a:lvl6pPr marL="371174" algn="l" rtl="0" eaLnBrk="0" fontAlgn="base" hangingPunct="0">
        <a:spcBef>
          <a:spcPct val="0"/>
        </a:spcBef>
        <a:spcAft>
          <a:spcPct val="0"/>
        </a:spcAft>
        <a:defRPr kumimoji="1" sz="3375">
          <a:solidFill>
            <a:schemeClr val="tx2"/>
          </a:solidFill>
          <a:latin typeface="Arial Black" pitchFamily="34" charset="0"/>
        </a:defRPr>
      </a:lvl6pPr>
      <a:lvl7pPr marL="742350" algn="l" rtl="0" eaLnBrk="0" fontAlgn="base" hangingPunct="0">
        <a:spcBef>
          <a:spcPct val="0"/>
        </a:spcBef>
        <a:spcAft>
          <a:spcPct val="0"/>
        </a:spcAft>
        <a:defRPr kumimoji="1" sz="3375">
          <a:solidFill>
            <a:schemeClr val="tx2"/>
          </a:solidFill>
          <a:latin typeface="Arial Black" pitchFamily="34" charset="0"/>
        </a:defRPr>
      </a:lvl7pPr>
      <a:lvl8pPr marL="1113624" algn="l" rtl="0" eaLnBrk="0" fontAlgn="base" hangingPunct="0">
        <a:spcBef>
          <a:spcPct val="0"/>
        </a:spcBef>
        <a:spcAft>
          <a:spcPct val="0"/>
        </a:spcAft>
        <a:defRPr kumimoji="1" sz="3375">
          <a:solidFill>
            <a:schemeClr val="tx2"/>
          </a:solidFill>
          <a:latin typeface="Arial Black" pitchFamily="34" charset="0"/>
        </a:defRPr>
      </a:lvl8pPr>
      <a:lvl9pPr marL="1484885" algn="l" rtl="0" eaLnBrk="0" fontAlgn="base" hangingPunct="0">
        <a:spcBef>
          <a:spcPct val="0"/>
        </a:spcBef>
        <a:spcAft>
          <a:spcPct val="0"/>
        </a:spcAft>
        <a:defRPr kumimoji="1" sz="3375">
          <a:solidFill>
            <a:schemeClr val="tx2"/>
          </a:solidFill>
          <a:latin typeface="Arial Black" pitchFamily="34" charset="0"/>
        </a:defRPr>
      </a:lvl9pPr>
    </p:titleStyle>
    <p:bodyStyle>
      <a:lvl1pPr marL="278476" indent="-278476" algn="l" rtl="0" eaLnBrk="0" fontAlgn="base" hangingPunct="0">
        <a:spcBef>
          <a:spcPct val="20000"/>
        </a:spcBef>
        <a:spcAft>
          <a:spcPct val="0"/>
        </a:spcAft>
        <a:buClr>
          <a:schemeClr val="accent2"/>
        </a:buClr>
        <a:buFont typeface="Monotype Sorts" pitchFamily="2" charset="2"/>
        <a:buChar char="z"/>
        <a:defRPr kumimoji="1" sz="2700">
          <a:solidFill>
            <a:schemeClr val="tx1"/>
          </a:solidFill>
          <a:latin typeface="+mn-lt"/>
          <a:ea typeface="+mn-ea"/>
          <a:cs typeface="+mn-cs"/>
        </a:defRPr>
      </a:lvl1pPr>
      <a:lvl2pPr marL="602922" indent="-231444" algn="l" rtl="0" eaLnBrk="0" fontAlgn="base" hangingPunct="0">
        <a:spcBef>
          <a:spcPct val="20000"/>
        </a:spcBef>
        <a:spcAft>
          <a:spcPct val="0"/>
        </a:spcAft>
        <a:buClr>
          <a:schemeClr val="accent2"/>
        </a:buClr>
        <a:buFont typeface="Monotype Sorts" pitchFamily="2" charset="2"/>
        <a:buChar char="y"/>
        <a:defRPr kumimoji="1" sz="2363">
          <a:solidFill>
            <a:schemeClr val="tx1"/>
          </a:solidFill>
          <a:latin typeface="+mn-lt"/>
        </a:defRPr>
      </a:lvl2pPr>
      <a:lvl3pPr marL="928058" indent="-185586" algn="l" rtl="0" eaLnBrk="0" fontAlgn="base" hangingPunct="0">
        <a:spcBef>
          <a:spcPct val="20000"/>
        </a:spcBef>
        <a:spcAft>
          <a:spcPct val="0"/>
        </a:spcAft>
        <a:buClr>
          <a:schemeClr val="accent2"/>
        </a:buClr>
        <a:buFont typeface="Monotype Sorts" pitchFamily="2" charset="2"/>
        <a:buChar char="x"/>
        <a:defRPr kumimoji="1" sz="2025">
          <a:solidFill>
            <a:schemeClr val="tx1"/>
          </a:solidFill>
          <a:latin typeface="+mn-lt"/>
        </a:defRPr>
      </a:lvl3pPr>
      <a:lvl4pPr marL="1299285" indent="-185586" algn="l" rtl="0" eaLnBrk="0" fontAlgn="base" hangingPunct="0">
        <a:spcBef>
          <a:spcPct val="20000"/>
        </a:spcBef>
        <a:spcAft>
          <a:spcPct val="0"/>
        </a:spcAft>
        <a:buClr>
          <a:schemeClr val="accent2"/>
        </a:buClr>
        <a:buChar char="•"/>
        <a:defRPr kumimoji="1" sz="1688">
          <a:solidFill>
            <a:schemeClr val="tx1"/>
          </a:solidFill>
          <a:latin typeface="+mn-lt"/>
        </a:defRPr>
      </a:lvl4pPr>
      <a:lvl5pPr marL="1670508" indent="-185586" algn="l" rtl="0" eaLnBrk="0" fontAlgn="base" hangingPunct="0">
        <a:spcBef>
          <a:spcPct val="20000"/>
        </a:spcBef>
        <a:spcAft>
          <a:spcPct val="0"/>
        </a:spcAft>
        <a:buClr>
          <a:schemeClr val="accent2"/>
        </a:buClr>
        <a:buChar char="–"/>
        <a:defRPr kumimoji="1" sz="1688">
          <a:solidFill>
            <a:schemeClr val="tx1"/>
          </a:solidFill>
          <a:latin typeface="+mn-lt"/>
        </a:defRPr>
      </a:lvl5pPr>
      <a:lvl6pPr marL="2041760" indent="-185586" algn="l" rtl="0" eaLnBrk="0" fontAlgn="base" hangingPunct="0">
        <a:spcBef>
          <a:spcPct val="20000"/>
        </a:spcBef>
        <a:spcAft>
          <a:spcPct val="0"/>
        </a:spcAft>
        <a:buClr>
          <a:schemeClr val="accent2"/>
        </a:buClr>
        <a:buChar char="–"/>
        <a:defRPr kumimoji="1" sz="1688">
          <a:solidFill>
            <a:schemeClr val="tx1"/>
          </a:solidFill>
          <a:latin typeface="+mn-lt"/>
        </a:defRPr>
      </a:lvl6pPr>
      <a:lvl7pPr marL="2413015" indent="-185586" algn="l" rtl="0" eaLnBrk="0" fontAlgn="base" hangingPunct="0">
        <a:spcBef>
          <a:spcPct val="20000"/>
        </a:spcBef>
        <a:spcAft>
          <a:spcPct val="0"/>
        </a:spcAft>
        <a:buClr>
          <a:schemeClr val="accent2"/>
        </a:buClr>
        <a:buChar char="–"/>
        <a:defRPr kumimoji="1" sz="1688">
          <a:solidFill>
            <a:schemeClr val="tx1"/>
          </a:solidFill>
          <a:latin typeface="+mn-lt"/>
        </a:defRPr>
      </a:lvl7pPr>
      <a:lvl8pPr marL="2784224" indent="-185586" algn="l" rtl="0" eaLnBrk="0" fontAlgn="base" hangingPunct="0">
        <a:spcBef>
          <a:spcPct val="20000"/>
        </a:spcBef>
        <a:spcAft>
          <a:spcPct val="0"/>
        </a:spcAft>
        <a:buClr>
          <a:schemeClr val="accent2"/>
        </a:buClr>
        <a:buChar char="–"/>
        <a:defRPr kumimoji="1" sz="1688">
          <a:solidFill>
            <a:schemeClr val="tx1"/>
          </a:solidFill>
          <a:latin typeface="+mn-lt"/>
        </a:defRPr>
      </a:lvl8pPr>
      <a:lvl9pPr marL="3155400" indent="-185586" algn="l" rtl="0" eaLnBrk="0" fontAlgn="base" hangingPunct="0">
        <a:spcBef>
          <a:spcPct val="20000"/>
        </a:spcBef>
        <a:spcAft>
          <a:spcPct val="0"/>
        </a:spcAft>
        <a:buClr>
          <a:schemeClr val="accent2"/>
        </a:buClr>
        <a:buChar char="–"/>
        <a:defRPr kumimoji="1" sz="1688">
          <a:solidFill>
            <a:schemeClr val="tx1"/>
          </a:solidFill>
          <a:latin typeface="+mn-lt"/>
        </a:defRPr>
      </a:lvl9pPr>
    </p:bodyStyle>
    <p:otherStyle>
      <a:defPPr>
        <a:defRPr lang="en-US"/>
      </a:defPPr>
      <a:lvl1pPr marL="0" algn="l" defTabSz="742350" rtl="0" eaLnBrk="1" latinLnBrk="0" hangingPunct="1">
        <a:defRPr sz="1519" kern="1200">
          <a:solidFill>
            <a:schemeClr val="tx1"/>
          </a:solidFill>
          <a:latin typeface="+mn-lt"/>
          <a:ea typeface="+mn-ea"/>
          <a:cs typeface="+mn-cs"/>
        </a:defRPr>
      </a:lvl1pPr>
      <a:lvl2pPr marL="371174" algn="l" defTabSz="742350" rtl="0" eaLnBrk="1" latinLnBrk="0" hangingPunct="1">
        <a:defRPr sz="1519" kern="1200">
          <a:solidFill>
            <a:schemeClr val="tx1"/>
          </a:solidFill>
          <a:latin typeface="+mn-lt"/>
          <a:ea typeface="+mn-ea"/>
          <a:cs typeface="+mn-cs"/>
        </a:defRPr>
      </a:lvl2pPr>
      <a:lvl3pPr marL="742350" algn="l" defTabSz="742350" rtl="0" eaLnBrk="1" latinLnBrk="0" hangingPunct="1">
        <a:defRPr sz="1519" kern="1200">
          <a:solidFill>
            <a:schemeClr val="tx1"/>
          </a:solidFill>
          <a:latin typeface="+mn-lt"/>
          <a:ea typeface="+mn-ea"/>
          <a:cs typeface="+mn-cs"/>
        </a:defRPr>
      </a:lvl3pPr>
      <a:lvl4pPr marL="1113624" algn="l" defTabSz="742350" rtl="0" eaLnBrk="1" latinLnBrk="0" hangingPunct="1">
        <a:defRPr sz="1519" kern="1200">
          <a:solidFill>
            <a:schemeClr val="tx1"/>
          </a:solidFill>
          <a:latin typeface="+mn-lt"/>
          <a:ea typeface="+mn-ea"/>
          <a:cs typeface="+mn-cs"/>
        </a:defRPr>
      </a:lvl4pPr>
      <a:lvl5pPr marL="1484885" algn="l" defTabSz="742350" rtl="0" eaLnBrk="1" latinLnBrk="0" hangingPunct="1">
        <a:defRPr sz="1519" kern="1200">
          <a:solidFill>
            <a:schemeClr val="tx1"/>
          </a:solidFill>
          <a:latin typeface="+mn-lt"/>
          <a:ea typeface="+mn-ea"/>
          <a:cs typeface="+mn-cs"/>
        </a:defRPr>
      </a:lvl5pPr>
      <a:lvl6pPr marL="1856103" algn="l" defTabSz="742350" rtl="0" eaLnBrk="1" latinLnBrk="0" hangingPunct="1">
        <a:defRPr sz="1519" kern="1200">
          <a:solidFill>
            <a:schemeClr val="tx1"/>
          </a:solidFill>
          <a:latin typeface="+mn-lt"/>
          <a:ea typeface="+mn-ea"/>
          <a:cs typeface="+mn-cs"/>
        </a:defRPr>
      </a:lvl6pPr>
      <a:lvl7pPr marL="2227333" algn="l" defTabSz="742350" rtl="0" eaLnBrk="1" latinLnBrk="0" hangingPunct="1">
        <a:defRPr sz="1519" kern="1200">
          <a:solidFill>
            <a:schemeClr val="tx1"/>
          </a:solidFill>
          <a:latin typeface="+mn-lt"/>
          <a:ea typeface="+mn-ea"/>
          <a:cs typeface="+mn-cs"/>
        </a:defRPr>
      </a:lvl7pPr>
      <a:lvl8pPr marL="2598559" algn="l" defTabSz="742350" rtl="0" eaLnBrk="1" latinLnBrk="0" hangingPunct="1">
        <a:defRPr sz="1519" kern="1200">
          <a:solidFill>
            <a:schemeClr val="tx1"/>
          </a:solidFill>
          <a:latin typeface="+mn-lt"/>
          <a:ea typeface="+mn-ea"/>
          <a:cs typeface="+mn-cs"/>
        </a:defRPr>
      </a:lvl8pPr>
      <a:lvl9pPr marL="2969784" algn="l" defTabSz="742350" rtl="0" eaLnBrk="1" latinLnBrk="0" hangingPunct="1">
        <a:defRPr sz="1519"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34365A66-3AD6-4735-8E19-9891F0EC1567}"/>
              </a:ext>
            </a:extLst>
          </p:cNvPr>
          <p:cNvSpPr>
            <a:spLocks noGrp="1" noChangeArrowheads="1"/>
          </p:cNvSpPr>
          <p:nvPr>
            <p:ph type="title"/>
          </p:nvPr>
        </p:nvSpPr>
        <p:spPr bwMode="auto">
          <a:xfrm>
            <a:off x="541867" y="228600"/>
            <a:ext cx="103632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75510" tIns="37717" rIns="75510" bIns="37717" numCol="1" anchor="b" anchorCtr="0" compatLnSpc="1">
            <a:prstTxWarp prst="textNoShape">
              <a:avLst/>
            </a:prstTxWarp>
          </a:bodyPr>
          <a:lstStyle/>
          <a:p>
            <a:pPr lvl="0"/>
            <a:r>
              <a:rPr lang="en-US" altLang="en-US"/>
              <a:t>Click to edit Master title style</a:t>
            </a:r>
          </a:p>
        </p:txBody>
      </p:sp>
      <p:sp>
        <p:nvSpPr>
          <p:cNvPr id="3075" name="Rectangle 3">
            <a:extLst>
              <a:ext uri="{FF2B5EF4-FFF2-40B4-BE49-F238E27FC236}">
                <a16:creationId xmlns:a16="http://schemas.microsoft.com/office/drawing/2014/main" id="{96266AC2-BFAE-45C2-ADF5-C044FC9C57A7}"/>
              </a:ext>
            </a:extLst>
          </p:cNvPr>
          <p:cNvSpPr>
            <a:spLocks noGrp="1" noChangeArrowheads="1"/>
          </p:cNvSpPr>
          <p:nvPr>
            <p:ph type="body" idx="1"/>
          </p:nvPr>
        </p:nvSpPr>
        <p:spPr bwMode="auto">
          <a:xfrm>
            <a:off x="609600" y="1885950"/>
            <a:ext cx="10905067" cy="4171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75510" tIns="37717" rIns="75510" bIns="37717"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6" name="Rectangle 4">
            <a:extLst>
              <a:ext uri="{FF2B5EF4-FFF2-40B4-BE49-F238E27FC236}">
                <a16:creationId xmlns:a16="http://schemas.microsoft.com/office/drawing/2014/main" id="{1936845B-57D7-4324-9272-003D092A93AC}"/>
              </a:ext>
            </a:extLst>
          </p:cNvPr>
          <p:cNvSpPr>
            <a:spLocks noGrp="1" noChangeArrowheads="1"/>
          </p:cNvSpPr>
          <p:nvPr>
            <p:ph type="dt" sz="half" idx="2"/>
          </p:nvPr>
        </p:nvSpPr>
        <p:spPr bwMode="auto">
          <a:xfrm>
            <a:off x="575734" y="6229350"/>
            <a:ext cx="2540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75510" tIns="37717" rIns="75510" bIns="37717" numCol="1" anchor="b" anchorCtr="0" compatLnSpc="1">
            <a:prstTxWarp prst="textNoShape">
              <a:avLst/>
            </a:prstTxWarp>
          </a:bodyPr>
          <a:lstStyle>
            <a:lvl1pPr>
              <a:spcBef>
                <a:spcPct val="50000"/>
              </a:spcBef>
              <a:defRPr sz="1350">
                <a:solidFill>
                  <a:srgbClr val="5E574E"/>
                </a:solidFill>
                <a:latin typeface="Arial" pitchFamily="34" charset="0"/>
              </a:defRPr>
            </a:lvl1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3077" name="Rectangle 5">
            <a:extLst>
              <a:ext uri="{FF2B5EF4-FFF2-40B4-BE49-F238E27FC236}">
                <a16:creationId xmlns:a16="http://schemas.microsoft.com/office/drawing/2014/main" id="{679323FD-EDC8-43F4-96B3-B0ED0ED8A57A}"/>
              </a:ext>
            </a:extLst>
          </p:cNvPr>
          <p:cNvSpPr>
            <a:spLocks noGrp="1" noChangeArrowheads="1"/>
          </p:cNvSpPr>
          <p:nvPr>
            <p:ph type="ftr" sz="quarter" idx="3"/>
          </p:nvPr>
        </p:nvSpPr>
        <p:spPr bwMode="auto">
          <a:xfrm>
            <a:off x="4165600" y="6229350"/>
            <a:ext cx="3860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75510" tIns="37717" rIns="75510" bIns="37717" numCol="1" anchor="b" anchorCtr="0" compatLnSpc="1">
            <a:prstTxWarp prst="textNoShape">
              <a:avLst/>
            </a:prstTxWarp>
          </a:bodyPr>
          <a:lstStyle>
            <a:lvl1pPr algn="ctr">
              <a:spcBef>
                <a:spcPct val="50000"/>
              </a:spcBef>
              <a:defRPr sz="1350">
                <a:solidFill>
                  <a:srgbClr val="5E574E"/>
                </a:solidFill>
                <a:latin typeface="Arial" pitchFamily="34" charset="0"/>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3078" name="Rectangle 6">
            <a:extLst>
              <a:ext uri="{FF2B5EF4-FFF2-40B4-BE49-F238E27FC236}">
                <a16:creationId xmlns:a16="http://schemas.microsoft.com/office/drawing/2014/main" id="{350AEED3-4064-4946-9BCF-96B5C8E3403D}"/>
              </a:ext>
            </a:extLst>
          </p:cNvPr>
          <p:cNvSpPr>
            <a:spLocks noGrp="1" noChangeArrowheads="1"/>
          </p:cNvSpPr>
          <p:nvPr>
            <p:ph type="sldNum" sz="quarter" idx="4"/>
          </p:nvPr>
        </p:nvSpPr>
        <p:spPr bwMode="auto">
          <a:xfrm>
            <a:off x="8974667" y="6229350"/>
            <a:ext cx="2540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75510" tIns="37717" rIns="75510" bIns="37717" numCol="1" anchor="b" anchorCtr="0" compatLnSpc="1">
            <a:prstTxWarp prst="textNoShape">
              <a:avLst/>
            </a:prstTxWarp>
          </a:bodyPr>
          <a:lstStyle>
            <a:lvl1pPr algn="r">
              <a:spcBef>
                <a:spcPct val="50000"/>
              </a:spcBef>
              <a:defRPr sz="1350">
                <a:solidFill>
                  <a:srgbClr val="5E574E"/>
                </a:solidFill>
                <a:latin typeface="Arial" pitchFamily="34" charset="0"/>
              </a:defRPr>
            </a:lvl1pPr>
          </a:lstStyle>
          <a:p>
            <a:pPr marL="0" marR="0" lvl="0" indent="0" algn="r" defTabSz="914400" rtl="0" eaLnBrk="0" fontAlgn="base" latinLnBrk="0" hangingPunct="0">
              <a:lnSpc>
                <a:spcPct val="100000"/>
              </a:lnSpc>
              <a:spcBef>
                <a:spcPct val="50000"/>
              </a:spcBef>
              <a:spcAft>
                <a:spcPct val="0"/>
              </a:spcAft>
              <a:buClrTx/>
              <a:buSzTx/>
              <a:buFontTx/>
              <a:buNone/>
              <a:tabLst/>
              <a:defRPr/>
            </a:pPr>
            <a:fld id="{E221AD80-7074-489B-9214-6E1926E51A55}" type="slidenum">
              <a:rPr kumimoji="0" lang="en-US" sz="135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a:t>
            </a:fld>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pic>
        <p:nvPicPr>
          <p:cNvPr id="3079" name="Picture 7" descr="paint">
            <a:extLst>
              <a:ext uri="{FF2B5EF4-FFF2-40B4-BE49-F238E27FC236}">
                <a16:creationId xmlns:a16="http://schemas.microsoft.com/office/drawing/2014/main" id="{2847DE29-F315-4AC1-9B1A-B214554FE343}"/>
              </a:ext>
            </a:extLst>
          </p:cNvPr>
          <p:cNvPicPr>
            <a:picLocks noChangeAspect="1" noChangeArrowheads="1"/>
          </p:cNvPicPr>
          <p:nvPr/>
        </p:nvPicPr>
        <p:blipFill>
          <a:blip r:embed="rId17">
            <a:clrChange>
              <a:clrFrom>
                <a:srgbClr val="C0C0C0"/>
              </a:clrFrom>
              <a:clrTo>
                <a:srgbClr val="C0C0C0">
                  <a:alpha val="0"/>
                </a:srgbClr>
              </a:clrTo>
            </a:clrChange>
            <a:extLst>
              <a:ext uri="{28A0092B-C50C-407E-A947-70E740481C1C}">
                <a14:useLocalDpi xmlns:a14="http://schemas.microsoft.com/office/drawing/2010/main" val="0"/>
              </a:ext>
            </a:extLst>
          </a:blip>
          <a:srcRect/>
          <a:stretch>
            <a:fillRect/>
          </a:stretch>
        </p:blipFill>
        <p:spPr bwMode="auto">
          <a:xfrm>
            <a:off x="1219200" y="1314451"/>
            <a:ext cx="10972800" cy="384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67140747"/>
      </p:ext>
    </p:extLst>
  </p:cSld>
  <p:clrMap bg1="lt1" tx1="dk1" bg2="lt2" tx2="dk2" accent1="accent1" accent2="accent2" accent3="accent3" accent4="accent4" accent5="accent5" accent6="accent6" hlink="hlink" folHlink="folHlink"/>
  <p:sldLayoutIdLst>
    <p:sldLayoutId id="2147484216" r:id="rId1"/>
    <p:sldLayoutId id="2147484217" r:id="rId2"/>
    <p:sldLayoutId id="2147484218" r:id="rId3"/>
    <p:sldLayoutId id="2147484219" r:id="rId4"/>
    <p:sldLayoutId id="2147484220" r:id="rId5"/>
    <p:sldLayoutId id="2147484221" r:id="rId6"/>
    <p:sldLayoutId id="2147484222" r:id="rId7"/>
    <p:sldLayoutId id="2147484223" r:id="rId8"/>
    <p:sldLayoutId id="2147484224" r:id="rId9"/>
    <p:sldLayoutId id="2147484225" r:id="rId10"/>
    <p:sldLayoutId id="2147484226" r:id="rId11"/>
    <p:sldLayoutId id="2147484227" r:id="rId12"/>
    <p:sldLayoutId id="2147484228" r:id="rId13"/>
    <p:sldLayoutId id="2147484229" r:id="rId14"/>
    <p:sldLayoutId id="2147484230" r:id="rId15"/>
  </p:sldLayoutIdLst>
  <p:txStyles>
    <p:titleStyle>
      <a:lvl1pPr algn="l" rtl="0" eaLnBrk="0" fontAlgn="base" hangingPunct="0">
        <a:spcBef>
          <a:spcPct val="0"/>
        </a:spcBef>
        <a:spcAft>
          <a:spcPct val="0"/>
        </a:spcAft>
        <a:defRPr kumimoji="1" sz="3700">
          <a:solidFill>
            <a:schemeClr val="tx2"/>
          </a:solidFill>
          <a:latin typeface="+mj-lt"/>
          <a:ea typeface="+mj-ea"/>
          <a:cs typeface="+mj-cs"/>
        </a:defRPr>
      </a:lvl1pPr>
      <a:lvl2pPr algn="l" rtl="0" eaLnBrk="0" fontAlgn="base" hangingPunct="0">
        <a:spcBef>
          <a:spcPct val="0"/>
        </a:spcBef>
        <a:spcAft>
          <a:spcPct val="0"/>
        </a:spcAft>
        <a:defRPr kumimoji="1" sz="3700">
          <a:solidFill>
            <a:schemeClr val="tx2"/>
          </a:solidFill>
          <a:latin typeface="Arial Black" pitchFamily="34" charset="0"/>
        </a:defRPr>
      </a:lvl2pPr>
      <a:lvl3pPr algn="l" rtl="0" eaLnBrk="0" fontAlgn="base" hangingPunct="0">
        <a:spcBef>
          <a:spcPct val="0"/>
        </a:spcBef>
        <a:spcAft>
          <a:spcPct val="0"/>
        </a:spcAft>
        <a:defRPr kumimoji="1" sz="3700">
          <a:solidFill>
            <a:schemeClr val="tx2"/>
          </a:solidFill>
          <a:latin typeface="Arial Black" pitchFamily="34" charset="0"/>
        </a:defRPr>
      </a:lvl3pPr>
      <a:lvl4pPr algn="l" rtl="0" eaLnBrk="0" fontAlgn="base" hangingPunct="0">
        <a:spcBef>
          <a:spcPct val="0"/>
        </a:spcBef>
        <a:spcAft>
          <a:spcPct val="0"/>
        </a:spcAft>
        <a:defRPr kumimoji="1" sz="3700">
          <a:solidFill>
            <a:schemeClr val="tx2"/>
          </a:solidFill>
          <a:latin typeface="Arial Black" pitchFamily="34" charset="0"/>
        </a:defRPr>
      </a:lvl4pPr>
      <a:lvl5pPr algn="l" rtl="0" eaLnBrk="0" fontAlgn="base" hangingPunct="0">
        <a:spcBef>
          <a:spcPct val="0"/>
        </a:spcBef>
        <a:spcAft>
          <a:spcPct val="0"/>
        </a:spcAft>
        <a:defRPr kumimoji="1" sz="3700">
          <a:solidFill>
            <a:schemeClr val="tx2"/>
          </a:solidFill>
          <a:latin typeface="Arial Black" pitchFamily="34" charset="0"/>
        </a:defRPr>
      </a:lvl5pPr>
      <a:lvl6pPr marL="424744" algn="l" rtl="0" eaLnBrk="0" fontAlgn="base" hangingPunct="0">
        <a:spcBef>
          <a:spcPct val="0"/>
        </a:spcBef>
        <a:spcAft>
          <a:spcPct val="0"/>
        </a:spcAft>
        <a:defRPr kumimoji="1" sz="3713">
          <a:solidFill>
            <a:schemeClr val="tx2"/>
          </a:solidFill>
          <a:latin typeface="Arial Black" pitchFamily="34" charset="0"/>
        </a:defRPr>
      </a:lvl6pPr>
      <a:lvl7pPr marL="849488" algn="l" rtl="0" eaLnBrk="0" fontAlgn="base" hangingPunct="0">
        <a:spcBef>
          <a:spcPct val="0"/>
        </a:spcBef>
        <a:spcAft>
          <a:spcPct val="0"/>
        </a:spcAft>
        <a:defRPr kumimoji="1" sz="3713">
          <a:solidFill>
            <a:schemeClr val="tx2"/>
          </a:solidFill>
          <a:latin typeface="Arial Black" pitchFamily="34" charset="0"/>
        </a:defRPr>
      </a:lvl7pPr>
      <a:lvl8pPr marL="1274229" algn="l" rtl="0" eaLnBrk="0" fontAlgn="base" hangingPunct="0">
        <a:spcBef>
          <a:spcPct val="0"/>
        </a:spcBef>
        <a:spcAft>
          <a:spcPct val="0"/>
        </a:spcAft>
        <a:defRPr kumimoji="1" sz="3713">
          <a:solidFill>
            <a:schemeClr val="tx2"/>
          </a:solidFill>
          <a:latin typeface="Arial Black" pitchFamily="34" charset="0"/>
        </a:defRPr>
      </a:lvl8pPr>
      <a:lvl9pPr marL="1698917" algn="l" rtl="0" eaLnBrk="0" fontAlgn="base" hangingPunct="0">
        <a:spcBef>
          <a:spcPct val="0"/>
        </a:spcBef>
        <a:spcAft>
          <a:spcPct val="0"/>
        </a:spcAft>
        <a:defRPr kumimoji="1" sz="3713">
          <a:solidFill>
            <a:schemeClr val="tx2"/>
          </a:solidFill>
          <a:latin typeface="Arial Black" pitchFamily="34" charset="0"/>
        </a:defRPr>
      </a:lvl9pPr>
    </p:titleStyle>
    <p:bodyStyle>
      <a:lvl1pPr marL="317500" indent="-317500" algn="l" rtl="0" eaLnBrk="0" fontAlgn="base" hangingPunct="0">
        <a:spcBef>
          <a:spcPct val="20000"/>
        </a:spcBef>
        <a:spcAft>
          <a:spcPct val="0"/>
        </a:spcAft>
        <a:buClr>
          <a:schemeClr val="accent2"/>
        </a:buClr>
        <a:buFont typeface="Monotype Sorts" pitchFamily="2" charset="2"/>
        <a:buChar char="z"/>
        <a:defRPr kumimoji="1" sz="3000">
          <a:solidFill>
            <a:schemeClr val="tx1"/>
          </a:solidFill>
          <a:latin typeface="+mn-lt"/>
          <a:ea typeface="+mn-ea"/>
          <a:cs typeface="+mn-cs"/>
        </a:defRPr>
      </a:lvl1pPr>
      <a:lvl2pPr marL="688975" indent="-265113" algn="l" rtl="0" eaLnBrk="0" fontAlgn="base" hangingPunct="0">
        <a:spcBef>
          <a:spcPct val="20000"/>
        </a:spcBef>
        <a:spcAft>
          <a:spcPct val="0"/>
        </a:spcAft>
        <a:buClr>
          <a:schemeClr val="accent2"/>
        </a:buClr>
        <a:buFont typeface="Monotype Sorts" pitchFamily="2" charset="2"/>
        <a:buChar char="y"/>
        <a:defRPr kumimoji="1" sz="2500">
          <a:solidFill>
            <a:schemeClr val="tx1"/>
          </a:solidFill>
          <a:latin typeface="+mn-lt"/>
        </a:defRPr>
      </a:lvl2pPr>
      <a:lvl3pPr marL="1060450" indent="-211138" algn="l" rtl="0" eaLnBrk="0" fontAlgn="base" hangingPunct="0">
        <a:spcBef>
          <a:spcPct val="20000"/>
        </a:spcBef>
        <a:spcAft>
          <a:spcPct val="0"/>
        </a:spcAft>
        <a:buClr>
          <a:schemeClr val="accent2"/>
        </a:buClr>
        <a:buFont typeface="Monotype Sorts" pitchFamily="2" charset="2"/>
        <a:buChar char="x"/>
        <a:defRPr kumimoji="1" sz="2200">
          <a:solidFill>
            <a:schemeClr val="tx1"/>
          </a:solidFill>
          <a:latin typeface="+mn-lt"/>
        </a:defRPr>
      </a:lvl3pPr>
      <a:lvl4pPr marL="1485900" indent="-211138" algn="l" rtl="0" eaLnBrk="0" fontAlgn="base" hangingPunct="0">
        <a:spcBef>
          <a:spcPct val="20000"/>
        </a:spcBef>
        <a:spcAft>
          <a:spcPct val="0"/>
        </a:spcAft>
        <a:buClr>
          <a:schemeClr val="accent2"/>
        </a:buClr>
        <a:buChar char="•"/>
        <a:defRPr kumimoji="1" sz="1900">
          <a:solidFill>
            <a:schemeClr val="tx1"/>
          </a:solidFill>
          <a:latin typeface="+mn-lt"/>
        </a:defRPr>
      </a:lvl4pPr>
      <a:lvl5pPr marL="1909763" indent="-211138" algn="l" rtl="0" eaLnBrk="0" fontAlgn="base" hangingPunct="0">
        <a:spcBef>
          <a:spcPct val="20000"/>
        </a:spcBef>
        <a:spcAft>
          <a:spcPct val="0"/>
        </a:spcAft>
        <a:buClr>
          <a:schemeClr val="accent2"/>
        </a:buClr>
        <a:buChar char="–"/>
        <a:defRPr kumimoji="1" sz="1900">
          <a:solidFill>
            <a:schemeClr val="tx1"/>
          </a:solidFill>
          <a:latin typeface="+mn-lt"/>
        </a:defRPr>
      </a:lvl5pPr>
      <a:lvl6pPr marL="2335843" indent="-212371" algn="l" rtl="0" eaLnBrk="0" fontAlgn="base" hangingPunct="0">
        <a:spcBef>
          <a:spcPct val="20000"/>
        </a:spcBef>
        <a:spcAft>
          <a:spcPct val="0"/>
        </a:spcAft>
        <a:buClr>
          <a:schemeClr val="accent2"/>
        </a:buClr>
        <a:buChar char="–"/>
        <a:defRPr kumimoji="1" sz="1913">
          <a:solidFill>
            <a:schemeClr val="tx1"/>
          </a:solidFill>
          <a:latin typeface="+mn-lt"/>
        </a:defRPr>
      </a:lvl6pPr>
      <a:lvl7pPr marL="2760537" indent="-212371" algn="l" rtl="0" eaLnBrk="0" fontAlgn="base" hangingPunct="0">
        <a:spcBef>
          <a:spcPct val="20000"/>
        </a:spcBef>
        <a:spcAft>
          <a:spcPct val="0"/>
        </a:spcAft>
        <a:buClr>
          <a:schemeClr val="accent2"/>
        </a:buClr>
        <a:buChar char="–"/>
        <a:defRPr kumimoji="1" sz="1913">
          <a:solidFill>
            <a:schemeClr val="tx1"/>
          </a:solidFill>
          <a:latin typeface="+mn-lt"/>
        </a:defRPr>
      </a:lvl7pPr>
      <a:lvl8pPr marL="3185220" indent="-212371" algn="l" rtl="0" eaLnBrk="0" fontAlgn="base" hangingPunct="0">
        <a:spcBef>
          <a:spcPct val="20000"/>
        </a:spcBef>
        <a:spcAft>
          <a:spcPct val="0"/>
        </a:spcAft>
        <a:buClr>
          <a:schemeClr val="accent2"/>
        </a:buClr>
        <a:buChar char="–"/>
        <a:defRPr kumimoji="1" sz="1913">
          <a:solidFill>
            <a:schemeClr val="tx1"/>
          </a:solidFill>
          <a:latin typeface="+mn-lt"/>
        </a:defRPr>
      </a:lvl8pPr>
      <a:lvl9pPr marL="3609894" indent="-212371" algn="l" rtl="0" eaLnBrk="0" fontAlgn="base" hangingPunct="0">
        <a:spcBef>
          <a:spcPct val="20000"/>
        </a:spcBef>
        <a:spcAft>
          <a:spcPct val="0"/>
        </a:spcAft>
        <a:buClr>
          <a:schemeClr val="accent2"/>
        </a:buClr>
        <a:buChar char="–"/>
        <a:defRPr kumimoji="1" sz="1913">
          <a:solidFill>
            <a:schemeClr val="tx1"/>
          </a:solidFill>
          <a:latin typeface="+mn-lt"/>
        </a:defRPr>
      </a:lvl9pPr>
    </p:bodyStyle>
    <p:otherStyle>
      <a:defPPr>
        <a:defRPr lang="en-US"/>
      </a:defPPr>
      <a:lvl1pPr marL="0" algn="l" defTabSz="849488" rtl="0" eaLnBrk="1" latinLnBrk="0" hangingPunct="1">
        <a:defRPr sz="1688" kern="1200">
          <a:solidFill>
            <a:schemeClr val="tx1"/>
          </a:solidFill>
          <a:latin typeface="+mn-lt"/>
          <a:ea typeface="+mn-ea"/>
          <a:cs typeface="+mn-cs"/>
        </a:defRPr>
      </a:lvl1pPr>
      <a:lvl2pPr marL="424744" algn="l" defTabSz="849488" rtl="0" eaLnBrk="1" latinLnBrk="0" hangingPunct="1">
        <a:defRPr sz="1688" kern="1200">
          <a:solidFill>
            <a:schemeClr val="tx1"/>
          </a:solidFill>
          <a:latin typeface="+mn-lt"/>
          <a:ea typeface="+mn-ea"/>
          <a:cs typeface="+mn-cs"/>
        </a:defRPr>
      </a:lvl2pPr>
      <a:lvl3pPr marL="849488" algn="l" defTabSz="849488" rtl="0" eaLnBrk="1" latinLnBrk="0" hangingPunct="1">
        <a:defRPr sz="1688" kern="1200">
          <a:solidFill>
            <a:schemeClr val="tx1"/>
          </a:solidFill>
          <a:latin typeface="+mn-lt"/>
          <a:ea typeface="+mn-ea"/>
          <a:cs typeface="+mn-cs"/>
        </a:defRPr>
      </a:lvl3pPr>
      <a:lvl4pPr marL="1274229" algn="l" defTabSz="849488" rtl="0" eaLnBrk="1" latinLnBrk="0" hangingPunct="1">
        <a:defRPr sz="1688" kern="1200">
          <a:solidFill>
            <a:schemeClr val="tx1"/>
          </a:solidFill>
          <a:latin typeface="+mn-lt"/>
          <a:ea typeface="+mn-ea"/>
          <a:cs typeface="+mn-cs"/>
        </a:defRPr>
      </a:lvl4pPr>
      <a:lvl5pPr marL="1698917" algn="l" defTabSz="849488" rtl="0" eaLnBrk="1" latinLnBrk="0" hangingPunct="1">
        <a:defRPr sz="1688" kern="1200">
          <a:solidFill>
            <a:schemeClr val="tx1"/>
          </a:solidFill>
          <a:latin typeface="+mn-lt"/>
          <a:ea typeface="+mn-ea"/>
          <a:cs typeface="+mn-cs"/>
        </a:defRPr>
      </a:lvl5pPr>
      <a:lvl6pPr marL="2123576" algn="l" defTabSz="849488" rtl="0" eaLnBrk="1" latinLnBrk="0" hangingPunct="1">
        <a:defRPr sz="1688" kern="1200">
          <a:solidFill>
            <a:schemeClr val="tx1"/>
          </a:solidFill>
          <a:latin typeface="+mn-lt"/>
          <a:ea typeface="+mn-ea"/>
          <a:cs typeface="+mn-cs"/>
        </a:defRPr>
      </a:lvl6pPr>
      <a:lvl7pPr marL="2548252" algn="l" defTabSz="849488" rtl="0" eaLnBrk="1" latinLnBrk="0" hangingPunct="1">
        <a:defRPr sz="1688" kern="1200">
          <a:solidFill>
            <a:schemeClr val="tx1"/>
          </a:solidFill>
          <a:latin typeface="+mn-lt"/>
          <a:ea typeface="+mn-ea"/>
          <a:cs typeface="+mn-cs"/>
        </a:defRPr>
      </a:lvl7pPr>
      <a:lvl8pPr marL="2972923" algn="l" defTabSz="849488" rtl="0" eaLnBrk="1" latinLnBrk="0" hangingPunct="1">
        <a:defRPr sz="1688" kern="1200">
          <a:solidFill>
            <a:schemeClr val="tx1"/>
          </a:solidFill>
          <a:latin typeface="+mn-lt"/>
          <a:ea typeface="+mn-ea"/>
          <a:cs typeface="+mn-cs"/>
        </a:defRPr>
      </a:lvl8pPr>
      <a:lvl9pPr marL="3397605" algn="l" defTabSz="849488" rtl="0" eaLnBrk="1" latinLnBrk="0" hangingPunct="1">
        <a:defRPr sz="1688"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617829"/>
            <a:ext cx="10515601" cy="880201"/>
          </a:xfrm>
          <a:prstGeom prst="rect">
            <a:avLst/>
          </a:prstGeom>
        </p:spPr>
        <p:txBody>
          <a:bodyPr vert="horz" lIns="0" tIns="0" rIns="0" bIns="0" rtlCol="0" anchor="ctr" anchorCtr="0">
            <a:noAutofit/>
          </a:bodyPr>
          <a:lstStyle/>
          <a:p>
            <a:r>
              <a:rPr lang="en-US" dirty="0"/>
              <a:t>Click to edit Master title style</a:t>
            </a:r>
          </a:p>
        </p:txBody>
      </p:sp>
      <p:sp>
        <p:nvSpPr>
          <p:cNvPr id="3" name="Text Placeholder 2"/>
          <p:cNvSpPr>
            <a:spLocks noGrp="1"/>
          </p:cNvSpPr>
          <p:nvPr>
            <p:ph type="body" idx="1"/>
          </p:nvPr>
        </p:nvSpPr>
        <p:spPr>
          <a:xfrm>
            <a:off x="838200" y="1825625"/>
            <a:ext cx="10515601" cy="4351339"/>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1"/>
          <p:cNvSpPr>
            <a:spLocks noGrp="1"/>
          </p:cNvSpPr>
          <p:nvPr>
            <p:ph type="sldNum" sz="quarter" idx="4"/>
          </p:nvPr>
        </p:nvSpPr>
        <p:spPr>
          <a:xfrm>
            <a:off x="11388021" y="6395285"/>
            <a:ext cx="516946" cy="365125"/>
          </a:xfrm>
          <a:prstGeom prst="rect">
            <a:avLst/>
          </a:prstGeom>
        </p:spPr>
        <p:txBody>
          <a:bodyPr lIns="91422" tIns="45710" rIns="91422" bIns="45710"/>
          <a:lstStyle>
            <a:lvl1pPr>
              <a:defRPr>
                <a:latin typeface="+mj-lt"/>
              </a:defRPr>
            </a:lvl1pPr>
          </a:lstStyle>
          <a:p>
            <a:pPr marL="0" marR="0" lvl="0" indent="0" algn="l" defTabSz="457110" rtl="0" eaLnBrk="1" fontAlgn="auto" latinLnBrk="0" hangingPunct="1">
              <a:lnSpc>
                <a:spcPct val="100000"/>
              </a:lnSpc>
              <a:spcBef>
                <a:spcPts val="0"/>
              </a:spcBef>
              <a:spcAft>
                <a:spcPts val="0"/>
              </a:spcAft>
              <a:buClrTx/>
              <a:buSzTx/>
              <a:buFontTx/>
              <a:buNone/>
              <a:tabLst/>
              <a:defRPr/>
            </a:pPr>
            <a:fld id="{1D01288F-B89C-424B-A9CB-A3BE8C3C09D9}" type="slidenum">
              <a:rPr kumimoji="0" lang="en-US" sz="8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l" defTabSz="45711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dirty="0">
              <a:ln>
                <a:noFill/>
              </a:ln>
              <a:solidFill>
                <a:prstClr val="white">
                  <a:lumMod val="50000"/>
                </a:prstClr>
              </a:solidFill>
              <a:effectLst/>
              <a:uLnTx/>
              <a:uFillTx/>
              <a:latin typeface="Arial"/>
              <a:ea typeface="+mn-ea"/>
              <a:cs typeface="+mn-cs"/>
            </a:endParaRPr>
          </a:p>
        </p:txBody>
      </p:sp>
      <p:pic>
        <p:nvPicPr>
          <p:cNvPr id="6" name="Picture 5" descr="Hazelden Publishing logo"/>
          <p:cNvPicPr/>
          <p:nvPr userDrawn="1"/>
        </p:nvPicPr>
        <p:blipFill>
          <a:blip r:embed="rId31">
            <a:extLst>
              <a:ext uri="{28A0092B-C50C-407E-A947-70E740481C1C}">
                <a14:useLocalDpi xmlns:a14="http://schemas.microsoft.com/office/drawing/2010/main" val="0"/>
              </a:ext>
            </a:extLst>
          </a:blip>
          <a:srcRect/>
          <a:stretch>
            <a:fillRect/>
          </a:stretch>
        </p:blipFill>
        <p:spPr bwMode="auto">
          <a:xfrm>
            <a:off x="575734" y="6057903"/>
            <a:ext cx="2404533" cy="574812"/>
          </a:xfrm>
          <a:prstGeom prst="rect">
            <a:avLst/>
          </a:prstGeom>
          <a:noFill/>
          <a:ln>
            <a:noFill/>
          </a:ln>
        </p:spPr>
      </p:pic>
    </p:spTree>
    <p:extLst>
      <p:ext uri="{BB962C8B-B14F-4D97-AF65-F5344CB8AC3E}">
        <p14:creationId xmlns:p14="http://schemas.microsoft.com/office/powerpoint/2010/main" val="2167214060"/>
      </p:ext>
    </p:extLst>
  </p:cSld>
  <p:clrMap bg1="lt1" tx1="dk1" bg2="lt2" tx2="dk2" accent1="accent1" accent2="accent2" accent3="accent3" accent4="accent4" accent5="accent5" accent6="accent6" hlink="hlink" folHlink="folHlink"/>
  <p:sldLayoutIdLst>
    <p:sldLayoutId id="2147484232" r:id="rId1"/>
    <p:sldLayoutId id="2147484233" r:id="rId2"/>
    <p:sldLayoutId id="2147484234" r:id="rId3"/>
    <p:sldLayoutId id="2147484235" r:id="rId4"/>
    <p:sldLayoutId id="2147484236" r:id="rId5"/>
    <p:sldLayoutId id="2147484237" r:id="rId6"/>
    <p:sldLayoutId id="2147484238" r:id="rId7"/>
    <p:sldLayoutId id="2147484239" r:id="rId8"/>
    <p:sldLayoutId id="2147484240" r:id="rId9"/>
    <p:sldLayoutId id="2147484241" r:id="rId10"/>
    <p:sldLayoutId id="2147484242" r:id="rId11"/>
    <p:sldLayoutId id="2147484243" r:id="rId12"/>
    <p:sldLayoutId id="2147484244" r:id="rId13"/>
    <p:sldLayoutId id="2147484245" r:id="rId14"/>
    <p:sldLayoutId id="2147484246" r:id="rId15"/>
    <p:sldLayoutId id="2147484247" r:id="rId16"/>
    <p:sldLayoutId id="2147484248" r:id="rId17"/>
    <p:sldLayoutId id="2147484249" r:id="rId18"/>
    <p:sldLayoutId id="2147484250" r:id="rId19"/>
    <p:sldLayoutId id="2147484251" r:id="rId20"/>
    <p:sldLayoutId id="2147484252" r:id="rId21"/>
    <p:sldLayoutId id="2147484253" r:id="rId22"/>
    <p:sldLayoutId id="2147484254" r:id="rId23"/>
    <p:sldLayoutId id="2147484255" r:id="rId24"/>
    <p:sldLayoutId id="2147484256" r:id="rId25"/>
    <p:sldLayoutId id="2147484257" r:id="rId26"/>
    <p:sldLayoutId id="2147484258" r:id="rId27"/>
    <p:sldLayoutId id="2147484259" r:id="rId28"/>
    <p:sldLayoutId id="2147484260" r:id="rId29"/>
  </p:sldLayoutIdLst>
  <p:hf hdr="0" ftr="0" dt="0"/>
  <p:txStyles>
    <p:titleStyle>
      <a:lvl1pPr algn="l" defTabSz="914220" rtl="0" eaLnBrk="1" latinLnBrk="0" hangingPunct="1">
        <a:lnSpc>
          <a:spcPct val="90000"/>
        </a:lnSpc>
        <a:spcBef>
          <a:spcPct val="0"/>
        </a:spcBef>
        <a:buNone/>
        <a:defRPr sz="2800" kern="1200" spc="-50" baseline="0">
          <a:solidFill>
            <a:schemeClr val="tx1">
              <a:lumMod val="85000"/>
              <a:lumOff val="15000"/>
            </a:schemeClr>
          </a:solidFill>
          <a:latin typeface="+mj-lt"/>
          <a:ea typeface="+mj-ea"/>
          <a:cs typeface="+mj-cs"/>
        </a:defRPr>
      </a:lvl1pPr>
    </p:titleStyle>
    <p:bodyStyle>
      <a:lvl1pPr marL="234904" indent="-234904" algn="l" defTabSz="914220" rtl="0" eaLnBrk="1" latinLnBrk="0" hangingPunct="1">
        <a:lnSpc>
          <a:spcPct val="100000"/>
        </a:lnSpc>
        <a:spcBef>
          <a:spcPts val="900"/>
        </a:spcBef>
        <a:buClr>
          <a:schemeClr val="tx2"/>
        </a:buClr>
        <a:buFont typeface="Wingdings" panose="05000000000000000000" pitchFamily="2" charset="2"/>
        <a:buChar char="§"/>
        <a:defRPr sz="2000" kern="1200">
          <a:solidFill>
            <a:schemeClr val="tx1">
              <a:lumMod val="75000"/>
              <a:lumOff val="25000"/>
            </a:schemeClr>
          </a:solidFill>
          <a:latin typeface="+mn-lt"/>
          <a:ea typeface="+mn-ea"/>
          <a:cs typeface="+mn-cs"/>
        </a:defRPr>
      </a:lvl1pPr>
      <a:lvl2pPr marL="692012" indent="-234904" algn="l" defTabSz="914220" rtl="0" eaLnBrk="1" latinLnBrk="0" hangingPunct="1">
        <a:lnSpc>
          <a:spcPct val="100000"/>
        </a:lnSpc>
        <a:spcBef>
          <a:spcPts val="0"/>
        </a:spcBef>
        <a:spcAft>
          <a:spcPts val="400"/>
        </a:spcAft>
        <a:buClr>
          <a:schemeClr val="tx2"/>
        </a:buClr>
        <a:buFont typeface="Arial" panose="020B0604020202020204" pitchFamily="34" charset="0"/>
        <a:buChar char="–"/>
        <a:defRPr sz="1600" kern="1200">
          <a:solidFill>
            <a:schemeClr val="tx1">
              <a:lumMod val="75000"/>
              <a:lumOff val="25000"/>
            </a:schemeClr>
          </a:solidFill>
          <a:latin typeface="+mn-lt"/>
          <a:ea typeface="+mn-ea"/>
          <a:cs typeface="+mn-cs"/>
        </a:defRPr>
      </a:lvl2pPr>
      <a:lvl3pPr marL="1084046" indent="-169829" algn="l" defTabSz="914220" rtl="0" eaLnBrk="1" latinLnBrk="0" hangingPunct="1">
        <a:lnSpc>
          <a:spcPct val="100000"/>
        </a:lnSpc>
        <a:spcBef>
          <a:spcPts val="0"/>
        </a:spcBef>
        <a:spcAft>
          <a:spcPts val="400"/>
        </a:spcAft>
        <a:buClr>
          <a:schemeClr val="tx2"/>
        </a:buClr>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541154" indent="-169829" algn="l" defTabSz="914220" rtl="0" eaLnBrk="1" latinLnBrk="0" hangingPunct="1">
        <a:lnSpc>
          <a:spcPct val="100000"/>
        </a:lnSpc>
        <a:spcBef>
          <a:spcPts val="0"/>
        </a:spcBef>
        <a:spcAft>
          <a:spcPts val="400"/>
        </a:spcAft>
        <a:buClr>
          <a:schemeClr val="tx2"/>
        </a:buClr>
        <a:buFont typeface="Arial" panose="020B0604020202020204" pitchFamily="34" charset="0"/>
        <a:buChar char="•"/>
        <a:defRPr sz="1200" kern="1200">
          <a:solidFill>
            <a:schemeClr val="tx1">
              <a:lumMod val="75000"/>
              <a:lumOff val="25000"/>
            </a:schemeClr>
          </a:solidFill>
          <a:latin typeface="+mn-lt"/>
          <a:ea typeface="+mn-ea"/>
          <a:cs typeface="+mn-cs"/>
        </a:defRPr>
      </a:lvl4pPr>
      <a:lvl5pPr marL="1998264" indent="-169829" algn="l" defTabSz="914220" rtl="0" eaLnBrk="1" latinLnBrk="0" hangingPunct="1">
        <a:lnSpc>
          <a:spcPct val="100000"/>
        </a:lnSpc>
        <a:spcBef>
          <a:spcPts val="0"/>
        </a:spcBef>
        <a:spcAft>
          <a:spcPts val="400"/>
        </a:spcAft>
        <a:buClr>
          <a:schemeClr val="tx2"/>
        </a:buClr>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097" indent="-228554" algn="l" defTabSz="91422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4" algn="l" defTabSz="91422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2" indent="-228554" algn="l" defTabSz="91422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0" indent="-228554" algn="l" defTabSz="91422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20" rtl="0" eaLnBrk="1" latinLnBrk="0" hangingPunct="1">
        <a:defRPr sz="1800" kern="1200">
          <a:solidFill>
            <a:schemeClr val="tx1"/>
          </a:solidFill>
          <a:latin typeface="+mn-lt"/>
          <a:ea typeface="+mn-ea"/>
          <a:cs typeface="+mn-cs"/>
        </a:defRPr>
      </a:lvl1pPr>
      <a:lvl2pPr marL="457110" algn="l" defTabSz="914220" rtl="0" eaLnBrk="1" latinLnBrk="0" hangingPunct="1">
        <a:defRPr sz="1800" kern="1200">
          <a:solidFill>
            <a:schemeClr val="tx1"/>
          </a:solidFill>
          <a:latin typeface="+mn-lt"/>
          <a:ea typeface="+mn-ea"/>
          <a:cs typeface="+mn-cs"/>
        </a:defRPr>
      </a:lvl2pPr>
      <a:lvl3pPr marL="914220" algn="l" defTabSz="914220" rtl="0" eaLnBrk="1" latinLnBrk="0" hangingPunct="1">
        <a:defRPr sz="1800" kern="1200">
          <a:solidFill>
            <a:schemeClr val="tx1"/>
          </a:solidFill>
          <a:latin typeface="+mn-lt"/>
          <a:ea typeface="+mn-ea"/>
          <a:cs typeface="+mn-cs"/>
        </a:defRPr>
      </a:lvl3pPr>
      <a:lvl4pPr marL="1371328" algn="l" defTabSz="914220" rtl="0" eaLnBrk="1" latinLnBrk="0" hangingPunct="1">
        <a:defRPr sz="1800" kern="1200">
          <a:solidFill>
            <a:schemeClr val="tx1"/>
          </a:solidFill>
          <a:latin typeface="+mn-lt"/>
          <a:ea typeface="+mn-ea"/>
          <a:cs typeface="+mn-cs"/>
        </a:defRPr>
      </a:lvl4pPr>
      <a:lvl5pPr marL="1828434" algn="l" defTabSz="914220" rtl="0" eaLnBrk="1" latinLnBrk="0" hangingPunct="1">
        <a:defRPr sz="1800" kern="1200">
          <a:solidFill>
            <a:schemeClr val="tx1"/>
          </a:solidFill>
          <a:latin typeface="+mn-lt"/>
          <a:ea typeface="+mn-ea"/>
          <a:cs typeface="+mn-cs"/>
        </a:defRPr>
      </a:lvl5pPr>
      <a:lvl6pPr marL="2285543" algn="l" defTabSz="914220" rtl="0" eaLnBrk="1" latinLnBrk="0" hangingPunct="1">
        <a:defRPr sz="1800" kern="1200">
          <a:solidFill>
            <a:schemeClr val="tx1"/>
          </a:solidFill>
          <a:latin typeface="+mn-lt"/>
          <a:ea typeface="+mn-ea"/>
          <a:cs typeface="+mn-cs"/>
        </a:defRPr>
      </a:lvl6pPr>
      <a:lvl7pPr marL="2742653" algn="l" defTabSz="914220" rtl="0" eaLnBrk="1" latinLnBrk="0" hangingPunct="1">
        <a:defRPr sz="1800" kern="1200">
          <a:solidFill>
            <a:schemeClr val="tx1"/>
          </a:solidFill>
          <a:latin typeface="+mn-lt"/>
          <a:ea typeface="+mn-ea"/>
          <a:cs typeface="+mn-cs"/>
        </a:defRPr>
      </a:lvl7pPr>
      <a:lvl8pPr marL="3199760" algn="l" defTabSz="914220" rtl="0" eaLnBrk="1" latinLnBrk="0" hangingPunct="1">
        <a:defRPr sz="1800" kern="1200">
          <a:solidFill>
            <a:schemeClr val="tx1"/>
          </a:solidFill>
          <a:latin typeface="+mn-lt"/>
          <a:ea typeface="+mn-ea"/>
          <a:cs typeface="+mn-cs"/>
        </a:defRPr>
      </a:lvl8pPr>
      <a:lvl9pPr marL="3656868" algn="l" defTabSz="91422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
          <p15:clr>
            <a:srgbClr val="F26B43"/>
          </p15:clr>
        </p15:guide>
        <p15:guide id="2" orient="horz" pos="3912">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95909" y="153924"/>
            <a:ext cx="11600180" cy="1353820"/>
          </a:xfrm>
          <a:prstGeom prst="rect">
            <a:avLst/>
          </a:prstGeom>
        </p:spPr>
        <p:txBody>
          <a:bodyPr wrap="square" lIns="0" tIns="0" rIns="0" bIns="0">
            <a:spAutoFit/>
          </a:bodyPr>
          <a:lstStyle>
            <a:lvl1pPr>
              <a:defRPr sz="4400" b="0" i="0">
                <a:solidFill>
                  <a:schemeClr val="tx1"/>
                </a:solidFill>
                <a:latin typeface="Calibri"/>
                <a:cs typeface="Calibri"/>
              </a:defRPr>
            </a:lvl1pPr>
          </a:lstStyle>
          <a:p>
            <a:endParaRPr/>
          </a:p>
        </p:txBody>
      </p:sp>
      <p:sp>
        <p:nvSpPr>
          <p:cNvPr id="3" name="Holder 3"/>
          <p:cNvSpPr>
            <a:spLocks noGrp="1"/>
          </p:cNvSpPr>
          <p:nvPr>
            <p:ph type="body" idx="1"/>
          </p:nvPr>
        </p:nvSpPr>
        <p:spPr>
          <a:xfrm>
            <a:off x="2712084" y="2810763"/>
            <a:ext cx="6767830" cy="1482725"/>
          </a:xfrm>
          <a:prstGeom prst="rect">
            <a:avLst/>
          </a:prstGeom>
        </p:spPr>
        <p:txBody>
          <a:bodyPr wrap="square" lIns="0" tIns="0" rIns="0" bIns="0">
            <a:spAutoFit/>
          </a:bodyPr>
          <a:lstStyle>
            <a:lvl1pPr>
              <a:defRPr sz="2800" b="0" i="1">
                <a:solidFill>
                  <a:schemeClr val="tx1"/>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5/23/2024</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68E6C9-516B-E841-BF16-64708D0140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0AAACC2-45AB-BE4D-B9B9-DC8162FD45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4030533345"/>
      </p:ext>
    </p:extLst>
  </p:cSld>
  <p:clrMap bg1="lt1" tx1="dk1" bg2="lt2" tx2="dk2" accent1="accent1" accent2="accent2" accent3="accent3" accent4="accent4" accent5="accent5" accent6="accent6" hlink="hlink" folHlink="folHlink"/>
  <p:sldLayoutIdLst>
    <p:sldLayoutId id="2147483672" r:id="rId1"/>
    <p:sldLayoutId id="2147483649" r:id="rId2"/>
  </p:sldLayoutIdLst>
  <p:hf hdr="0" dt="0"/>
  <p:txStyles>
    <p:titleStyle>
      <a:lvl1pPr algn="l" defTabSz="914400" rtl="0" eaLnBrk="1" latinLnBrk="0" hangingPunct="1">
        <a:lnSpc>
          <a:spcPct val="90000"/>
        </a:lnSpc>
        <a:spcBef>
          <a:spcPct val="0"/>
        </a:spcBef>
        <a:buNone/>
        <a:defRPr sz="4400" b="1" i="0" kern="1200">
          <a:solidFill>
            <a:srgbClr val="263B88"/>
          </a:solidFill>
          <a:latin typeface="Source Sans Pro" panose="020B0503030403020204" pitchFamily="34"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lumMod val="65000"/>
              <a:lumOff val="35000"/>
            </a:schemeClr>
          </a:solidFill>
          <a:latin typeface="Source Sans Pro" panose="020B0503030403020204" pitchFamily="34" charset="77"/>
          <a:ea typeface="+mn-ea"/>
          <a:cs typeface="+mn-cs"/>
        </a:defRPr>
      </a:lvl1pPr>
      <a:lvl2pPr marL="360000" indent="0" algn="l" defTabSz="914400" rtl="0" eaLnBrk="1" latinLnBrk="0" hangingPunct="1">
        <a:lnSpc>
          <a:spcPct val="90000"/>
        </a:lnSpc>
        <a:spcBef>
          <a:spcPts val="500"/>
        </a:spcBef>
        <a:buFont typeface="Arial" panose="020B0604020202020204" pitchFamily="34" charset="0"/>
        <a:buNone/>
        <a:defRPr sz="2400" kern="1200">
          <a:solidFill>
            <a:schemeClr val="tx1">
              <a:lumMod val="65000"/>
              <a:lumOff val="35000"/>
            </a:schemeClr>
          </a:solidFill>
          <a:latin typeface="Source Sans Pro" panose="020B0503030403020204" pitchFamily="34" charset="77"/>
          <a:ea typeface="+mn-ea"/>
          <a:cs typeface="+mn-cs"/>
        </a:defRPr>
      </a:lvl2pPr>
      <a:lvl3pPr marL="720000" indent="0" algn="l" defTabSz="914400" rtl="0" eaLnBrk="1" latinLnBrk="0" hangingPunct="1">
        <a:lnSpc>
          <a:spcPct val="90000"/>
        </a:lnSpc>
        <a:spcBef>
          <a:spcPts val="500"/>
        </a:spcBef>
        <a:buFont typeface="Arial" panose="020B0604020202020204" pitchFamily="34" charset="0"/>
        <a:buNone/>
        <a:defRPr sz="2000" kern="1200">
          <a:solidFill>
            <a:schemeClr val="tx1">
              <a:lumMod val="65000"/>
              <a:lumOff val="35000"/>
            </a:schemeClr>
          </a:solidFill>
          <a:latin typeface="Source Sans Pro" panose="020B0503030403020204" pitchFamily="34" charset="77"/>
          <a:ea typeface="+mn-ea"/>
          <a:cs typeface="+mn-cs"/>
        </a:defRPr>
      </a:lvl3pPr>
      <a:lvl4pPr marL="1080000" indent="0" algn="l" defTabSz="914400" rtl="0" eaLnBrk="1" latinLnBrk="0" hangingPunct="1">
        <a:lnSpc>
          <a:spcPct val="90000"/>
        </a:lnSpc>
        <a:spcBef>
          <a:spcPts val="500"/>
        </a:spcBef>
        <a:buFont typeface="Arial" panose="020B0604020202020204" pitchFamily="34" charset="0"/>
        <a:buNone/>
        <a:defRPr sz="1800" kern="1200">
          <a:solidFill>
            <a:schemeClr val="tx1">
              <a:lumMod val="65000"/>
              <a:lumOff val="35000"/>
            </a:schemeClr>
          </a:solidFill>
          <a:latin typeface="Source Sans Pro" panose="020B0503030403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t>5/23/2024</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145191504"/>
      </p:ext>
    </p:extLst>
  </p:cSld>
  <p:clrMap bg1="lt1" tx1="dk1" bg2="lt2" tx2="dk2" accent1="accent1" accent2="accent2" accent3="accent3" accent4="accent4" accent5="accent5" accent6="accent6" hlink="hlink" folHlink="folHlink"/>
  <p:sldLayoutIdLst>
    <p:sldLayoutId id="2147483727" r:id="rId1"/>
    <p:sldLayoutId id="214748372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961835-C2C3-4D73-82B5-DB20ABC78173}"/>
              </a:ext>
            </a:extLst>
          </p:cNvPr>
          <p:cNvSpPr>
            <a:spLocks noGrp="1"/>
          </p:cNvSpPr>
          <p:nvPr>
            <p:ph type="title"/>
          </p:nvPr>
        </p:nvSpPr>
        <p:spPr>
          <a:xfrm>
            <a:off x="838201" y="365129"/>
            <a:ext cx="10515601"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91012995-9A04-4D21-8594-95967F5D40BE}"/>
              </a:ext>
            </a:extLst>
          </p:cNvPr>
          <p:cNvSpPr>
            <a:spLocks noGrp="1"/>
          </p:cNvSpPr>
          <p:nvPr>
            <p:ph type="body" idx="1"/>
          </p:nvPr>
        </p:nvSpPr>
        <p:spPr>
          <a:xfrm>
            <a:off x="838201" y="1825625"/>
            <a:ext cx="10515601"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23609340"/>
      </p:ext>
    </p:extLst>
  </p:cSld>
  <p:clrMap bg1="lt1" tx1="dk1" bg2="lt2" tx2="dk2" accent1="accent1" accent2="accent2" accent3="accent3" accent4="accent4" accent5="accent5" accent6="accent6" hlink="hlink" folHlink="folHlink"/>
  <p:sldLayoutIdLst>
    <p:sldLayoutId id="2147483974" r:id="rId1"/>
    <p:sldLayoutId id="2147483975" r:id="rId2"/>
    <p:sldLayoutId id="2147483976" r:id="rId3"/>
    <p:sldLayoutId id="2147483977" r:id="rId4"/>
    <p:sldLayoutId id="2147483978" r:id="rId5"/>
  </p:sldLayoutIdLst>
  <p:txStyles>
    <p:titleStyle>
      <a:lvl1pPr algn="l" defTabSz="771626" rtl="0" eaLnBrk="1" latinLnBrk="0" hangingPunct="1">
        <a:lnSpc>
          <a:spcPct val="90000"/>
        </a:lnSpc>
        <a:spcBef>
          <a:spcPct val="0"/>
        </a:spcBef>
        <a:buNone/>
        <a:defRPr sz="3714" b="1" kern="1200">
          <a:solidFill>
            <a:schemeClr val="tx1"/>
          </a:solidFill>
          <a:latin typeface="Arial" panose="020B0604020202020204" pitchFamily="34" charset="0"/>
          <a:ea typeface="+mj-ea"/>
          <a:cs typeface="Arial" panose="020B0604020202020204" pitchFamily="34" charset="0"/>
        </a:defRPr>
      </a:lvl1pPr>
    </p:titleStyle>
    <p:bodyStyle>
      <a:lvl1pPr marL="192907" indent="-192907" algn="l" defTabSz="771626" rtl="0" eaLnBrk="1" latinLnBrk="0" hangingPunct="1">
        <a:lnSpc>
          <a:spcPct val="90000"/>
        </a:lnSpc>
        <a:spcBef>
          <a:spcPts val="844"/>
        </a:spcBef>
        <a:buFont typeface="Arial" panose="020B0604020202020204" pitchFamily="34" charset="0"/>
        <a:buChar char="•"/>
        <a:defRPr sz="3039" kern="1200">
          <a:solidFill>
            <a:schemeClr val="tx1"/>
          </a:solidFill>
          <a:latin typeface="Arial" panose="020B0604020202020204" pitchFamily="34" charset="0"/>
          <a:ea typeface="+mn-ea"/>
          <a:cs typeface="Arial" panose="020B0604020202020204" pitchFamily="34" charset="0"/>
        </a:defRPr>
      </a:lvl1pPr>
      <a:lvl2pPr marL="578719" indent="-192907" algn="l" defTabSz="771626" rtl="0" eaLnBrk="1" latinLnBrk="0" hangingPunct="1">
        <a:lnSpc>
          <a:spcPct val="90000"/>
        </a:lnSpc>
        <a:spcBef>
          <a:spcPts val="422"/>
        </a:spcBef>
        <a:buFont typeface="Arial" panose="020B0604020202020204" pitchFamily="34" charset="0"/>
        <a:buChar char="•"/>
        <a:defRPr sz="2700" kern="1200">
          <a:solidFill>
            <a:schemeClr val="tx1"/>
          </a:solidFill>
          <a:latin typeface="Arial" panose="020B0604020202020204" pitchFamily="34" charset="0"/>
          <a:ea typeface="+mn-ea"/>
          <a:cs typeface="Arial" panose="020B0604020202020204" pitchFamily="34" charset="0"/>
        </a:defRPr>
      </a:lvl2pPr>
      <a:lvl3pPr marL="964533" indent="-192907" algn="l" defTabSz="771626" rtl="0" eaLnBrk="1" latinLnBrk="0" hangingPunct="1">
        <a:lnSpc>
          <a:spcPct val="90000"/>
        </a:lnSpc>
        <a:spcBef>
          <a:spcPts val="422"/>
        </a:spcBef>
        <a:buFont typeface="Arial" panose="020B0604020202020204" pitchFamily="34" charset="0"/>
        <a:buChar char="•"/>
        <a:defRPr sz="2363" kern="1200">
          <a:solidFill>
            <a:schemeClr val="tx1"/>
          </a:solidFill>
          <a:latin typeface="Arial" panose="020B0604020202020204" pitchFamily="34" charset="0"/>
          <a:ea typeface="+mn-ea"/>
          <a:cs typeface="Arial" panose="020B0604020202020204" pitchFamily="34" charset="0"/>
        </a:defRPr>
      </a:lvl3pPr>
      <a:lvl4pPr marL="1350346" indent="-192907" algn="l" defTabSz="771626" rtl="0" eaLnBrk="1" latinLnBrk="0" hangingPunct="1">
        <a:lnSpc>
          <a:spcPct val="90000"/>
        </a:lnSpc>
        <a:spcBef>
          <a:spcPts val="422"/>
        </a:spcBef>
        <a:buFont typeface="Arial" panose="020B0604020202020204" pitchFamily="34" charset="0"/>
        <a:buChar char="•"/>
        <a:defRPr sz="2025" kern="1200">
          <a:solidFill>
            <a:schemeClr val="tx1"/>
          </a:solidFill>
          <a:latin typeface="Arial" panose="020B0604020202020204" pitchFamily="34" charset="0"/>
          <a:ea typeface="+mn-ea"/>
          <a:cs typeface="Arial" panose="020B0604020202020204" pitchFamily="34" charset="0"/>
        </a:defRPr>
      </a:lvl4pPr>
      <a:lvl5pPr marL="1736158" indent="-192907" algn="l" defTabSz="771626" rtl="0" eaLnBrk="1" latinLnBrk="0" hangingPunct="1">
        <a:lnSpc>
          <a:spcPct val="90000"/>
        </a:lnSpc>
        <a:spcBef>
          <a:spcPts val="422"/>
        </a:spcBef>
        <a:buFont typeface="Arial" panose="020B0604020202020204" pitchFamily="34" charset="0"/>
        <a:buChar char="•"/>
        <a:defRPr sz="2025" kern="1200">
          <a:solidFill>
            <a:schemeClr val="tx1"/>
          </a:solidFill>
          <a:latin typeface="Arial" panose="020B0604020202020204" pitchFamily="34" charset="0"/>
          <a:ea typeface="+mn-ea"/>
          <a:cs typeface="Arial" panose="020B0604020202020204" pitchFamily="34" charset="0"/>
        </a:defRPr>
      </a:lvl5pPr>
      <a:lvl6pPr marL="2121971" indent="-192907" algn="l" defTabSz="771626"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6pPr>
      <a:lvl7pPr marL="2507785" indent="-192907" algn="l" defTabSz="771626"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7pPr>
      <a:lvl8pPr marL="2893598" indent="-192907" algn="l" defTabSz="771626"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8pPr>
      <a:lvl9pPr marL="3279411" indent="-192907" algn="l" defTabSz="771626"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9pPr>
    </p:bodyStyle>
    <p:otherStyle>
      <a:defPPr>
        <a:defRPr lang="en-US"/>
      </a:defPPr>
      <a:lvl1pPr marL="0" algn="l" defTabSz="771626" rtl="0" eaLnBrk="1" latinLnBrk="0" hangingPunct="1">
        <a:defRPr sz="1519" kern="1200">
          <a:solidFill>
            <a:schemeClr val="tx1"/>
          </a:solidFill>
          <a:latin typeface="+mn-lt"/>
          <a:ea typeface="+mn-ea"/>
          <a:cs typeface="+mn-cs"/>
        </a:defRPr>
      </a:lvl1pPr>
      <a:lvl2pPr marL="385812" algn="l" defTabSz="771626" rtl="0" eaLnBrk="1" latinLnBrk="0" hangingPunct="1">
        <a:defRPr sz="1519" kern="1200">
          <a:solidFill>
            <a:schemeClr val="tx1"/>
          </a:solidFill>
          <a:latin typeface="+mn-lt"/>
          <a:ea typeface="+mn-ea"/>
          <a:cs typeface="+mn-cs"/>
        </a:defRPr>
      </a:lvl2pPr>
      <a:lvl3pPr marL="771626" algn="l" defTabSz="771626" rtl="0" eaLnBrk="1" latinLnBrk="0" hangingPunct="1">
        <a:defRPr sz="1519" kern="1200">
          <a:solidFill>
            <a:schemeClr val="tx1"/>
          </a:solidFill>
          <a:latin typeface="+mn-lt"/>
          <a:ea typeface="+mn-ea"/>
          <a:cs typeface="+mn-cs"/>
        </a:defRPr>
      </a:lvl3pPr>
      <a:lvl4pPr marL="1157439" algn="l" defTabSz="771626" rtl="0" eaLnBrk="1" latinLnBrk="0" hangingPunct="1">
        <a:defRPr sz="1519" kern="1200">
          <a:solidFill>
            <a:schemeClr val="tx1"/>
          </a:solidFill>
          <a:latin typeface="+mn-lt"/>
          <a:ea typeface="+mn-ea"/>
          <a:cs typeface="+mn-cs"/>
        </a:defRPr>
      </a:lvl4pPr>
      <a:lvl5pPr marL="1543252" algn="l" defTabSz="771626" rtl="0" eaLnBrk="1" latinLnBrk="0" hangingPunct="1">
        <a:defRPr sz="1519" kern="1200">
          <a:solidFill>
            <a:schemeClr val="tx1"/>
          </a:solidFill>
          <a:latin typeface="+mn-lt"/>
          <a:ea typeface="+mn-ea"/>
          <a:cs typeface="+mn-cs"/>
        </a:defRPr>
      </a:lvl5pPr>
      <a:lvl6pPr marL="1929065" algn="l" defTabSz="771626" rtl="0" eaLnBrk="1" latinLnBrk="0" hangingPunct="1">
        <a:defRPr sz="1519" kern="1200">
          <a:solidFill>
            <a:schemeClr val="tx1"/>
          </a:solidFill>
          <a:latin typeface="+mn-lt"/>
          <a:ea typeface="+mn-ea"/>
          <a:cs typeface="+mn-cs"/>
        </a:defRPr>
      </a:lvl6pPr>
      <a:lvl7pPr marL="2314878" algn="l" defTabSz="771626" rtl="0" eaLnBrk="1" latinLnBrk="0" hangingPunct="1">
        <a:defRPr sz="1519" kern="1200">
          <a:solidFill>
            <a:schemeClr val="tx1"/>
          </a:solidFill>
          <a:latin typeface="+mn-lt"/>
          <a:ea typeface="+mn-ea"/>
          <a:cs typeface="+mn-cs"/>
        </a:defRPr>
      </a:lvl7pPr>
      <a:lvl8pPr marL="2700692" algn="l" defTabSz="771626" rtl="0" eaLnBrk="1" latinLnBrk="0" hangingPunct="1">
        <a:defRPr sz="1519" kern="1200">
          <a:solidFill>
            <a:schemeClr val="tx1"/>
          </a:solidFill>
          <a:latin typeface="+mn-lt"/>
          <a:ea typeface="+mn-ea"/>
          <a:cs typeface="+mn-cs"/>
        </a:defRPr>
      </a:lvl8pPr>
      <a:lvl9pPr marL="3086505" algn="l" defTabSz="771626" rtl="0" eaLnBrk="1" latinLnBrk="0" hangingPunct="1">
        <a:defRPr sz="1519"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41867" y="228600"/>
            <a:ext cx="103632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87926" tIns="44076" rIns="87926" bIns="44076" numCol="1" anchor="b"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885968"/>
            <a:ext cx="10905067" cy="41719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87926" tIns="44076" rIns="87926" bIns="44076"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6" name="Rectangle 4"/>
          <p:cNvSpPr>
            <a:spLocks noGrp="1" noChangeArrowheads="1"/>
          </p:cNvSpPr>
          <p:nvPr>
            <p:ph type="dt" sz="half" idx="2"/>
          </p:nvPr>
        </p:nvSpPr>
        <p:spPr bwMode="auto">
          <a:xfrm>
            <a:off x="575734" y="6229351"/>
            <a:ext cx="2540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87926" tIns="44076" rIns="87926" bIns="44076" numCol="1" anchor="b" anchorCtr="0" compatLnSpc="1">
            <a:prstTxWarp prst="textNoShape">
              <a:avLst/>
            </a:prstTxWarp>
          </a:bodyPr>
          <a:lstStyle>
            <a:lvl1pPr>
              <a:spcBef>
                <a:spcPct val="50000"/>
              </a:spcBef>
              <a:defRPr sz="1400">
                <a:solidFill>
                  <a:schemeClr val="bg2"/>
                </a:solidFill>
                <a:latin typeface="Arial" pitchFamily="34" charset="0"/>
              </a:defRPr>
            </a:lvl1pPr>
          </a:lstStyle>
          <a:p>
            <a:pPr eaLnBrk="0" fontAlgn="base" hangingPunct="0">
              <a:spcAft>
                <a:spcPct val="0"/>
              </a:spcAft>
              <a:defRPr/>
            </a:pPr>
            <a:endParaRPr lang="en-US">
              <a:solidFill>
                <a:srgbClr val="5E574E"/>
              </a:solidFill>
            </a:endParaRPr>
          </a:p>
        </p:txBody>
      </p:sp>
      <p:sp>
        <p:nvSpPr>
          <p:cNvPr id="3077" name="Rectangle 5"/>
          <p:cNvSpPr>
            <a:spLocks noGrp="1" noChangeArrowheads="1"/>
          </p:cNvSpPr>
          <p:nvPr>
            <p:ph type="ftr" sz="quarter" idx="3"/>
          </p:nvPr>
        </p:nvSpPr>
        <p:spPr bwMode="auto">
          <a:xfrm>
            <a:off x="4165600" y="6229351"/>
            <a:ext cx="3860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87926" tIns="44076" rIns="87926" bIns="44076" numCol="1" anchor="b" anchorCtr="0" compatLnSpc="1">
            <a:prstTxWarp prst="textNoShape">
              <a:avLst/>
            </a:prstTxWarp>
          </a:bodyPr>
          <a:lstStyle>
            <a:lvl1pPr algn="ctr">
              <a:spcBef>
                <a:spcPct val="50000"/>
              </a:spcBef>
              <a:defRPr sz="1400">
                <a:solidFill>
                  <a:schemeClr val="bg2"/>
                </a:solidFill>
                <a:latin typeface="Arial" pitchFamily="34" charset="0"/>
              </a:defRPr>
            </a:lvl1pPr>
          </a:lstStyle>
          <a:p>
            <a:pPr eaLnBrk="0" fontAlgn="base" hangingPunct="0">
              <a:spcAft>
                <a:spcPct val="0"/>
              </a:spcAft>
              <a:defRPr/>
            </a:pPr>
            <a:endParaRPr lang="en-US">
              <a:solidFill>
                <a:srgbClr val="5E574E"/>
              </a:solidFill>
            </a:endParaRPr>
          </a:p>
        </p:txBody>
      </p:sp>
      <p:sp>
        <p:nvSpPr>
          <p:cNvPr id="3078" name="Rectangle 6"/>
          <p:cNvSpPr>
            <a:spLocks noGrp="1" noChangeArrowheads="1"/>
          </p:cNvSpPr>
          <p:nvPr>
            <p:ph type="sldNum" sz="quarter" idx="4"/>
          </p:nvPr>
        </p:nvSpPr>
        <p:spPr bwMode="auto">
          <a:xfrm>
            <a:off x="8974667" y="6229351"/>
            <a:ext cx="2540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87926" tIns="44076" rIns="87926" bIns="44076" numCol="1" anchor="b" anchorCtr="0" compatLnSpc="1">
            <a:prstTxWarp prst="textNoShape">
              <a:avLst/>
            </a:prstTxWarp>
          </a:bodyPr>
          <a:lstStyle>
            <a:lvl1pPr algn="r">
              <a:spcBef>
                <a:spcPct val="50000"/>
              </a:spcBef>
              <a:defRPr sz="1400">
                <a:solidFill>
                  <a:schemeClr val="bg2"/>
                </a:solidFill>
                <a:latin typeface="Arial" pitchFamily="34" charset="0"/>
              </a:defRPr>
            </a:lvl1pPr>
          </a:lstStyle>
          <a:p>
            <a:pPr eaLnBrk="0" fontAlgn="base" hangingPunct="0">
              <a:spcAft>
                <a:spcPct val="0"/>
              </a:spcAft>
              <a:defRPr/>
            </a:pPr>
            <a:fld id="{3B508302-6559-4001-BC56-7B6FA46FF84C}" type="slidenum">
              <a:rPr lang="en-US" smtClean="0">
                <a:solidFill>
                  <a:srgbClr val="5E574E"/>
                </a:solidFill>
              </a:rPr>
              <a:pPr eaLnBrk="0" fontAlgn="base" hangingPunct="0">
                <a:spcAft>
                  <a:spcPct val="0"/>
                </a:spcAft>
                <a:defRPr/>
              </a:pPr>
              <a:t>‹#›</a:t>
            </a:fld>
            <a:endParaRPr lang="en-US">
              <a:solidFill>
                <a:srgbClr val="5E574E"/>
              </a:solidFill>
            </a:endParaRPr>
          </a:p>
        </p:txBody>
      </p:sp>
      <p:pic>
        <p:nvPicPr>
          <p:cNvPr id="1031" name="Picture 7" descr="paint"/>
          <p:cNvPicPr>
            <a:picLocks noChangeAspect="1" noChangeArrowheads="1"/>
          </p:cNvPicPr>
          <p:nvPr/>
        </p:nvPicPr>
        <p:blipFill>
          <a:blip r:embed="rId17">
            <a:clrChange>
              <a:clrFrom>
                <a:srgbClr val="C0C0C0"/>
              </a:clrFrom>
              <a:clrTo>
                <a:srgbClr val="C0C0C0">
                  <a:alpha val="0"/>
                </a:srgbClr>
              </a:clrTo>
            </a:clrChange>
            <a:extLst>
              <a:ext uri="{28A0092B-C50C-407E-A947-70E740481C1C}">
                <a14:useLocalDpi xmlns:a14="http://schemas.microsoft.com/office/drawing/2010/main" val="0"/>
              </a:ext>
            </a:extLst>
          </a:blip>
          <a:srcRect/>
          <a:stretch>
            <a:fillRect/>
          </a:stretch>
        </p:blipFill>
        <p:spPr bwMode="auto">
          <a:xfrm>
            <a:off x="1219200" y="1315818"/>
            <a:ext cx="10972800" cy="384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30712604"/>
      </p:ext>
    </p:extLst>
  </p:cSld>
  <p:clrMap bg1="lt1" tx1="dk1" bg2="lt2" tx2="dk2" accent1="accent1" accent2="accent2" accent3="accent3" accent4="accent4" accent5="accent5" accent6="accent6" hlink="hlink" folHlink="folHlink"/>
  <p:sldLayoutIdLst>
    <p:sldLayoutId id="2147484327" r:id="rId1"/>
    <p:sldLayoutId id="2147484328" r:id="rId2"/>
    <p:sldLayoutId id="2147484329" r:id="rId3"/>
    <p:sldLayoutId id="2147484330" r:id="rId4"/>
    <p:sldLayoutId id="2147484331" r:id="rId5"/>
    <p:sldLayoutId id="2147484332" r:id="rId6"/>
    <p:sldLayoutId id="2147484333" r:id="rId7"/>
    <p:sldLayoutId id="2147484334" r:id="rId8"/>
    <p:sldLayoutId id="2147484335" r:id="rId9"/>
    <p:sldLayoutId id="2147484336" r:id="rId10"/>
    <p:sldLayoutId id="2147484337" r:id="rId11"/>
    <p:sldLayoutId id="2147484338" r:id="rId12"/>
    <p:sldLayoutId id="2147484339" r:id="rId13"/>
    <p:sldLayoutId id="2147484340" r:id="rId14"/>
    <p:sldLayoutId id="2147484341" r:id="rId15"/>
  </p:sldLayoutIdLst>
  <p:txStyles>
    <p:titleStyle>
      <a:lvl1pPr algn="l" rtl="0" eaLnBrk="0" fontAlgn="base" hangingPunct="0">
        <a:spcBef>
          <a:spcPct val="0"/>
        </a:spcBef>
        <a:spcAft>
          <a:spcPct val="0"/>
        </a:spcAft>
        <a:defRPr kumimoji="1" sz="4000">
          <a:solidFill>
            <a:schemeClr val="tx2"/>
          </a:solidFill>
          <a:latin typeface="+mj-lt"/>
          <a:ea typeface="+mj-ea"/>
          <a:cs typeface="+mj-cs"/>
        </a:defRPr>
      </a:lvl1pPr>
      <a:lvl2pPr algn="l" rtl="0" eaLnBrk="0" fontAlgn="base" hangingPunct="0">
        <a:spcBef>
          <a:spcPct val="0"/>
        </a:spcBef>
        <a:spcAft>
          <a:spcPct val="0"/>
        </a:spcAft>
        <a:defRPr kumimoji="1" sz="4000">
          <a:solidFill>
            <a:schemeClr val="tx2"/>
          </a:solidFill>
          <a:latin typeface="Arial Black" pitchFamily="34" charset="0"/>
        </a:defRPr>
      </a:lvl2pPr>
      <a:lvl3pPr algn="l" rtl="0" eaLnBrk="0" fontAlgn="base" hangingPunct="0">
        <a:spcBef>
          <a:spcPct val="0"/>
        </a:spcBef>
        <a:spcAft>
          <a:spcPct val="0"/>
        </a:spcAft>
        <a:defRPr kumimoji="1" sz="4000">
          <a:solidFill>
            <a:schemeClr val="tx2"/>
          </a:solidFill>
          <a:latin typeface="Arial Black" pitchFamily="34" charset="0"/>
        </a:defRPr>
      </a:lvl3pPr>
      <a:lvl4pPr algn="l" rtl="0" eaLnBrk="0" fontAlgn="base" hangingPunct="0">
        <a:spcBef>
          <a:spcPct val="0"/>
        </a:spcBef>
        <a:spcAft>
          <a:spcPct val="0"/>
        </a:spcAft>
        <a:defRPr kumimoji="1" sz="4000">
          <a:solidFill>
            <a:schemeClr val="tx2"/>
          </a:solidFill>
          <a:latin typeface="Arial Black" pitchFamily="34" charset="0"/>
        </a:defRPr>
      </a:lvl4pPr>
      <a:lvl5pPr algn="l" rtl="0" eaLnBrk="0" fontAlgn="base" hangingPunct="0">
        <a:spcBef>
          <a:spcPct val="0"/>
        </a:spcBef>
        <a:spcAft>
          <a:spcPct val="0"/>
        </a:spcAft>
        <a:defRPr kumimoji="1" sz="4000">
          <a:solidFill>
            <a:schemeClr val="tx2"/>
          </a:solidFill>
          <a:latin typeface="Arial Black" pitchFamily="34" charset="0"/>
        </a:defRPr>
      </a:lvl5pPr>
      <a:lvl6pPr marL="439632" algn="l" rtl="0" eaLnBrk="0" fontAlgn="base" hangingPunct="0">
        <a:spcBef>
          <a:spcPct val="0"/>
        </a:spcBef>
        <a:spcAft>
          <a:spcPct val="0"/>
        </a:spcAft>
        <a:defRPr kumimoji="1" sz="4000">
          <a:solidFill>
            <a:schemeClr val="tx2"/>
          </a:solidFill>
          <a:latin typeface="Arial Black" pitchFamily="34" charset="0"/>
        </a:defRPr>
      </a:lvl6pPr>
      <a:lvl7pPr marL="879266" algn="l" rtl="0" eaLnBrk="0" fontAlgn="base" hangingPunct="0">
        <a:spcBef>
          <a:spcPct val="0"/>
        </a:spcBef>
        <a:spcAft>
          <a:spcPct val="0"/>
        </a:spcAft>
        <a:defRPr kumimoji="1" sz="4000">
          <a:solidFill>
            <a:schemeClr val="tx2"/>
          </a:solidFill>
          <a:latin typeface="Arial Black" pitchFamily="34" charset="0"/>
        </a:defRPr>
      </a:lvl7pPr>
      <a:lvl8pPr marL="1319034" algn="l" rtl="0" eaLnBrk="0" fontAlgn="base" hangingPunct="0">
        <a:spcBef>
          <a:spcPct val="0"/>
        </a:spcBef>
        <a:spcAft>
          <a:spcPct val="0"/>
        </a:spcAft>
        <a:defRPr kumimoji="1" sz="4000">
          <a:solidFill>
            <a:schemeClr val="tx2"/>
          </a:solidFill>
          <a:latin typeface="Arial Black" pitchFamily="34" charset="0"/>
        </a:defRPr>
      </a:lvl8pPr>
      <a:lvl9pPr marL="1758772" algn="l" rtl="0" eaLnBrk="0" fontAlgn="base" hangingPunct="0">
        <a:spcBef>
          <a:spcPct val="0"/>
        </a:spcBef>
        <a:spcAft>
          <a:spcPct val="0"/>
        </a:spcAft>
        <a:defRPr kumimoji="1" sz="4000">
          <a:solidFill>
            <a:schemeClr val="tx2"/>
          </a:solidFill>
          <a:latin typeface="Arial Black" pitchFamily="34" charset="0"/>
        </a:defRPr>
      </a:lvl9pPr>
    </p:titleStyle>
    <p:bodyStyle>
      <a:lvl1pPr marL="329842" indent="-329842" algn="l" rtl="0" eaLnBrk="0" fontAlgn="base" hangingPunct="0">
        <a:spcBef>
          <a:spcPct val="20000"/>
        </a:spcBef>
        <a:spcAft>
          <a:spcPct val="0"/>
        </a:spcAft>
        <a:buClr>
          <a:schemeClr val="accent2"/>
        </a:buClr>
        <a:buFont typeface="Monotype Sorts" pitchFamily="2" charset="2"/>
        <a:buChar char="z"/>
        <a:defRPr kumimoji="1" sz="3200">
          <a:solidFill>
            <a:schemeClr val="tx1"/>
          </a:solidFill>
          <a:latin typeface="+mn-lt"/>
          <a:ea typeface="+mn-ea"/>
          <a:cs typeface="+mn-cs"/>
        </a:defRPr>
      </a:lvl1pPr>
      <a:lvl2pPr marL="714133" indent="-274136" algn="l" rtl="0" eaLnBrk="0" fontAlgn="base" hangingPunct="0">
        <a:spcBef>
          <a:spcPct val="20000"/>
        </a:spcBef>
        <a:spcAft>
          <a:spcPct val="0"/>
        </a:spcAft>
        <a:buClr>
          <a:schemeClr val="accent2"/>
        </a:buClr>
        <a:buFont typeface="Monotype Sorts" pitchFamily="2" charset="2"/>
        <a:buChar char="y"/>
        <a:defRPr kumimoji="1" sz="2800">
          <a:solidFill>
            <a:schemeClr val="tx1"/>
          </a:solidFill>
          <a:latin typeface="+mn-lt"/>
        </a:defRPr>
      </a:lvl2pPr>
      <a:lvl3pPr marL="1099240" indent="-219815" algn="l" rtl="0" eaLnBrk="0" fontAlgn="base" hangingPunct="0">
        <a:spcBef>
          <a:spcPct val="20000"/>
        </a:spcBef>
        <a:spcAft>
          <a:spcPct val="0"/>
        </a:spcAft>
        <a:buClr>
          <a:schemeClr val="accent2"/>
        </a:buClr>
        <a:buFont typeface="Monotype Sorts" pitchFamily="2" charset="2"/>
        <a:buChar char="x"/>
        <a:defRPr kumimoji="1" sz="2400">
          <a:solidFill>
            <a:schemeClr val="tx1"/>
          </a:solidFill>
          <a:latin typeface="+mn-lt"/>
        </a:defRPr>
      </a:lvl3pPr>
      <a:lvl4pPr marL="1538940" indent="-219815" algn="l" rtl="0" eaLnBrk="0" fontAlgn="base" hangingPunct="0">
        <a:spcBef>
          <a:spcPct val="20000"/>
        </a:spcBef>
        <a:spcAft>
          <a:spcPct val="0"/>
        </a:spcAft>
        <a:buClr>
          <a:schemeClr val="accent2"/>
        </a:buClr>
        <a:buChar char="•"/>
        <a:defRPr kumimoji="1" sz="2000">
          <a:solidFill>
            <a:schemeClr val="tx1"/>
          </a:solidFill>
          <a:latin typeface="+mn-lt"/>
        </a:defRPr>
      </a:lvl4pPr>
      <a:lvl5pPr marL="1978636" indent="-219815" algn="l" rtl="0" eaLnBrk="0" fontAlgn="base" hangingPunct="0">
        <a:spcBef>
          <a:spcPct val="20000"/>
        </a:spcBef>
        <a:spcAft>
          <a:spcPct val="0"/>
        </a:spcAft>
        <a:buClr>
          <a:schemeClr val="accent2"/>
        </a:buClr>
        <a:buChar char="–"/>
        <a:defRPr kumimoji="1" sz="2000">
          <a:solidFill>
            <a:schemeClr val="tx1"/>
          </a:solidFill>
          <a:latin typeface="+mn-lt"/>
        </a:defRPr>
      </a:lvl5pPr>
      <a:lvl6pPr marL="2418376" indent="-219815" algn="l" rtl="0" eaLnBrk="0" fontAlgn="base" hangingPunct="0">
        <a:spcBef>
          <a:spcPct val="20000"/>
        </a:spcBef>
        <a:spcAft>
          <a:spcPct val="0"/>
        </a:spcAft>
        <a:buClr>
          <a:schemeClr val="accent2"/>
        </a:buClr>
        <a:buChar char="–"/>
        <a:defRPr kumimoji="1" sz="2000">
          <a:solidFill>
            <a:schemeClr val="tx1"/>
          </a:solidFill>
          <a:latin typeface="+mn-lt"/>
        </a:defRPr>
      </a:lvl6pPr>
      <a:lvl7pPr marL="2858104" indent="-219815" algn="l" rtl="0" eaLnBrk="0" fontAlgn="base" hangingPunct="0">
        <a:spcBef>
          <a:spcPct val="20000"/>
        </a:spcBef>
        <a:spcAft>
          <a:spcPct val="0"/>
        </a:spcAft>
        <a:buClr>
          <a:schemeClr val="accent2"/>
        </a:buClr>
        <a:buChar char="–"/>
        <a:defRPr kumimoji="1" sz="2000">
          <a:solidFill>
            <a:schemeClr val="tx1"/>
          </a:solidFill>
          <a:latin typeface="+mn-lt"/>
        </a:defRPr>
      </a:lvl7pPr>
      <a:lvl8pPr marL="3297778" indent="-219815" algn="l" rtl="0" eaLnBrk="0" fontAlgn="base" hangingPunct="0">
        <a:spcBef>
          <a:spcPct val="20000"/>
        </a:spcBef>
        <a:spcAft>
          <a:spcPct val="0"/>
        </a:spcAft>
        <a:buClr>
          <a:schemeClr val="accent2"/>
        </a:buClr>
        <a:buChar char="–"/>
        <a:defRPr kumimoji="1" sz="2000">
          <a:solidFill>
            <a:schemeClr val="tx1"/>
          </a:solidFill>
          <a:latin typeface="+mn-lt"/>
        </a:defRPr>
      </a:lvl8pPr>
      <a:lvl9pPr marL="3737412" indent="-219815" algn="l" rtl="0" eaLnBrk="0" fontAlgn="base" hangingPunct="0">
        <a:spcBef>
          <a:spcPct val="20000"/>
        </a:spcBef>
        <a:spcAft>
          <a:spcPct val="0"/>
        </a:spcAft>
        <a:buClr>
          <a:schemeClr val="accent2"/>
        </a:buClr>
        <a:buChar char="–"/>
        <a:defRPr kumimoji="1" sz="2000">
          <a:solidFill>
            <a:schemeClr val="tx1"/>
          </a:solidFill>
          <a:latin typeface="+mn-lt"/>
        </a:defRPr>
      </a:lvl9pPr>
    </p:bodyStyle>
    <p:otherStyle>
      <a:defPPr>
        <a:defRPr lang="en-US"/>
      </a:defPPr>
      <a:lvl1pPr marL="0" algn="l" defTabSz="879266" rtl="0" eaLnBrk="1" latinLnBrk="0" hangingPunct="1">
        <a:defRPr sz="1800" kern="1200">
          <a:solidFill>
            <a:schemeClr val="tx1"/>
          </a:solidFill>
          <a:latin typeface="+mn-lt"/>
          <a:ea typeface="+mn-ea"/>
          <a:cs typeface="+mn-cs"/>
        </a:defRPr>
      </a:lvl1pPr>
      <a:lvl2pPr marL="439632" algn="l" defTabSz="879266" rtl="0" eaLnBrk="1" latinLnBrk="0" hangingPunct="1">
        <a:defRPr sz="1800" kern="1200">
          <a:solidFill>
            <a:schemeClr val="tx1"/>
          </a:solidFill>
          <a:latin typeface="+mn-lt"/>
          <a:ea typeface="+mn-ea"/>
          <a:cs typeface="+mn-cs"/>
        </a:defRPr>
      </a:lvl2pPr>
      <a:lvl3pPr marL="879266" algn="l" defTabSz="879266" rtl="0" eaLnBrk="1" latinLnBrk="0" hangingPunct="1">
        <a:defRPr sz="1800" kern="1200">
          <a:solidFill>
            <a:schemeClr val="tx1"/>
          </a:solidFill>
          <a:latin typeface="+mn-lt"/>
          <a:ea typeface="+mn-ea"/>
          <a:cs typeface="+mn-cs"/>
        </a:defRPr>
      </a:lvl3pPr>
      <a:lvl4pPr marL="1319034" algn="l" defTabSz="879266" rtl="0" eaLnBrk="1" latinLnBrk="0" hangingPunct="1">
        <a:defRPr sz="1800" kern="1200">
          <a:solidFill>
            <a:schemeClr val="tx1"/>
          </a:solidFill>
          <a:latin typeface="+mn-lt"/>
          <a:ea typeface="+mn-ea"/>
          <a:cs typeface="+mn-cs"/>
        </a:defRPr>
      </a:lvl4pPr>
      <a:lvl5pPr marL="1758772" algn="l" defTabSz="879266" rtl="0" eaLnBrk="1" latinLnBrk="0" hangingPunct="1">
        <a:defRPr sz="1800" kern="1200">
          <a:solidFill>
            <a:schemeClr val="tx1"/>
          </a:solidFill>
          <a:latin typeface="+mn-lt"/>
          <a:ea typeface="+mn-ea"/>
          <a:cs typeface="+mn-cs"/>
        </a:defRPr>
      </a:lvl5pPr>
      <a:lvl6pPr marL="2198464" algn="l" defTabSz="879266" rtl="0" eaLnBrk="1" latinLnBrk="0" hangingPunct="1">
        <a:defRPr sz="1800" kern="1200">
          <a:solidFill>
            <a:schemeClr val="tx1"/>
          </a:solidFill>
          <a:latin typeface="+mn-lt"/>
          <a:ea typeface="+mn-ea"/>
          <a:cs typeface="+mn-cs"/>
        </a:defRPr>
      </a:lvl6pPr>
      <a:lvl7pPr marL="2638168" algn="l" defTabSz="879266" rtl="0" eaLnBrk="1" latinLnBrk="0" hangingPunct="1">
        <a:defRPr sz="1800" kern="1200">
          <a:solidFill>
            <a:schemeClr val="tx1"/>
          </a:solidFill>
          <a:latin typeface="+mn-lt"/>
          <a:ea typeface="+mn-ea"/>
          <a:cs typeface="+mn-cs"/>
        </a:defRPr>
      </a:lvl7pPr>
      <a:lvl8pPr marL="3077869" algn="l" defTabSz="879266" rtl="0" eaLnBrk="1" latinLnBrk="0" hangingPunct="1">
        <a:defRPr sz="1800" kern="1200">
          <a:solidFill>
            <a:schemeClr val="tx1"/>
          </a:solidFill>
          <a:latin typeface="+mn-lt"/>
          <a:ea typeface="+mn-ea"/>
          <a:cs typeface="+mn-cs"/>
        </a:defRPr>
      </a:lvl8pPr>
      <a:lvl9pPr marL="3517562" algn="l" defTabSz="879266"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41867" y="228600"/>
            <a:ext cx="103632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73197" tIns="36699" rIns="73197" bIns="36699" numCol="1" anchor="b"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885968"/>
            <a:ext cx="10905067" cy="41719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73197" tIns="36699" rIns="73197" bIns="36699"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6" name="Rectangle 4"/>
          <p:cNvSpPr>
            <a:spLocks noGrp="1" noChangeArrowheads="1"/>
          </p:cNvSpPr>
          <p:nvPr>
            <p:ph type="dt" sz="half" idx="2"/>
          </p:nvPr>
        </p:nvSpPr>
        <p:spPr bwMode="auto">
          <a:xfrm>
            <a:off x="575733" y="6229351"/>
            <a:ext cx="2540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73197" tIns="36699" rIns="73197" bIns="36699" numCol="1" anchor="b" anchorCtr="0" compatLnSpc="1">
            <a:prstTxWarp prst="textNoShape">
              <a:avLst/>
            </a:prstTxWarp>
          </a:bodyPr>
          <a:lstStyle>
            <a:lvl1pPr>
              <a:spcBef>
                <a:spcPct val="50000"/>
              </a:spcBef>
              <a:defRPr sz="1600">
                <a:solidFill>
                  <a:schemeClr val="bg2"/>
                </a:solidFill>
                <a:latin typeface="Arial" pitchFamily="34" charset="0"/>
              </a:defRPr>
            </a:lvl1pPr>
          </a:lstStyle>
          <a:p>
            <a:pPr marL="0" marR="0" lvl="0" indent="0" algn="l" defTabSz="121917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3077" name="Rectangle 5"/>
          <p:cNvSpPr>
            <a:spLocks noGrp="1" noChangeArrowheads="1"/>
          </p:cNvSpPr>
          <p:nvPr>
            <p:ph type="ftr" sz="quarter" idx="3"/>
          </p:nvPr>
        </p:nvSpPr>
        <p:spPr bwMode="auto">
          <a:xfrm>
            <a:off x="4165600" y="6229351"/>
            <a:ext cx="3860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73197" tIns="36699" rIns="73197" bIns="36699" numCol="1" anchor="b" anchorCtr="0" compatLnSpc="1">
            <a:prstTxWarp prst="textNoShape">
              <a:avLst/>
            </a:prstTxWarp>
          </a:bodyPr>
          <a:lstStyle>
            <a:lvl1pPr algn="ctr">
              <a:spcBef>
                <a:spcPct val="50000"/>
              </a:spcBef>
              <a:defRPr sz="1600">
                <a:solidFill>
                  <a:schemeClr val="bg2"/>
                </a:solidFill>
                <a:latin typeface="Arial" pitchFamily="34" charset="0"/>
              </a:defRPr>
            </a:lvl1pPr>
          </a:lstStyle>
          <a:p>
            <a:pPr marL="0" marR="0" lvl="0" indent="0" algn="ctr" defTabSz="121917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3078" name="Rectangle 6"/>
          <p:cNvSpPr>
            <a:spLocks noGrp="1" noChangeArrowheads="1"/>
          </p:cNvSpPr>
          <p:nvPr>
            <p:ph type="sldNum" sz="quarter" idx="4"/>
          </p:nvPr>
        </p:nvSpPr>
        <p:spPr bwMode="auto">
          <a:xfrm>
            <a:off x="8974667" y="6229351"/>
            <a:ext cx="2540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73197" tIns="36699" rIns="73197" bIns="36699" numCol="1" anchor="b" anchorCtr="0" compatLnSpc="1">
            <a:prstTxWarp prst="textNoShape">
              <a:avLst/>
            </a:prstTxWarp>
          </a:bodyPr>
          <a:lstStyle>
            <a:lvl1pPr algn="r">
              <a:spcBef>
                <a:spcPct val="50000"/>
              </a:spcBef>
              <a:defRPr sz="1600">
                <a:solidFill>
                  <a:schemeClr val="bg2"/>
                </a:solidFill>
                <a:latin typeface="Arial" pitchFamily="34" charset="0"/>
              </a:defRPr>
            </a:lvl1pPr>
          </a:lstStyle>
          <a:p>
            <a:pPr marL="0" marR="0" lvl="0" indent="0" algn="r" defTabSz="1219170" rtl="0" eaLnBrk="0" fontAlgn="base" latinLnBrk="0" hangingPunct="0">
              <a:lnSpc>
                <a:spcPct val="100000"/>
              </a:lnSpc>
              <a:spcBef>
                <a:spcPct val="50000"/>
              </a:spcBef>
              <a:spcAft>
                <a:spcPct val="0"/>
              </a:spcAft>
              <a:buClrTx/>
              <a:buSzTx/>
              <a:buFontTx/>
              <a:buNone/>
              <a:tabLst/>
              <a:defRPr/>
            </a:pPr>
            <a:fld id="{3B508302-6559-4001-BC56-7B6FA46FF84C}" type="slidenum">
              <a:rPr kumimoji="0" lang="en-US" sz="160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1219170" rtl="0" eaLnBrk="0" fontAlgn="base" latinLnBrk="0" hangingPunct="0">
                <a:lnSpc>
                  <a:spcPct val="100000"/>
                </a:lnSpc>
                <a:spcBef>
                  <a:spcPct val="50000"/>
                </a:spcBef>
                <a:spcAft>
                  <a:spcPct val="0"/>
                </a:spcAft>
                <a:buClrTx/>
                <a:buSzTx/>
                <a:buFontTx/>
                <a:buNone/>
                <a:tabLst/>
                <a:defRPr/>
              </a:pPr>
              <a:t>‹#›</a:t>
            </a:fld>
            <a:endParaRPr kumimoji="0" lang="en-US" sz="1600" b="0" i="0" u="none" strike="noStrike" kern="1200" cap="none" spc="0" normalizeH="0" baseline="0" noProof="0">
              <a:ln>
                <a:noFill/>
              </a:ln>
              <a:solidFill>
                <a:srgbClr val="5E574E"/>
              </a:solidFill>
              <a:effectLst/>
              <a:uLnTx/>
              <a:uFillTx/>
              <a:latin typeface="Arial" pitchFamily="34" charset="0"/>
              <a:ea typeface="+mn-ea"/>
              <a:cs typeface="+mn-cs"/>
            </a:endParaRPr>
          </a:p>
        </p:txBody>
      </p:sp>
      <p:pic>
        <p:nvPicPr>
          <p:cNvPr id="1031" name="Picture 7" descr="paint"/>
          <p:cNvPicPr>
            <a:picLocks noChangeAspect="1" noChangeArrowheads="1"/>
          </p:cNvPicPr>
          <p:nvPr/>
        </p:nvPicPr>
        <p:blipFill>
          <a:blip r:embed="rId17">
            <a:clrChange>
              <a:clrFrom>
                <a:srgbClr val="C0C0C0"/>
              </a:clrFrom>
              <a:clrTo>
                <a:srgbClr val="C0C0C0">
                  <a:alpha val="0"/>
                </a:srgbClr>
              </a:clrTo>
            </a:clrChange>
            <a:extLst>
              <a:ext uri="{28A0092B-C50C-407E-A947-70E740481C1C}">
                <a14:useLocalDpi xmlns:a14="http://schemas.microsoft.com/office/drawing/2010/main" val="0"/>
              </a:ext>
            </a:extLst>
          </a:blip>
          <a:srcRect/>
          <a:stretch>
            <a:fillRect/>
          </a:stretch>
        </p:blipFill>
        <p:spPr bwMode="auto">
          <a:xfrm>
            <a:off x="1219200" y="1315821"/>
            <a:ext cx="10972800" cy="384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62703772"/>
      </p:ext>
    </p:extLst>
  </p:cSld>
  <p:clrMap bg1="lt1" tx1="dk1" bg2="lt2" tx2="dk2" accent1="accent1" accent2="accent2" accent3="accent3" accent4="accent4" accent5="accent5" accent6="accent6" hlink="hlink" folHlink="folHlink"/>
  <p:sldLayoutIdLst>
    <p:sldLayoutId id="2147483996" r:id="rId1"/>
    <p:sldLayoutId id="2147483997" r:id="rId2"/>
    <p:sldLayoutId id="2147483998" r:id="rId3"/>
    <p:sldLayoutId id="2147483999" r:id="rId4"/>
    <p:sldLayoutId id="2147484000" r:id="rId5"/>
    <p:sldLayoutId id="2147484001" r:id="rId6"/>
    <p:sldLayoutId id="2147484002" r:id="rId7"/>
    <p:sldLayoutId id="2147484003" r:id="rId8"/>
    <p:sldLayoutId id="2147484004" r:id="rId9"/>
    <p:sldLayoutId id="2147484005" r:id="rId10"/>
    <p:sldLayoutId id="2147484006" r:id="rId11"/>
    <p:sldLayoutId id="2147484007" r:id="rId12"/>
    <p:sldLayoutId id="2147484008" r:id="rId13"/>
    <p:sldLayoutId id="2147484009" r:id="rId14"/>
    <p:sldLayoutId id="2147484010" r:id="rId15"/>
  </p:sldLayoutIdLst>
  <p:txStyles>
    <p:title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Arial Black" pitchFamily="34" charset="0"/>
        </a:defRPr>
      </a:lvl2pPr>
      <a:lvl3pPr algn="l" rtl="0" eaLnBrk="0" fontAlgn="base" hangingPunct="0">
        <a:spcBef>
          <a:spcPct val="0"/>
        </a:spcBef>
        <a:spcAft>
          <a:spcPct val="0"/>
        </a:spcAft>
        <a:defRPr kumimoji="1" sz="4400">
          <a:solidFill>
            <a:schemeClr val="tx2"/>
          </a:solidFill>
          <a:latin typeface="Arial Black" pitchFamily="34" charset="0"/>
        </a:defRPr>
      </a:lvl3pPr>
      <a:lvl4pPr algn="l" rtl="0" eaLnBrk="0" fontAlgn="base" hangingPunct="0">
        <a:spcBef>
          <a:spcPct val="0"/>
        </a:spcBef>
        <a:spcAft>
          <a:spcPct val="0"/>
        </a:spcAft>
        <a:defRPr kumimoji="1" sz="4400">
          <a:solidFill>
            <a:schemeClr val="tx2"/>
          </a:solidFill>
          <a:latin typeface="Arial Black" pitchFamily="34" charset="0"/>
        </a:defRPr>
      </a:lvl4pPr>
      <a:lvl5pPr algn="l" rtl="0" eaLnBrk="0" fontAlgn="base" hangingPunct="0">
        <a:spcBef>
          <a:spcPct val="0"/>
        </a:spcBef>
        <a:spcAft>
          <a:spcPct val="0"/>
        </a:spcAft>
        <a:defRPr kumimoji="1" sz="4400">
          <a:solidFill>
            <a:schemeClr val="tx2"/>
          </a:solidFill>
          <a:latin typeface="Arial Black" pitchFamily="34" charset="0"/>
        </a:defRPr>
      </a:lvl5pPr>
      <a:lvl6pPr marL="487968" algn="l" rtl="0" eaLnBrk="0" fontAlgn="base" hangingPunct="0">
        <a:spcBef>
          <a:spcPct val="0"/>
        </a:spcBef>
        <a:spcAft>
          <a:spcPct val="0"/>
        </a:spcAft>
        <a:defRPr kumimoji="1" sz="4400">
          <a:solidFill>
            <a:schemeClr val="tx2"/>
          </a:solidFill>
          <a:latin typeface="Arial Black" pitchFamily="34" charset="0"/>
        </a:defRPr>
      </a:lvl6pPr>
      <a:lvl7pPr marL="975938" algn="l" rtl="0" eaLnBrk="0" fontAlgn="base" hangingPunct="0">
        <a:spcBef>
          <a:spcPct val="0"/>
        </a:spcBef>
        <a:spcAft>
          <a:spcPct val="0"/>
        </a:spcAft>
        <a:defRPr kumimoji="1" sz="4400">
          <a:solidFill>
            <a:schemeClr val="tx2"/>
          </a:solidFill>
          <a:latin typeface="Arial Black" pitchFamily="34" charset="0"/>
        </a:defRPr>
      </a:lvl7pPr>
      <a:lvl8pPr marL="1464090" algn="l" rtl="0" eaLnBrk="0" fontAlgn="base" hangingPunct="0">
        <a:spcBef>
          <a:spcPct val="0"/>
        </a:spcBef>
        <a:spcAft>
          <a:spcPct val="0"/>
        </a:spcAft>
        <a:defRPr kumimoji="1" sz="4400">
          <a:solidFill>
            <a:schemeClr val="tx2"/>
          </a:solidFill>
          <a:latin typeface="Arial Black" pitchFamily="34" charset="0"/>
        </a:defRPr>
      </a:lvl8pPr>
      <a:lvl9pPr marL="1952185" algn="l" rtl="0" eaLnBrk="0" fontAlgn="base" hangingPunct="0">
        <a:spcBef>
          <a:spcPct val="0"/>
        </a:spcBef>
        <a:spcAft>
          <a:spcPct val="0"/>
        </a:spcAft>
        <a:defRPr kumimoji="1" sz="4400">
          <a:solidFill>
            <a:schemeClr val="tx2"/>
          </a:solidFill>
          <a:latin typeface="Arial Black" pitchFamily="34" charset="0"/>
        </a:defRPr>
      </a:lvl9pPr>
    </p:titleStyle>
    <p:bodyStyle>
      <a:lvl1pPr marL="366115" indent="-366115" algn="l" rtl="0" eaLnBrk="0" fontAlgn="base" hangingPunct="0">
        <a:spcBef>
          <a:spcPct val="20000"/>
        </a:spcBef>
        <a:spcAft>
          <a:spcPct val="0"/>
        </a:spcAft>
        <a:buClr>
          <a:schemeClr val="accent2"/>
        </a:buClr>
        <a:buFont typeface="Monotype Sorts" pitchFamily="2" charset="2"/>
        <a:buChar char="z"/>
        <a:defRPr kumimoji="1" sz="3600">
          <a:solidFill>
            <a:schemeClr val="tx1"/>
          </a:solidFill>
          <a:latin typeface="+mn-lt"/>
          <a:ea typeface="+mn-ea"/>
          <a:cs typeface="+mn-cs"/>
        </a:defRPr>
      </a:lvl1pPr>
      <a:lvl2pPr marL="792670" indent="-304288" algn="l" rtl="0" eaLnBrk="0" fontAlgn="base" hangingPunct="0">
        <a:spcBef>
          <a:spcPct val="20000"/>
        </a:spcBef>
        <a:spcAft>
          <a:spcPct val="0"/>
        </a:spcAft>
        <a:buClr>
          <a:schemeClr val="accent2"/>
        </a:buClr>
        <a:buFont typeface="Monotype Sorts" pitchFamily="2" charset="2"/>
        <a:buChar char="y"/>
        <a:defRPr kumimoji="1" sz="3067">
          <a:solidFill>
            <a:schemeClr val="tx1"/>
          </a:solidFill>
          <a:latin typeface="+mn-lt"/>
        </a:defRPr>
      </a:lvl2pPr>
      <a:lvl3pPr marL="1220125" indent="-243983" algn="l" rtl="0" eaLnBrk="0" fontAlgn="base" hangingPunct="0">
        <a:spcBef>
          <a:spcPct val="20000"/>
        </a:spcBef>
        <a:spcAft>
          <a:spcPct val="0"/>
        </a:spcAft>
        <a:buClr>
          <a:schemeClr val="accent2"/>
        </a:buClr>
        <a:buFont typeface="Monotype Sorts" pitchFamily="2" charset="2"/>
        <a:buChar char="x"/>
        <a:defRPr kumimoji="1" sz="2667">
          <a:solidFill>
            <a:schemeClr val="tx1"/>
          </a:solidFill>
          <a:latin typeface="+mn-lt"/>
        </a:defRPr>
      </a:lvl3pPr>
      <a:lvl4pPr marL="1708183" indent="-243983" algn="l" rtl="0" eaLnBrk="0" fontAlgn="base" hangingPunct="0">
        <a:spcBef>
          <a:spcPct val="20000"/>
        </a:spcBef>
        <a:spcAft>
          <a:spcPct val="0"/>
        </a:spcAft>
        <a:buClr>
          <a:schemeClr val="accent2"/>
        </a:buClr>
        <a:buChar char="•"/>
        <a:defRPr kumimoji="1" sz="2267">
          <a:solidFill>
            <a:schemeClr val="tx1"/>
          </a:solidFill>
          <a:latin typeface="+mn-lt"/>
        </a:defRPr>
      </a:lvl4pPr>
      <a:lvl5pPr marL="2196229" indent="-243983" algn="l" rtl="0" eaLnBrk="0" fontAlgn="base" hangingPunct="0">
        <a:spcBef>
          <a:spcPct val="20000"/>
        </a:spcBef>
        <a:spcAft>
          <a:spcPct val="0"/>
        </a:spcAft>
        <a:buClr>
          <a:schemeClr val="accent2"/>
        </a:buClr>
        <a:buChar char="–"/>
        <a:defRPr kumimoji="1" sz="2267">
          <a:solidFill>
            <a:schemeClr val="tx1"/>
          </a:solidFill>
          <a:latin typeface="+mn-lt"/>
        </a:defRPr>
      </a:lvl5pPr>
      <a:lvl6pPr marL="2684350" indent="-243983" algn="l" rtl="0" eaLnBrk="0" fontAlgn="base" hangingPunct="0">
        <a:spcBef>
          <a:spcPct val="20000"/>
        </a:spcBef>
        <a:spcAft>
          <a:spcPct val="0"/>
        </a:spcAft>
        <a:buClr>
          <a:schemeClr val="accent2"/>
        </a:buClr>
        <a:buChar char="–"/>
        <a:defRPr kumimoji="1" sz="2267">
          <a:solidFill>
            <a:schemeClr val="tx1"/>
          </a:solidFill>
          <a:latin typeface="+mn-lt"/>
        </a:defRPr>
      </a:lvl6pPr>
      <a:lvl7pPr marL="3172425" indent="-243983" algn="l" rtl="0" eaLnBrk="0" fontAlgn="base" hangingPunct="0">
        <a:spcBef>
          <a:spcPct val="20000"/>
        </a:spcBef>
        <a:spcAft>
          <a:spcPct val="0"/>
        </a:spcAft>
        <a:buClr>
          <a:schemeClr val="accent2"/>
        </a:buClr>
        <a:buChar char="–"/>
        <a:defRPr kumimoji="1" sz="2267">
          <a:solidFill>
            <a:schemeClr val="tx1"/>
          </a:solidFill>
          <a:latin typeface="+mn-lt"/>
        </a:defRPr>
      </a:lvl7pPr>
      <a:lvl8pPr marL="3660440" indent="-243983" algn="l" rtl="0" eaLnBrk="0" fontAlgn="base" hangingPunct="0">
        <a:spcBef>
          <a:spcPct val="20000"/>
        </a:spcBef>
        <a:spcAft>
          <a:spcPct val="0"/>
        </a:spcAft>
        <a:buClr>
          <a:schemeClr val="accent2"/>
        </a:buClr>
        <a:buChar char="–"/>
        <a:defRPr kumimoji="1" sz="2267">
          <a:solidFill>
            <a:schemeClr val="tx1"/>
          </a:solidFill>
          <a:latin typeface="+mn-lt"/>
        </a:defRPr>
      </a:lvl8pPr>
      <a:lvl9pPr marL="4148411" indent="-243983" algn="l" rtl="0" eaLnBrk="0" fontAlgn="base" hangingPunct="0">
        <a:spcBef>
          <a:spcPct val="20000"/>
        </a:spcBef>
        <a:spcAft>
          <a:spcPct val="0"/>
        </a:spcAft>
        <a:buClr>
          <a:schemeClr val="accent2"/>
        </a:buClr>
        <a:buChar char="–"/>
        <a:defRPr kumimoji="1" sz="2267">
          <a:solidFill>
            <a:schemeClr val="tx1"/>
          </a:solidFill>
          <a:latin typeface="+mn-lt"/>
        </a:defRPr>
      </a:lvl9pPr>
    </p:bodyStyle>
    <p:otherStyle>
      <a:defPPr>
        <a:defRPr lang="en-US"/>
      </a:defPPr>
      <a:lvl1pPr marL="0" algn="l" defTabSz="975938" rtl="0" eaLnBrk="1" latinLnBrk="0" hangingPunct="1">
        <a:defRPr sz="2000" kern="1200">
          <a:solidFill>
            <a:schemeClr val="tx1"/>
          </a:solidFill>
          <a:latin typeface="+mn-lt"/>
          <a:ea typeface="+mn-ea"/>
          <a:cs typeface="+mn-cs"/>
        </a:defRPr>
      </a:lvl1pPr>
      <a:lvl2pPr marL="487968" algn="l" defTabSz="975938" rtl="0" eaLnBrk="1" latinLnBrk="0" hangingPunct="1">
        <a:defRPr sz="2000" kern="1200">
          <a:solidFill>
            <a:schemeClr val="tx1"/>
          </a:solidFill>
          <a:latin typeface="+mn-lt"/>
          <a:ea typeface="+mn-ea"/>
          <a:cs typeface="+mn-cs"/>
        </a:defRPr>
      </a:lvl2pPr>
      <a:lvl3pPr marL="975938" algn="l" defTabSz="975938" rtl="0" eaLnBrk="1" latinLnBrk="0" hangingPunct="1">
        <a:defRPr sz="2000" kern="1200">
          <a:solidFill>
            <a:schemeClr val="tx1"/>
          </a:solidFill>
          <a:latin typeface="+mn-lt"/>
          <a:ea typeface="+mn-ea"/>
          <a:cs typeface="+mn-cs"/>
        </a:defRPr>
      </a:lvl3pPr>
      <a:lvl4pPr marL="1464090" algn="l" defTabSz="975938" rtl="0" eaLnBrk="1" latinLnBrk="0" hangingPunct="1">
        <a:defRPr sz="2000" kern="1200">
          <a:solidFill>
            <a:schemeClr val="tx1"/>
          </a:solidFill>
          <a:latin typeface="+mn-lt"/>
          <a:ea typeface="+mn-ea"/>
          <a:cs typeface="+mn-cs"/>
        </a:defRPr>
      </a:lvl4pPr>
      <a:lvl5pPr marL="1952185" algn="l" defTabSz="975938" rtl="0" eaLnBrk="1" latinLnBrk="0" hangingPunct="1">
        <a:defRPr sz="2000" kern="1200">
          <a:solidFill>
            <a:schemeClr val="tx1"/>
          </a:solidFill>
          <a:latin typeface="+mn-lt"/>
          <a:ea typeface="+mn-ea"/>
          <a:cs typeface="+mn-cs"/>
        </a:defRPr>
      </a:lvl5pPr>
      <a:lvl6pPr marL="2440232" algn="l" defTabSz="975938" rtl="0" eaLnBrk="1" latinLnBrk="0" hangingPunct="1">
        <a:defRPr sz="2000" kern="1200">
          <a:solidFill>
            <a:schemeClr val="tx1"/>
          </a:solidFill>
          <a:latin typeface="+mn-lt"/>
          <a:ea typeface="+mn-ea"/>
          <a:cs typeface="+mn-cs"/>
        </a:defRPr>
      </a:lvl6pPr>
      <a:lvl7pPr marL="2928291" algn="l" defTabSz="975938" rtl="0" eaLnBrk="1" latinLnBrk="0" hangingPunct="1">
        <a:defRPr sz="2000" kern="1200">
          <a:solidFill>
            <a:schemeClr val="tx1"/>
          </a:solidFill>
          <a:latin typeface="+mn-lt"/>
          <a:ea typeface="+mn-ea"/>
          <a:cs typeface="+mn-cs"/>
        </a:defRPr>
      </a:lvl7pPr>
      <a:lvl8pPr marL="3416352" algn="l" defTabSz="975938" rtl="0" eaLnBrk="1" latinLnBrk="0" hangingPunct="1">
        <a:defRPr sz="2000" kern="1200">
          <a:solidFill>
            <a:schemeClr val="tx1"/>
          </a:solidFill>
          <a:latin typeface="+mn-lt"/>
          <a:ea typeface="+mn-ea"/>
          <a:cs typeface="+mn-cs"/>
        </a:defRPr>
      </a:lvl8pPr>
      <a:lvl9pPr marL="3904392" algn="l" defTabSz="975938" rtl="0" eaLnBrk="1" latinLnBrk="0" hangingPunct="1">
        <a:defRPr sz="20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41867" y="228600"/>
            <a:ext cx="103632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0536" tIns="45218" rIns="90536" bIns="45218" numCol="1" anchor="b"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885968"/>
            <a:ext cx="10905067" cy="41719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0536" tIns="45218" rIns="90536" bIns="4521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6" name="Rectangle 4"/>
          <p:cNvSpPr>
            <a:spLocks noGrp="1" noChangeArrowheads="1"/>
          </p:cNvSpPr>
          <p:nvPr>
            <p:ph type="dt" sz="half" idx="2"/>
          </p:nvPr>
        </p:nvSpPr>
        <p:spPr bwMode="auto">
          <a:xfrm>
            <a:off x="575734" y="6229351"/>
            <a:ext cx="2540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0536" tIns="45218" rIns="90536" bIns="45218" numCol="1" anchor="b" anchorCtr="0" compatLnSpc="1">
            <a:prstTxWarp prst="textNoShape">
              <a:avLst/>
            </a:prstTxWarp>
          </a:bodyPr>
          <a:lstStyle>
            <a:lvl1pPr>
              <a:spcBef>
                <a:spcPct val="50000"/>
              </a:spcBef>
              <a:defRPr sz="1400">
                <a:solidFill>
                  <a:schemeClr val="bg2"/>
                </a:solidFill>
                <a:latin typeface="Arial" charset="0"/>
              </a:defRPr>
            </a:lvl1pPr>
          </a:lstStyle>
          <a:p>
            <a:pPr eaLnBrk="0" fontAlgn="base" hangingPunct="0">
              <a:spcAft>
                <a:spcPct val="0"/>
              </a:spcAft>
              <a:defRPr/>
            </a:pPr>
            <a:endParaRPr lang="en-US">
              <a:solidFill>
                <a:srgbClr val="5E574E"/>
              </a:solidFill>
            </a:endParaRPr>
          </a:p>
        </p:txBody>
      </p:sp>
      <p:sp>
        <p:nvSpPr>
          <p:cNvPr id="3077" name="Rectangle 5"/>
          <p:cNvSpPr>
            <a:spLocks noGrp="1" noChangeArrowheads="1"/>
          </p:cNvSpPr>
          <p:nvPr>
            <p:ph type="ftr" sz="quarter" idx="3"/>
          </p:nvPr>
        </p:nvSpPr>
        <p:spPr bwMode="auto">
          <a:xfrm>
            <a:off x="4165600" y="6229351"/>
            <a:ext cx="3860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0536" tIns="45218" rIns="90536" bIns="45218" numCol="1" anchor="b" anchorCtr="0" compatLnSpc="1">
            <a:prstTxWarp prst="textNoShape">
              <a:avLst/>
            </a:prstTxWarp>
          </a:bodyPr>
          <a:lstStyle>
            <a:lvl1pPr algn="ctr">
              <a:spcBef>
                <a:spcPct val="50000"/>
              </a:spcBef>
              <a:defRPr sz="1400">
                <a:solidFill>
                  <a:schemeClr val="bg2"/>
                </a:solidFill>
                <a:latin typeface="Arial" charset="0"/>
              </a:defRPr>
            </a:lvl1pPr>
          </a:lstStyle>
          <a:p>
            <a:pPr eaLnBrk="0" fontAlgn="base" hangingPunct="0">
              <a:spcAft>
                <a:spcPct val="0"/>
              </a:spcAft>
              <a:defRPr/>
            </a:pPr>
            <a:endParaRPr lang="en-US">
              <a:solidFill>
                <a:srgbClr val="5E574E"/>
              </a:solidFill>
            </a:endParaRPr>
          </a:p>
        </p:txBody>
      </p:sp>
      <p:sp>
        <p:nvSpPr>
          <p:cNvPr id="3078" name="Rectangle 6"/>
          <p:cNvSpPr>
            <a:spLocks noGrp="1" noChangeArrowheads="1"/>
          </p:cNvSpPr>
          <p:nvPr>
            <p:ph type="sldNum" sz="quarter" idx="4"/>
          </p:nvPr>
        </p:nvSpPr>
        <p:spPr bwMode="auto">
          <a:xfrm>
            <a:off x="8974667" y="6229351"/>
            <a:ext cx="2540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0536" tIns="45218" rIns="90536" bIns="45218" numCol="1" anchor="b" anchorCtr="0" compatLnSpc="1">
            <a:prstTxWarp prst="textNoShape">
              <a:avLst/>
            </a:prstTxWarp>
          </a:bodyPr>
          <a:lstStyle>
            <a:lvl1pPr algn="r">
              <a:spcBef>
                <a:spcPct val="50000"/>
              </a:spcBef>
              <a:defRPr sz="1400">
                <a:solidFill>
                  <a:schemeClr val="bg2"/>
                </a:solidFill>
                <a:latin typeface="Arial" charset="0"/>
              </a:defRPr>
            </a:lvl1pPr>
          </a:lstStyle>
          <a:p>
            <a:pPr eaLnBrk="0" fontAlgn="base" hangingPunct="0">
              <a:spcAft>
                <a:spcPct val="0"/>
              </a:spcAft>
              <a:defRPr/>
            </a:pPr>
            <a:fld id="{85043211-76D3-48C1-83A2-8C05B8E577D9}" type="slidenum">
              <a:rPr lang="en-US" smtClean="0">
                <a:solidFill>
                  <a:srgbClr val="5E574E"/>
                </a:solidFill>
              </a:rPr>
              <a:pPr eaLnBrk="0" fontAlgn="base" hangingPunct="0">
                <a:spcAft>
                  <a:spcPct val="0"/>
                </a:spcAft>
                <a:defRPr/>
              </a:pPr>
              <a:t>‹#›</a:t>
            </a:fld>
            <a:endParaRPr lang="en-US">
              <a:solidFill>
                <a:srgbClr val="5E574E"/>
              </a:solidFill>
            </a:endParaRPr>
          </a:p>
        </p:txBody>
      </p:sp>
      <p:pic>
        <p:nvPicPr>
          <p:cNvPr id="1031" name="Picture 7" descr="paint"/>
          <p:cNvPicPr>
            <a:picLocks noChangeAspect="1" noChangeArrowheads="1"/>
          </p:cNvPicPr>
          <p:nvPr/>
        </p:nvPicPr>
        <p:blipFill>
          <a:blip r:embed="rId16">
            <a:clrChange>
              <a:clrFrom>
                <a:srgbClr val="C0C0C0"/>
              </a:clrFrom>
              <a:clrTo>
                <a:srgbClr val="C0C0C0">
                  <a:alpha val="0"/>
                </a:srgbClr>
              </a:clrTo>
            </a:clrChange>
            <a:extLst>
              <a:ext uri="{28A0092B-C50C-407E-A947-70E740481C1C}">
                <a14:useLocalDpi xmlns:a14="http://schemas.microsoft.com/office/drawing/2010/main" val="0"/>
              </a:ext>
            </a:extLst>
          </a:blip>
          <a:srcRect/>
          <a:stretch>
            <a:fillRect/>
          </a:stretch>
        </p:blipFill>
        <p:spPr bwMode="auto">
          <a:xfrm>
            <a:off x="1219200" y="1315676"/>
            <a:ext cx="10972800" cy="384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00255179"/>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Lst>
  <p:hf sldNum="0" hdr="0" ftr="0" dt="0"/>
  <p:txStyles>
    <p:titleStyle>
      <a:lvl1pPr algn="l" rtl="0" eaLnBrk="0" fontAlgn="base" hangingPunct="0">
        <a:spcBef>
          <a:spcPct val="0"/>
        </a:spcBef>
        <a:spcAft>
          <a:spcPct val="0"/>
        </a:spcAft>
        <a:defRPr kumimoji="1" sz="4000">
          <a:solidFill>
            <a:schemeClr val="tx2"/>
          </a:solidFill>
          <a:latin typeface="+mj-lt"/>
          <a:ea typeface="+mj-ea"/>
          <a:cs typeface="+mj-cs"/>
        </a:defRPr>
      </a:lvl1pPr>
      <a:lvl2pPr algn="l" rtl="0" eaLnBrk="0" fontAlgn="base" hangingPunct="0">
        <a:spcBef>
          <a:spcPct val="0"/>
        </a:spcBef>
        <a:spcAft>
          <a:spcPct val="0"/>
        </a:spcAft>
        <a:defRPr kumimoji="1" sz="4000">
          <a:solidFill>
            <a:schemeClr val="tx2"/>
          </a:solidFill>
          <a:latin typeface="Arial Black" pitchFamily="34" charset="0"/>
        </a:defRPr>
      </a:lvl2pPr>
      <a:lvl3pPr algn="l" rtl="0" eaLnBrk="0" fontAlgn="base" hangingPunct="0">
        <a:spcBef>
          <a:spcPct val="0"/>
        </a:spcBef>
        <a:spcAft>
          <a:spcPct val="0"/>
        </a:spcAft>
        <a:defRPr kumimoji="1" sz="4000">
          <a:solidFill>
            <a:schemeClr val="tx2"/>
          </a:solidFill>
          <a:latin typeface="Arial Black" pitchFamily="34" charset="0"/>
        </a:defRPr>
      </a:lvl3pPr>
      <a:lvl4pPr algn="l" rtl="0" eaLnBrk="0" fontAlgn="base" hangingPunct="0">
        <a:spcBef>
          <a:spcPct val="0"/>
        </a:spcBef>
        <a:spcAft>
          <a:spcPct val="0"/>
        </a:spcAft>
        <a:defRPr kumimoji="1" sz="4000">
          <a:solidFill>
            <a:schemeClr val="tx2"/>
          </a:solidFill>
          <a:latin typeface="Arial Black" pitchFamily="34" charset="0"/>
        </a:defRPr>
      </a:lvl4pPr>
      <a:lvl5pPr algn="l" rtl="0" eaLnBrk="0" fontAlgn="base" hangingPunct="0">
        <a:spcBef>
          <a:spcPct val="0"/>
        </a:spcBef>
        <a:spcAft>
          <a:spcPct val="0"/>
        </a:spcAft>
        <a:defRPr kumimoji="1" sz="4000">
          <a:solidFill>
            <a:schemeClr val="tx2"/>
          </a:solidFill>
          <a:latin typeface="Arial Black" pitchFamily="34" charset="0"/>
        </a:defRPr>
      </a:lvl5pPr>
      <a:lvl6pPr marL="452682" algn="l" rtl="0" eaLnBrk="0" fontAlgn="base" hangingPunct="0">
        <a:spcBef>
          <a:spcPct val="0"/>
        </a:spcBef>
        <a:spcAft>
          <a:spcPct val="0"/>
        </a:spcAft>
        <a:defRPr kumimoji="1" sz="4000">
          <a:solidFill>
            <a:schemeClr val="tx2"/>
          </a:solidFill>
          <a:latin typeface="Arial Black" pitchFamily="34" charset="0"/>
        </a:defRPr>
      </a:lvl6pPr>
      <a:lvl7pPr marL="905364" algn="l" rtl="0" eaLnBrk="0" fontAlgn="base" hangingPunct="0">
        <a:spcBef>
          <a:spcPct val="0"/>
        </a:spcBef>
        <a:spcAft>
          <a:spcPct val="0"/>
        </a:spcAft>
        <a:defRPr kumimoji="1" sz="4000">
          <a:solidFill>
            <a:schemeClr val="tx2"/>
          </a:solidFill>
          <a:latin typeface="Arial Black" pitchFamily="34" charset="0"/>
        </a:defRPr>
      </a:lvl7pPr>
      <a:lvl8pPr marL="1358044" algn="l" rtl="0" eaLnBrk="0" fontAlgn="base" hangingPunct="0">
        <a:spcBef>
          <a:spcPct val="0"/>
        </a:spcBef>
        <a:spcAft>
          <a:spcPct val="0"/>
        </a:spcAft>
        <a:defRPr kumimoji="1" sz="4000">
          <a:solidFill>
            <a:schemeClr val="tx2"/>
          </a:solidFill>
          <a:latin typeface="Arial Black" pitchFamily="34" charset="0"/>
        </a:defRPr>
      </a:lvl8pPr>
      <a:lvl9pPr marL="1810666" algn="l" rtl="0" eaLnBrk="0" fontAlgn="base" hangingPunct="0">
        <a:spcBef>
          <a:spcPct val="0"/>
        </a:spcBef>
        <a:spcAft>
          <a:spcPct val="0"/>
        </a:spcAft>
        <a:defRPr kumimoji="1" sz="4000">
          <a:solidFill>
            <a:schemeClr val="tx2"/>
          </a:solidFill>
          <a:latin typeface="Arial Black" pitchFamily="34" charset="0"/>
        </a:defRPr>
      </a:lvl9pPr>
    </p:titleStyle>
    <p:bodyStyle>
      <a:lvl1pPr marL="339512" indent="-339512" algn="l" rtl="0" eaLnBrk="0" fontAlgn="base" hangingPunct="0">
        <a:spcBef>
          <a:spcPct val="20000"/>
        </a:spcBef>
        <a:spcAft>
          <a:spcPct val="0"/>
        </a:spcAft>
        <a:buClr>
          <a:schemeClr val="accent2"/>
        </a:buClr>
        <a:buFont typeface="Monotype Sorts" pitchFamily="2" charset="2"/>
        <a:buChar char="z"/>
        <a:defRPr kumimoji="1" sz="3200">
          <a:solidFill>
            <a:schemeClr val="tx1"/>
          </a:solidFill>
          <a:latin typeface="+mn-lt"/>
          <a:ea typeface="+mn-ea"/>
          <a:cs typeface="+mn-cs"/>
        </a:defRPr>
      </a:lvl1pPr>
      <a:lvl2pPr marL="735420" indent="-282739" algn="l" rtl="0" eaLnBrk="0" fontAlgn="base" hangingPunct="0">
        <a:spcBef>
          <a:spcPct val="20000"/>
        </a:spcBef>
        <a:spcAft>
          <a:spcPct val="0"/>
        </a:spcAft>
        <a:buClr>
          <a:schemeClr val="accent2"/>
        </a:buClr>
        <a:buFont typeface="Monotype Sorts" pitchFamily="2" charset="2"/>
        <a:buChar char="y"/>
        <a:defRPr kumimoji="1" sz="2800">
          <a:solidFill>
            <a:schemeClr val="tx1"/>
          </a:solidFill>
          <a:latin typeface="+mn-lt"/>
        </a:defRPr>
      </a:lvl2pPr>
      <a:lvl3pPr marL="1131598" indent="-226340" algn="l" rtl="0" eaLnBrk="0" fontAlgn="base" hangingPunct="0">
        <a:spcBef>
          <a:spcPct val="20000"/>
        </a:spcBef>
        <a:spcAft>
          <a:spcPct val="0"/>
        </a:spcAft>
        <a:buClr>
          <a:schemeClr val="accent2"/>
        </a:buClr>
        <a:buFont typeface="Monotype Sorts" pitchFamily="2" charset="2"/>
        <a:buChar char="x"/>
        <a:defRPr kumimoji="1" sz="2400">
          <a:solidFill>
            <a:schemeClr val="tx1"/>
          </a:solidFill>
          <a:latin typeface="+mn-lt"/>
        </a:defRPr>
      </a:lvl3pPr>
      <a:lvl4pPr marL="1584211" indent="-226340" algn="l" rtl="0" eaLnBrk="0" fontAlgn="base" hangingPunct="0">
        <a:spcBef>
          <a:spcPct val="20000"/>
        </a:spcBef>
        <a:spcAft>
          <a:spcPct val="0"/>
        </a:spcAft>
        <a:buClr>
          <a:schemeClr val="accent2"/>
        </a:buClr>
        <a:buChar char="•"/>
        <a:defRPr kumimoji="1" sz="2000">
          <a:solidFill>
            <a:schemeClr val="tx1"/>
          </a:solidFill>
          <a:latin typeface="+mn-lt"/>
        </a:defRPr>
      </a:lvl4pPr>
      <a:lvl5pPr marL="2036842" indent="-226340" algn="l" rtl="0" eaLnBrk="0" fontAlgn="base" hangingPunct="0">
        <a:spcBef>
          <a:spcPct val="20000"/>
        </a:spcBef>
        <a:spcAft>
          <a:spcPct val="0"/>
        </a:spcAft>
        <a:buClr>
          <a:schemeClr val="accent2"/>
        </a:buClr>
        <a:buChar char="–"/>
        <a:defRPr kumimoji="1" sz="2000">
          <a:solidFill>
            <a:schemeClr val="tx1"/>
          </a:solidFill>
          <a:latin typeface="+mn-lt"/>
        </a:defRPr>
      </a:lvl5pPr>
      <a:lvl6pPr marL="2489474" indent="-226340" algn="l" rtl="0" eaLnBrk="0" fontAlgn="base" hangingPunct="0">
        <a:spcBef>
          <a:spcPct val="20000"/>
        </a:spcBef>
        <a:spcAft>
          <a:spcPct val="0"/>
        </a:spcAft>
        <a:buClr>
          <a:schemeClr val="accent2"/>
        </a:buClr>
        <a:buChar char="–"/>
        <a:defRPr kumimoji="1" sz="2000">
          <a:solidFill>
            <a:schemeClr val="tx1"/>
          </a:solidFill>
          <a:latin typeface="+mn-lt"/>
        </a:defRPr>
      </a:lvl6pPr>
      <a:lvl7pPr marL="2942104" indent="-226340" algn="l" rtl="0" eaLnBrk="0" fontAlgn="base" hangingPunct="0">
        <a:spcBef>
          <a:spcPct val="20000"/>
        </a:spcBef>
        <a:spcAft>
          <a:spcPct val="0"/>
        </a:spcAft>
        <a:buClr>
          <a:schemeClr val="accent2"/>
        </a:buClr>
        <a:buChar char="–"/>
        <a:defRPr kumimoji="1" sz="2000">
          <a:solidFill>
            <a:schemeClr val="tx1"/>
          </a:solidFill>
          <a:latin typeface="+mn-lt"/>
        </a:defRPr>
      </a:lvl7pPr>
      <a:lvl8pPr marL="3394712" indent="-226340" algn="l" rtl="0" eaLnBrk="0" fontAlgn="base" hangingPunct="0">
        <a:spcBef>
          <a:spcPct val="20000"/>
        </a:spcBef>
        <a:spcAft>
          <a:spcPct val="0"/>
        </a:spcAft>
        <a:buClr>
          <a:schemeClr val="accent2"/>
        </a:buClr>
        <a:buChar char="–"/>
        <a:defRPr kumimoji="1" sz="2000">
          <a:solidFill>
            <a:schemeClr val="tx1"/>
          </a:solidFill>
          <a:latin typeface="+mn-lt"/>
        </a:defRPr>
      </a:lvl8pPr>
      <a:lvl9pPr marL="3847320" indent="-226340" algn="l" rtl="0" eaLnBrk="0" fontAlgn="base" hangingPunct="0">
        <a:spcBef>
          <a:spcPct val="20000"/>
        </a:spcBef>
        <a:spcAft>
          <a:spcPct val="0"/>
        </a:spcAft>
        <a:buClr>
          <a:schemeClr val="accent2"/>
        </a:buClr>
        <a:buChar char="–"/>
        <a:defRPr kumimoji="1" sz="2000">
          <a:solidFill>
            <a:schemeClr val="tx1"/>
          </a:solidFill>
          <a:latin typeface="+mn-lt"/>
        </a:defRPr>
      </a:lvl9pPr>
    </p:bodyStyle>
    <p:otherStyle>
      <a:defPPr>
        <a:defRPr lang="en-US"/>
      </a:defPPr>
      <a:lvl1pPr marL="0" algn="l" defTabSz="905364" rtl="0" eaLnBrk="1" latinLnBrk="0" hangingPunct="1">
        <a:defRPr sz="1800" kern="1200">
          <a:solidFill>
            <a:schemeClr val="tx1"/>
          </a:solidFill>
          <a:latin typeface="+mn-lt"/>
          <a:ea typeface="+mn-ea"/>
          <a:cs typeface="+mn-cs"/>
        </a:defRPr>
      </a:lvl1pPr>
      <a:lvl2pPr marL="452682" algn="l" defTabSz="905364" rtl="0" eaLnBrk="1" latinLnBrk="0" hangingPunct="1">
        <a:defRPr sz="1800" kern="1200">
          <a:solidFill>
            <a:schemeClr val="tx1"/>
          </a:solidFill>
          <a:latin typeface="+mn-lt"/>
          <a:ea typeface="+mn-ea"/>
          <a:cs typeface="+mn-cs"/>
        </a:defRPr>
      </a:lvl2pPr>
      <a:lvl3pPr marL="905364" algn="l" defTabSz="905364" rtl="0" eaLnBrk="1" latinLnBrk="0" hangingPunct="1">
        <a:defRPr sz="1800" kern="1200">
          <a:solidFill>
            <a:schemeClr val="tx1"/>
          </a:solidFill>
          <a:latin typeface="+mn-lt"/>
          <a:ea typeface="+mn-ea"/>
          <a:cs typeface="+mn-cs"/>
        </a:defRPr>
      </a:lvl3pPr>
      <a:lvl4pPr marL="1358044" algn="l" defTabSz="905364" rtl="0" eaLnBrk="1" latinLnBrk="0" hangingPunct="1">
        <a:defRPr sz="1800" kern="1200">
          <a:solidFill>
            <a:schemeClr val="tx1"/>
          </a:solidFill>
          <a:latin typeface="+mn-lt"/>
          <a:ea typeface="+mn-ea"/>
          <a:cs typeface="+mn-cs"/>
        </a:defRPr>
      </a:lvl4pPr>
      <a:lvl5pPr marL="1810666" algn="l" defTabSz="905364" rtl="0" eaLnBrk="1" latinLnBrk="0" hangingPunct="1">
        <a:defRPr sz="1800" kern="1200">
          <a:solidFill>
            <a:schemeClr val="tx1"/>
          </a:solidFill>
          <a:latin typeface="+mn-lt"/>
          <a:ea typeface="+mn-ea"/>
          <a:cs typeface="+mn-cs"/>
        </a:defRPr>
      </a:lvl5pPr>
      <a:lvl6pPr marL="2263258" algn="l" defTabSz="905364" rtl="0" eaLnBrk="1" latinLnBrk="0" hangingPunct="1">
        <a:defRPr sz="1800" kern="1200">
          <a:solidFill>
            <a:schemeClr val="tx1"/>
          </a:solidFill>
          <a:latin typeface="+mn-lt"/>
          <a:ea typeface="+mn-ea"/>
          <a:cs typeface="+mn-cs"/>
        </a:defRPr>
      </a:lvl6pPr>
      <a:lvl7pPr marL="2715868" algn="l" defTabSz="905364" rtl="0" eaLnBrk="1" latinLnBrk="0" hangingPunct="1">
        <a:defRPr sz="1800" kern="1200">
          <a:solidFill>
            <a:schemeClr val="tx1"/>
          </a:solidFill>
          <a:latin typeface="+mn-lt"/>
          <a:ea typeface="+mn-ea"/>
          <a:cs typeface="+mn-cs"/>
        </a:defRPr>
      </a:lvl7pPr>
      <a:lvl8pPr marL="3168472" algn="l" defTabSz="905364" rtl="0" eaLnBrk="1" latinLnBrk="0" hangingPunct="1">
        <a:defRPr sz="1800" kern="1200">
          <a:solidFill>
            <a:schemeClr val="tx1"/>
          </a:solidFill>
          <a:latin typeface="+mn-lt"/>
          <a:ea typeface="+mn-ea"/>
          <a:cs typeface="+mn-cs"/>
        </a:defRPr>
      </a:lvl8pPr>
      <a:lvl9pPr marL="3621088" algn="l" defTabSz="905364"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41867" y="228600"/>
            <a:ext cx="103632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73197" tIns="36699" rIns="73197" bIns="36699" numCol="1" anchor="b"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885968"/>
            <a:ext cx="10905067" cy="41719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73197" tIns="36699" rIns="73197" bIns="36699"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6" name="Rectangle 4"/>
          <p:cNvSpPr>
            <a:spLocks noGrp="1" noChangeArrowheads="1"/>
          </p:cNvSpPr>
          <p:nvPr>
            <p:ph type="dt" sz="half" idx="2"/>
          </p:nvPr>
        </p:nvSpPr>
        <p:spPr bwMode="auto">
          <a:xfrm>
            <a:off x="575734" y="6229351"/>
            <a:ext cx="2540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73197" tIns="36699" rIns="73197" bIns="36699" numCol="1" anchor="b" anchorCtr="0" compatLnSpc="1">
            <a:prstTxWarp prst="textNoShape">
              <a:avLst/>
            </a:prstTxWarp>
          </a:bodyPr>
          <a:lstStyle>
            <a:lvl1pPr>
              <a:spcBef>
                <a:spcPct val="50000"/>
              </a:spcBef>
              <a:defRPr sz="1350">
                <a:solidFill>
                  <a:schemeClr val="bg2"/>
                </a:solidFill>
                <a:latin typeface="Arial" pitchFamily="34" charset="0"/>
              </a:defRPr>
            </a:lvl1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3077" name="Rectangle 5"/>
          <p:cNvSpPr>
            <a:spLocks noGrp="1" noChangeArrowheads="1"/>
          </p:cNvSpPr>
          <p:nvPr>
            <p:ph type="ftr" sz="quarter" idx="3"/>
          </p:nvPr>
        </p:nvSpPr>
        <p:spPr bwMode="auto">
          <a:xfrm>
            <a:off x="4165600" y="6229351"/>
            <a:ext cx="3860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73197" tIns="36699" rIns="73197" bIns="36699" numCol="1" anchor="b" anchorCtr="0" compatLnSpc="1">
            <a:prstTxWarp prst="textNoShape">
              <a:avLst/>
            </a:prstTxWarp>
          </a:bodyPr>
          <a:lstStyle>
            <a:lvl1pPr algn="ctr">
              <a:spcBef>
                <a:spcPct val="50000"/>
              </a:spcBef>
              <a:defRPr sz="1350">
                <a:solidFill>
                  <a:schemeClr val="bg2"/>
                </a:solidFill>
                <a:latin typeface="Arial" pitchFamily="34" charset="0"/>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sp>
        <p:nvSpPr>
          <p:cNvPr id="3078" name="Rectangle 6"/>
          <p:cNvSpPr>
            <a:spLocks noGrp="1" noChangeArrowheads="1"/>
          </p:cNvSpPr>
          <p:nvPr>
            <p:ph type="sldNum" sz="quarter" idx="4"/>
          </p:nvPr>
        </p:nvSpPr>
        <p:spPr bwMode="auto">
          <a:xfrm>
            <a:off x="8974667" y="6229351"/>
            <a:ext cx="2540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73197" tIns="36699" rIns="73197" bIns="36699" numCol="1" anchor="b" anchorCtr="0" compatLnSpc="1">
            <a:prstTxWarp prst="textNoShape">
              <a:avLst/>
            </a:prstTxWarp>
          </a:bodyPr>
          <a:lstStyle>
            <a:lvl1pPr algn="r">
              <a:spcBef>
                <a:spcPct val="50000"/>
              </a:spcBef>
              <a:defRPr sz="1350">
                <a:solidFill>
                  <a:schemeClr val="bg2"/>
                </a:solidFill>
                <a:latin typeface="Arial" pitchFamily="34" charset="0"/>
              </a:defRPr>
            </a:lvl1pPr>
          </a:lstStyle>
          <a:p>
            <a:pPr marL="0" marR="0" lvl="0" indent="0" algn="r" defTabSz="914400" rtl="0" eaLnBrk="0" fontAlgn="base" latinLnBrk="0" hangingPunct="0">
              <a:lnSpc>
                <a:spcPct val="100000"/>
              </a:lnSpc>
              <a:spcBef>
                <a:spcPct val="50000"/>
              </a:spcBef>
              <a:spcAft>
                <a:spcPct val="0"/>
              </a:spcAft>
              <a:buClrTx/>
              <a:buSzTx/>
              <a:buFontTx/>
              <a:buNone/>
              <a:tabLst/>
              <a:defRPr/>
            </a:pPr>
            <a:fld id="{3B508302-6559-4001-BC56-7B6FA46FF84C}" type="slidenum">
              <a:rPr kumimoji="0" lang="en-US" sz="1350" b="0" i="0" u="none" strike="noStrike" kern="1200" cap="none" spc="0" normalizeH="0" baseline="0" noProof="0" smtClean="0">
                <a:ln>
                  <a:noFill/>
                </a:ln>
                <a:solidFill>
                  <a:srgbClr val="5E574E"/>
                </a:solidFill>
                <a:effectLst/>
                <a:uLnTx/>
                <a:uFillTx/>
                <a:latin typeface="Arial"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a:t>
            </a:fld>
            <a:endParaRPr kumimoji="0" lang="en-US" sz="1350" b="0" i="0" u="none" strike="noStrike" kern="1200" cap="none" spc="0" normalizeH="0" baseline="0" noProof="0">
              <a:ln>
                <a:noFill/>
              </a:ln>
              <a:solidFill>
                <a:srgbClr val="5E574E"/>
              </a:solidFill>
              <a:effectLst/>
              <a:uLnTx/>
              <a:uFillTx/>
              <a:latin typeface="Arial" pitchFamily="34" charset="0"/>
              <a:ea typeface="+mn-ea"/>
              <a:cs typeface="+mn-cs"/>
            </a:endParaRPr>
          </a:p>
        </p:txBody>
      </p:sp>
      <p:pic>
        <p:nvPicPr>
          <p:cNvPr id="1031" name="Picture 7" descr="paint"/>
          <p:cNvPicPr>
            <a:picLocks noChangeAspect="1" noChangeArrowheads="1"/>
          </p:cNvPicPr>
          <p:nvPr/>
        </p:nvPicPr>
        <p:blipFill>
          <a:blip r:embed="rId17">
            <a:clrChange>
              <a:clrFrom>
                <a:srgbClr val="C0C0C0"/>
              </a:clrFrom>
              <a:clrTo>
                <a:srgbClr val="C0C0C0">
                  <a:alpha val="0"/>
                </a:srgbClr>
              </a:clrTo>
            </a:clrChange>
            <a:extLst>
              <a:ext uri="{28A0092B-C50C-407E-A947-70E740481C1C}">
                <a14:useLocalDpi xmlns:a14="http://schemas.microsoft.com/office/drawing/2010/main" val="0"/>
              </a:ext>
            </a:extLst>
          </a:blip>
          <a:srcRect/>
          <a:stretch>
            <a:fillRect/>
          </a:stretch>
        </p:blipFill>
        <p:spPr bwMode="auto">
          <a:xfrm>
            <a:off x="1219200" y="1315822"/>
            <a:ext cx="10972800" cy="384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74729779"/>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 id="2147483884" r:id="rId13"/>
    <p:sldLayoutId id="2147483885" r:id="rId14"/>
    <p:sldLayoutId id="2147483886" r:id="rId15"/>
  </p:sldLayoutIdLst>
  <p:txStyles>
    <p:titleStyle>
      <a:lvl1pPr algn="l" rtl="0" eaLnBrk="0" fontAlgn="base" hangingPunct="0">
        <a:spcBef>
          <a:spcPct val="0"/>
        </a:spcBef>
        <a:spcAft>
          <a:spcPct val="0"/>
        </a:spcAft>
        <a:defRPr kumimoji="1" sz="3713">
          <a:solidFill>
            <a:schemeClr val="tx2"/>
          </a:solidFill>
          <a:latin typeface="+mj-lt"/>
          <a:ea typeface="+mj-ea"/>
          <a:cs typeface="+mj-cs"/>
        </a:defRPr>
      </a:lvl1pPr>
      <a:lvl2pPr algn="l" rtl="0" eaLnBrk="0" fontAlgn="base" hangingPunct="0">
        <a:spcBef>
          <a:spcPct val="0"/>
        </a:spcBef>
        <a:spcAft>
          <a:spcPct val="0"/>
        </a:spcAft>
        <a:defRPr kumimoji="1" sz="3713">
          <a:solidFill>
            <a:schemeClr val="tx2"/>
          </a:solidFill>
          <a:latin typeface="Arial Black" pitchFamily="34" charset="0"/>
        </a:defRPr>
      </a:lvl2pPr>
      <a:lvl3pPr algn="l" rtl="0" eaLnBrk="0" fontAlgn="base" hangingPunct="0">
        <a:spcBef>
          <a:spcPct val="0"/>
        </a:spcBef>
        <a:spcAft>
          <a:spcPct val="0"/>
        </a:spcAft>
        <a:defRPr kumimoji="1" sz="3713">
          <a:solidFill>
            <a:schemeClr val="tx2"/>
          </a:solidFill>
          <a:latin typeface="Arial Black" pitchFamily="34" charset="0"/>
        </a:defRPr>
      </a:lvl3pPr>
      <a:lvl4pPr algn="l" rtl="0" eaLnBrk="0" fontAlgn="base" hangingPunct="0">
        <a:spcBef>
          <a:spcPct val="0"/>
        </a:spcBef>
        <a:spcAft>
          <a:spcPct val="0"/>
        </a:spcAft>
        <a:defRPr kumimoji="1" sz="3713">
          <a:solidFill>
            <a:schemeClr val="tx2"/>
          </a:solidFill>
          <a:latin typeface="Arial Black" pitchFamily="34" charset="0"/>
        </a:defRPr>
      </a:lvl4pPr>
      <a:lvl5pPr algn="l" rtl="0" eaLnBrk="0" fontAlgn="base" hangingPunct="0">
        <a:spcBef>
          <a:spcPct val="0"/>
        </a:spcBef>
        <a:spcAft>
          <a:spcPct val="0"/>
        </a:spcAft>
        <a:defRPr kumimoji="1" sz="3713">
          <a:solidFill>
            <a:schemeClr val="tx2"/>
          </a:solidFill>
          <a:latin typeface="Arial Black" pitchFamily="34" charset="0"/>
        </a:defRPr>
      </a:lvl5pPr>
      <a:lvl6pPr marL="411733" algn="l" rtl="0" eaLnBrk="0" fontAlgn="base" hangingPunct="0">
        <a:spcBef>
          <a:spcPct val="0"/>
        </a:spcBef>
        <a:spcAft>
          <a:spcPct val="0"/>
        </a:spcAft>
        <a:defRPr kumimoji="1" sz="3713">
          <a:solidFill>
            <a:schemeClr val="tx2"/>
          </a:solidFill>
          <a:latin typeface="Arial Black" pitchFamily="34" charset="0"/>
        </a:defRPr>
      </a:lvl6pPr>
      <a:lvl7pPr marL="823469" algn="l" rtl="0" eaLnBrk="0" fontAlgn="base" hangingPunct="0">
        <a:spcBef>
          <a:spcPct val="0"/>
        </a:spcBef>
        <a:spcAft>
          <a:spcPct val="0"/>
        </a:spcAft>
        <a:defRPr kumimoji="1" sz="3713">
          <a:solidFill>
            <a:schemeClr val="tx2"/>
          </a:solidFill>
          <a:latin typeface="Arial Black" pitchFamily="34" charset="0"/>
        </a:defRPr>
      </a:lvl7pPr>
      <a:lvl8pPr marL="1235357" algn="l" rtl="0" eaLnBrk="0" fontAlgn="base" hangingPunct="0">
        <a:spcBef>
          <a:spcPct val="0"/>
        </a:spcBef>
        <a:spcAft>
          <a:spcPct val="0"/>
        </a:spcAft>
        <a:defRPr kumimoji="1" sz="3713">
          <a:solidFill>
            <a:schemeClr val="tx2"/>
          </a:solidFill>
          <a:latin typeface="Arial Black" pitchFamily="34" charset="0"/>
        </a:defRPr>
      </a:lvl8pPr>
      <a:lvl9pPr marL="1647197" algn="l" rtl="0" eaLnBrk="0" fontAlgn="base" hangingPunct="0">
        <a:spcBef>
          <a:spcPct val="0"/>
        </a:spcBef>
        <a:spcAft>
          <a:spcPct val="0"/>
        </a:spcAft>
        <a:defRPr kumimoji="1" sz="3713">
          <a:solidFill>
            <a:schemeClr val="tx2"/>
          </a:solidFill>
          <a:latin typeface="Arial Black" pitchFamily="34" charset="0"/>
        </a:defRPr>
      </a:lvl9pPr>
    </p:titleStyle>
    <p:bodyStyle>
      <a:lvl1pPr marL="308917" indent="-308917" algn="l" rtl="0" eaLnBrk="0" fontAlgn="base" hangingPunct="0">
        <a:spcBef>
          <a:spcPct val="20000"/>
        </a:spcBef>
        <a:spcAft>
          <a:spcPct val="0"/>
        </a:spcAft>
        <a:buClr>
          <a:schemeClr val="accent2"/>
        </a:buClr>
        <a:buFont typeface="Monotype Sorts" pitchFamily="2" charset="2"/>
        <a:buChar char="z"/>
        <a:defRPr kumimoji="1" sz="3038">
          <a:solidFill>
            <a:schemeClr val="tx1"/>
          </a:solidFill>
          <a:latin typeface="+mn-lt"/>
          <a:ea typeface="+mn-ea"/>
          <a:cs typeface="+mn-cs"/>
        </a:defRPr>
      </a:lvl1pPr>
      <a:lvl2pPr marL="668832" indent="-256750" algn="l" rtl="0" eaLnBrk="0" fontAlgn="base" hangingPunct="0">
        <a:spcBef>
          <a:spcPct val="20000"/>
        </a:spcBef>
        <a:spcAft>
          <a:spcPct val="0"/>
        </a:spcAft>
        <a:buClr>
          <a:schemeClr val="accent2"/>
        </a:buClr>
        <a:buFont typeface="Monotype Sorts" pitchFamily="2" charset="2"/>
        <a:buChar char="y"/>
        <a:defRPr kumimoji="1" sz="2588">
          <a:solidFill>
            <a:schemeClr val="tx1"/>
          </a:solidFill>
          <a:latin typeface="+mn-lt"/>
        </a:defRPr>
      </a:lvl2pPr>
      <a:lvl3pPr marL="1029507" indent="-205866" algn="l" rtl="0" eaLnBrk="0" fontAlgn="base" hangingPunct="0">
        <a:spcBef>
          <a:spcPct val="20000"/>
        </a:spcBef>
        <a:spcAft>
          <a:spcPct val="0"/>
        </a:spcAft>
        <a:buClr>
          <a:schemeClr val="accent2"/>
        </a:buClr>
        <a:buFont typeface="Monotype Sorts" pitchFamily="2" charset="2"/>
        <a:buChar char="x"/>
        <a:defRPr kumimoji="1" sz="2250">
          <a:solidFill>
            <a:schemeClr val="tx1"/>
          </a:solidFill>
          <a:latin typeface="+mn-lt"/>
        </a:defRPr>
      </a:lvl3pPr>
      <a:lvl4pPr marL="1441315" indent="-205866" algn="l" rtl="0" eaLnBrk="0" fontAlgn="base" hangingPunct="0">
        <a:spcBef>
          <a:spcPct val="20000"/>
        </a:spcBef>
        <a:spcAft>
          <a:spcPct val="0"/>
        </a:spcAft>
        <a:buClr>
          <a:schemeClr val="accent2"/>
        </a:buClr>
        <a:buChar char="•"/>
        <a:defRPr kumimoji="1" sz="1913">
          <a:solidFill>
            <a:schemeClr val="tx1"/>
          </a:solidFill>
          <a:latin typeface="+mn-lt"/>
        </a:defRPr>
      </a:lvl4pPr>
      <a:lvl5pPr marL="1853115" indent="-205866" algn="l" rtl="0" eaLnBrk="0" fontAlgn="base" hangingPunct="0">
        <a:spcBef>
          <a:spcPct val="20000"/>
        </a:spcBef>
        <a:spcAft>
          <a:spcPct val="0"/>
        </a:spcAft>
        <a:buClr>
          <a:schemeClr val="accent2"/>
        </a:buClr>
        <a:buChar char="–"/>
        <a:defRPr kumimoji="1" sz="1913">
          <a:solidFill>
            <a:schemeClr val="tx1"/>
          </a:solidFill>
          <a:latin typeface="+mn-lt"/>
        </a:defRPr>
      </a:lvl5pPr>
      <a:lvl6pPr marL="2264977" indent="-205866" algn="l" rtl="0" eaLnBrk="0" fontAlgn="base" hangingPunct="0">
        <a:spcBef>
          <a:spcPct val="20000"/>
        </a:spcBef>
        <a:spcAft>
          <a:spcPct val="0"/>
        </a:spcAft>
        <a:buClr>
          <a:schemeClr val="accent2"/>
        </a:buClr>
        <a:buChar char="–"/>
        <a:defRPr kumimoji="1" sz="1913">
          <a:solidFill>
            <a:schemeClr val="tx1"/>
          </a:solidFill>
          <a:latin typeface="+mn-lt"/>
        </a:defRPr>
      </a:lvl6pPr>
      <a:lvl7pPr marL="2676800" indent="-205866" algn="l" rtl="0" eaLnBrk="0" fontAlgn="base" hangingPunct="0">
        <a:spcBef>
          <a:spcPct val="20000"/>
        </a:spcBef>
        <a:spcAft>
          <a:spcPct val="0"/>
        </a:spcAft>
        <a:buClr>
          <a:schemeClr val="accent2"/>
        </a:buClr>
        <a:buChar char="–"/>
        <a:defRPr kumimoji="1" sz="1913">
          <a:solidFill>
            <a:schemeClr val="tx1"/>
          </a:solidFill>
          <a:latin typeface="+mn-lt"/>
        </a:defRPr>
      </a:lvl7pPr>
      <a:lvl8pPr marL="3088574" indent="-205866" algn="l" rtl="0" eaLnBrk="0" fontAlgn="base" hangingPunct="0">
        <a:spcBef>
          <a:spcPct val="20000"/>
        </a:spcBef>
        <a:spcAft>
          <a:spcPct val="0"/>
        </a:spcAft>
        <a:buClr>
          <a:schemeClr val="accent2"/>
        </a:buClr>
        <a:buChar char="–"/>
        <a:defRPr kumimoji="1" sz="1913">
          <a:solidFill>
            <a:schemeClr val="tx1"/>
          </a:solidFill>
          <a:latin typeface="+mn-lt"/>
        </a:defRPr>
      </a:lvl8pPr>
      <a:lvl9pPr marL="3500309" indent="-205866" algn="l" rtl="0" eaLnBrk="0" fontAlgn="base" hangingPunct="0">
        <a:spcBef>
          <a:spcPct val="20000"/>
        </a:spcBef>
        <a:spcAft>
          <a:spcPct val="0"/>
        </a:spcAft>
        <a:buClr>
          <a:schemeClr val="accent2"/>
        </a:buClr>
        <a:buChar char="–"/>
        <a:defRPr kumimoji="1" sz="1913">
          <a:solidFill>
            <a:schemeClr val="tx1"/>
          </a:solidFill>
          <a:latin typeface="+mn-lt"/>
        </a:defRPr>
      </a:lvl9pPr>
    </p:bodyStyle>
    <p:otherStyle>
      <a:defPPr>
        <a:defRPr lang="en-US"/>
      </a:defPPr>
      <a:lvl1pPr marL="0" algn="l" defTabSz="823469" rtl="0" eaLnBrk="1" latinLnBrk="0" hangingPunct="1">
        <a:defRPr sz="1688" kern="1200">
          <a:solidFill>
            <a:schemeClr val="tx1"/>
          </a:solidFill>
          <a:latin typeface="+mn-lt"/>
          <a:ea typeface="+mn-ea"/>
          <a:cs typeface="+mn-cs"/>
        </a:defRPr>
      </a:lvl1pPr>
      <a:lvl2pPr marL="411733" algn="l" defTabSz="823469" rtl="0" eaLnBrk="1" latinLnBrk="0" hangingPunct="1">
        <a:defRPr sz="1688" kern="1200">
          <a:solidFill>
            <a:schemeClr val="tx1"/>
          </a:solidFill>
          <a:latin typeface="+mn-lt"/>
          <a:ea typeface="+mn-ea"/>
          <a:cs typeface="+mn-cs"/>
        </a:defRPr>
      </a:lvl2pPr>
      <a:lvl3pPr marL="823469" algn="l" defTabSz="823469" rtl="0" eaLnBrk="1" latinLnBrk="0" hangingPunct="1">
        <a:defRPr sz="1688" kern="1200">
          <a:solidFill>
            <a:schemeClr val="tx1"/>
          </a:solidFill>
          <a:latin typeface="+mn-lt"/>
          <a:ea typeface="+mn-ea"/>
          <a:cs typeface="+mn-cs"/>
        </a:defRPr>
      </a:lvl3pPr>
      <a:lvl4pPr marL="1235357" algn="l" defTabSz="823469" rtl="0" eaLnBrk="1" latinLnBrk="0" hangingPunct="1">
        <a:defRPr sz="1688" kern="1200">
          <a:solidFill>
            <a:schemeClr val="tx1"/>
          </a:solidFill>
          <a:latin typeface="+mn-lt"/>
          <a:ea typeface="+mn-ea"/>
          <a:cs typeface="+mn-cs"/>
        </a:defRPr>
      </a:lvl4pPr>
      <a:lvl5pPr marL="1647197" algn="l" defTabSz="823469" rtl="0" eaLnBrk="1" latinLnBrk="0" hangingPunct="1">
        <a:defRPr sz="1688" kern="1200">
          <a:solidFill>
            <a:schemeClr val="tx1"/>
          </a:solidFill>
          <a:latin typeface="+mn-lt"/>
          <a:ea typeface="+mn-ea"/>
          <a:cs typeface="+mn-cs"/>
        </a:defRPr>
      </a:lvl5pPr>
      <a:lvl6pPr marL="2058998" algn="l" defTabSz="823469" rtl="0" eaLnBrk="1" latinLnBrk="0" hangingPunct="1">
        <a:defRPr sz="1688" kern="1200">
          <a:solidFill>
            <a:schemeClr val="tx1"/>
          </a:solidFill>
          <a:latin typeface="+mn-lt"/>
          <a:ea typeface="+mn-ea"/>
          <a:cs typeface="+mn-cs"/>
        </a:defRPr>
      </a:lvl6pPr>
      <a:lvl7pPr marL="2470807" algn="l" defTabSz="823469" rtl="0" eaLnBrk="1" latinLnBrk="0" hangingPunct="1">
        <a:defRPr sz="1688" kern="1200">
          <a:solidFill>
            <a:schemeClr val="tx1"/>
          </a:solidFill>
          <a:latin typeface="+mn-lt"/>
          <a:ea typeface="+mn-ea"/>
          <a:cs typeface="+mn-cs"/>
        </a:defRPr>
      </a:lvl7pPr>
      <a:lvl8pPr marL="2882619" algn="l" defTabSz="823469" rtl="0" eaLnBrk="1" latinLnBrk="0" hangingPunct="1">
        <a:defRPr sz="1688" kern="1200">
          <a:solidFill>
            <a:schemeClr val="tx1"/>
          </a:solidFill>
          <a:latin typeface="+mn-lt"/>
          <a:ea typeface="+mn-ea"/>
          <a:cs typeface="+mn-cs"/>
        </a:defRPr>
      </a:lvl8pPr>
      <a:lvl9pPr marL="3294413" algn="l" defTabSz="823469" rtl="0" eaLnBrk="1" latinLnBrk="0" hangingPunct="1">
        <a:defRPr sz="1688"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41868" y="228600"/>
            <a:ext cx="103632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87880" tIns="44057" rIns="87880" bIns="44057" numCol="1" anchor="b"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1" y="1885976"/>
            <a:ext cx="10905067" cy="41719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87880" tIns="44057" rIns="87880" bIns="44057"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6" name="Rectangle 4"/>
          <p:cNvSpPr>
            <a:spLocks noGrp="1" noChangeArrowheads="1"/>
          </p:cNvSpPr>
          <p:nvPr>
            <p:ph type="dt" sz="half" idx="2"/>
          </p:nvPr>
        </p:nvSpPr>
        <p:spPr bwMode="auto">
          <a:xfrm>
            <a:off x="575739" y="6229351"/>
            <a:ext cx="2540001"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87880" tIns="44057" rIns="87880" bIns="44057" numCol="1" anchor="b" anchorCtr="0" compatLnSpc="1">
            <a:prstTxWarp prst="textNoShape">
              <a:avLst/>
            </a:prstTxWarp>
          </a:bodyPr>
          <a:lstStyle>
            <a:lvl1pPr>
              <a:spcBef>
                <a:spcPct val="50000"/>
              </a:spcBef>
              <a:defRPr sz="1400">
                <a:solidFill>
                  <a:schemeClr val="bg2"/>
                </a:solidFill>
                <a:latin typeface="Arial" pitchFamily="34" charset="0"/>
              </a:defRPr>
            </a:lvl1pPr>
          </a:lstStyle>
          <a:p>
            <a:pPr eaLnBrk="0" fontAlgn="base" hangingPunct="0">
              <a:spcAft>
                <a:spcPct val="0"/>
              </a:spcAft>
              <a:defRPr/>
            </a:pPr>
            <a:endParaRPr lang="en-US">
              <a:solidFill>
                <a:srgbClr val="5E574E"/>
              </a:solidFill>
            </a:endParaRPr>
          </a:p>
        </p:txBody>
      </p:sp>
      <p:sp>
        <p:nvSpPr>
          <p:cNvPr id="3077" name="Rectangle 5"/>
          <p:cNvSpPr>
            <a:spLocks noGrp="1" noChangeArrowheads="1"/>
          </p:cNvSpPr>
          <p:nvPr>
            <p:ph type="ftr" sz="quarter" idx="3"/>
          </p:nvPr>
        </p:nvSpPr>
        <p:spPr bwMode="auto">
          <a:xfrm>
            <a:off x="4165602" y="6229351"/>
            <a:ext cx="3860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87880" tIns="44057" rIns="87880" bIns="44057" numCol="1" anchor="b" anchorCtr="0" compatLnSpc="1">
            <a:prstTxWarp prst="textNoShape">
              <a:avLst/>
            </a:prstTxWarp>
          </a:bodyPr>
          <a:lstStyle>
            <a:lvl1pPr algn="ctr">
              <a:spcBef>
                <a:spcPct val="50000"/>
              </a:spcBef>
              <a:defRPr sz="1400">
                <a:solidFill>
                  <a:schemeClr val="bg2"/>
                </a:solidFill>
                <a:latin typeface="Arial" pitchFamily="34" charset="0"/>
              </a:defRPr>
            </a:lvl1pPr>
          </a:lstStyle>
          <a:p>
            <a:pPr eaLnBrk="0" fontAlgn="base" hangingPunct="0">
              <a:spcAft>
                <a:spcPct val="0"/>
              </a:spcAft>
              <a:defRPr/>
            </a:pPr>
            <a:endParaRPr lang="en-US">
              <a:solidFill>
                <a:srgbClr val="5E574E"/>
              </a:solidFill>
            </a:endParaRPr>
          </a:p>
        </p:txBody>
      </p:sp>
      <p:sp>
        <p:nvSpPr>
          <p:cNvPr id="3078" name="Rectangle 6"/>
          <p:cNvSpPr>
            <a:spLocks noGrp="1" noChangeArrowheads="1"/>
          </p:cNvSpPr>
          <p:nvPr>
            <p:ph type="sldNum" sz="quarter" idx="4"/>
          </p:nvPr>
        </p:nvSpPr>
        <p:spPr bwMode="auto">
          <a:xfrm>
            <a:off x="8974673" y="6229351"/>
            <a:ext cx="2540001"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87880" tIns="44057" rIns="87880" bIns="44057" numCol="1" anchor="b" anchorCtr="0" compatLnSpc="1">
            <a:prstTxWarp prst="textNoShape">
              <a:avLst/>
            </a:prstTxWarp>
          </a:bodyPr>
          <a:lstStyle>
            <a:lvl1pPr algn="r">
              <a:spcBef>
                <a:spcPct val="50000"/>
              </a:spcBef>
              <a:defRPr sz="1400">
                <a:solidFill>
                  <a:schemeClr val="bg2"/>
                </a:solidFill>
                <a:latin typeface="Arial" pitchFamily="34" charset="0"/>
              </a:defRPr>
            </a:lvl1pPr>
          </a:lstStyle>
          <a:p>
            <a:pPr eaLnBrk="0" fontAlgn="base" hangingPunct="0">
              <a:spcAft>
                <a:spcPct val="0"/>
              </a:spcAft>
              <a:defRPr/>
            </a:pPr>
            <a:fld id="{3B508302-6559-4001-BC56-7B6FA46FF84C}" type="slidenum">
              <a:rPr lang="en-US" smtClean="0">
                <a:solidFill>
                  <a:srgbClr val="5E574E"/>
                </a:solidFill>
              </a:rPr>
              <a:pPr eaLnBrk="0" fontAlgn="base" hangingPunct="0">
                <a:spcAft>
                  <a:spcPct val="0"/>
                </a:spcAft>
                <a:defRPr/>
              </a:pPr>
              <a:t>‹#›</a:t>
            </a:fld>
            <a:endParaRPr lang="en-US">
              <a:solidFill>
                <a:srgbClr val="5E574E"/>
              </a:solidFill>
            </a:endParaRPr>
          </a:p>
        </p:txBody>
      </p:sp>
      <p:pic>
        <p:nvPicPr>
          <p:cNvPr id="1031" name="Picture 7" descr="paint"/>
          <p:cNvPicPr>
            <a:picLocks noChangeAspect="1" noChangeArrowheads="1"/>
          </p:cNvPicPr>
          <p:nvPr/>
        </p:nvPicPr>
        <p:blipFill>
          <a:blip r:embed="rId17">
            <a:clrChange>
              <a:clrFrom>
                <a:srgbClr val="C0C0C0"/>
              </a:clrFrom>
              <a:clrTo>
                <a:srgbClr val="C0C0C0">
                  <a:alpha val="0"/>
                </a:srgbClr>
              </a:clrTo>
            </a:clrChange>
            <a:extLst>
              <a:ext uri="{28A0092B-C50C-407E-A947-70E740481C1C}">
                <a14:useLocalDpi xmlns:a14="http://schemas.microsoft.com/office/drawing/2010/main" val="0"/>
              </a:ext>
            </a:extLst>
          </a:blip>
          <a:srcRect/>
          <a:stretch>
            <a:fillRect/>
          </a:stretch>
        </p:blipFill>
        <p:spPr bwMode="auto">
          <a:xfrm>
            <a:off x="1219200" y="1315837"/>
            <a:ext cx="10972800" cy="384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0624699"/>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Lst>
  <p:txStyles>
    <p:titleStyle>
      <a:lvl1pPr algn="l" rtl="0" eaLnBrk="0" fontAlgn="base" hangingPunct="0">
        <a:spcBef>
          <a:spcPct val="0"/>
        </a:spcBef>
        <a:spcAft>
          <a:spcPct val="0"/>
        </a:spcAft>
        <a:defRPr kumimoji="1" sz="4000">
          <a:solidFill>
            <a:schemeClr val="tx2"/>
          </a:solidFill>
          <a:latin typeface="+mj-lt"/>
          <a:ea typeface="+mj-ea"/>
          <a:cs typeface="+mj-cs"/>
        </a:defRPr>
      </a:lvl1pPr>
      <a:lvl2pPr algn="l" rtl="0" eaLnBrk="0" fontAlgn="base" hangingPunct="0">
        <a:spcBef>
          <a:spcPct val="0"/>
        </a:spcBef>
        <a:spcAft>
          <a:spcPct val="0"/>
        </a:spcAft>
        <a:defRPr kumimoji="1" sz="4000">
          <a:solidFill>
            <a:schemeClr val="tx2"/>
          </a:solidFill>
          <a:latin typeface="Arial Black" pitchFamily="34" charset="0"/>
        </a:defRPr>
      </a:lvl2pPr>
      <a:lvl3pPr algn="l" rtl="0" eaLnBrk="0" fontAlgn="base" hangingPunct="0">
        <a:spcBef>
          <a:spcPct val="0"/>
        </a:spcBef>
        <a:spcAft>
          <a:spcPct val="0"/>
        </a:spcAft>
        <a:defRPr kumimoji="1" sz="4000">
          <a:solidFill>
            <a:schemeClr val="tx2"/>
          </a:solidFill>
          <a:latin typeface="Arial Black" pitchFamily="34" charset="0"/>
        </a:defRPr>
      </a:lvl3pPr>
      <a:lvl4pPr algn="l" rtl="0" eaLnBrk="0" fontAlgn="base" hangingPunct="0">
        <a:spcBef>
          <a:spcPct val="0"/>
        </a:spcBef>
        <a:spcAft>
          <a:spcPct val="0"/>
        </a:spcAft>
        <a:defRPr kumimoji="1" sz="4000">
          <a:solidFill>
            <a:schemeClr val="tx2"/>
          </a:solidFill>
          <a:latin typeface="Arial Black" pitchFamily="34" charset="0"/>
        </a:defRPr>
      </a:lvl4pPr>
      <a:lvl5pPr algn="l" rtl="0" eaLnBrk="0" fontAlgn="base" hangingPunct="0">
        <a:spcBef>
          <a:spcPct val="0"/>
        </a:spcBef>
        <a:spcAft>
          <a:spcPct val="0"/>
        </a:spcAft>
        <a:defRPr kumimoji="1" sz="4000">
          <a:solidFill>
            <a:schemeClr val="tx2"/>
          </a:solidFill>
          <a:latin typeface="Arial Black" pitchFamily="34" charset="0"/>
        </a:defRPr>
      </a:lvl5pPr>
      <a:lvl6pPr marL="439398" algn="l" rtl="0" eaLnBrk="0" fontAlgn="base" hangingPunct="0">
        <a:spcBef>
          <a:spcPct val="0"/>
        </a:spcBef>
        <a:spcAft>
          <a:spcPct val="0"/>
        </a:spcAft>
        <a:defRPr kumimoji="1" sz="4000">
          <a:solidFill>
            <a:schemeClr val="tx2"/>
          </a:solidFill>
          <a:latin typeface="Arial Black" pitchFamily="34" charset="0"/>
        </a:defRPr>
      </a:lvl6pPr>
      <a:lvl7pPr marL="878798" algn="l" rtl="0" eaLnBrk="0" fontAlgn="base" hangingPunct="0">
        <a:spcBef>
          <a:spcPct val="0"/>
        </a:spcBef>
        <a:spcAft>
          <a:spcPct val="0"/>
        </a:spcAft>
        <a:defRPr kumimoji="1" sz="4000">
          <a:solidFill>
            <a:schemeClr val="tx2"/>
          </a:solidFill>
          <a:latin typeface="Arial Black" pitchFamily="34" charset="0"/>
        </a:defRPr>
      </a:lvl7pPr>
      <a:lvl8pPr marL="1318348" algn="l" rtl="0" eaLnBrk="0" fontAlgn="base" hangingPunct="0">
        <a:spcBef>
          <a:spcPct val="0"/>
        </a:spcBef>
        <a:spcAft>
          <a:spcPct val="0"/>
        </a:spcAft>
        <a:defRPr kumimoji="1" sz="4000">
          <a:solidFill>
            <a:schemeClr val="tx2"/>
          </a:solidFill>
          <a:latin typeface="Arial Black" pitchFamily="34" charset="0"/>
        </a:defRPr>
      </a:lvl8pPr>
      <a:lvl9pPr marL="1757856" algn="l" rtl="0" eaLnBrk="0" fontAlgn="base" hangingPunct="0">
        <a:spcBef>
          <a:spcPct val="0"/>
        </a:spcBef>
        <a:spcAft>
          <a:spcPct val="0"/>
        </a:spcAft>
        <a:defRPr kumimoji="1" sz="4000">
          <a:solidFill>
            <a:schemeClr val="tx2"/>
          </a:solidFill>
          <a:latin typeface="Arial Black" pitchFamily="34" charset="0"/>
        </a:defRPr>
      </a:lvl9pPr>
    </p:titleStyle>
    <p:bodyStyle>
      <a:lvl1pPr marL="329670" indent="-329670" algn="l" rtl="0" eaLnBrk="0" fontAlgn="base" hangingPunct="0">
        <a:spcBef>
          <a:spcPct val="20000"/>
        </a:spcBef>
        <a:spcAft>
          <a:spcPct val="0"/>
        </a:spcAft>
        <a:buClr>
          <a:schemeClr val="accent2"/>
        </a:buClr>
        <a:buFont typeface="Monotype Sorts" pitchFamily="2" charset="2"/>
        <a:buChar char="z"/>
        <a:defRPr kumimoji="1" sz="3200">
          <a:solidFill>
            <a:schemeClr val="tx1"/>
          </a:solidFill>
          <a:latin typeface="+mn-lt"/>
          <a:ea typeface="+mn-ea"/>
          <a:cs typeface="+mn-cs"/>
        </a:defRPr>
      </a:lvl1pPr>
      <a:lvl2pPr marL="713762" indent="-273996" algn="l" rtl="0" eaLnBrk="0" fontAlgn="base" hangingPunct="0">
        <a:spcBef>
          <a:spcPct val="20000"/>
        </a:spcBef>
        <a:spcAft>
          <a:spcPct val="0"/>
        </a:spcAft>
        <a:buClr>
          <a:schemeClr val="accent2"/>
        </a:buClr>
        <a:buFont typeface="Monotype Sorts" pitchFamily="2" charset="2"/>
        <a:buChar char="y"/>
        <a:defRPr kumimoji="1" sz="2800">
          <a:solidFill>
            <a:schemeClr val="tx1"/>
          </a:solidFill>
          <a:latin typeface="+mn-lt"/>
        </a:defRPr>
      </a:lvl2pPr>
      <a:lvl3pPr marL="1098668" indent="-219698" algn="l" rtl="0" eaLnBrk="0" fontAlgn="base" hangingPunct="0">
        <a:spcBef>
          <a:spcPct val="20000"/>
        </a:spcBef>
        <a:spcAft>
          <a:spcPct val="0"/>
        </a:spcAft>
        <a:buClr>
          <a:schemeClr val="accent2"/>
        </a:buClr>
        <a:buFont typeface="Monotype Sorts" pitchFamily="2" charset="2"/>
        <a:buChar char="x"/>
        <a:defRPr kumimoji="1" sz="2400">
          <a:solidFill>
            <a:schemeClr val="tx1"/>
          </a:solidFill>
          <a:latin typeface="+mn-lt"/>
        </a:defRPr>
      </a:lvl3pPr>
      <a:lvl4pPr marL="1538141" indent="-219698" algn="l" rtl="0" eaLnBrk="0" fontAlgn="base" hangingPunct="0">
        <a:spcBef>
          <a:spcPct val="20000"/>
        </a:spcBef>
        <a:spcAft>
          <a:spcPct val="0"/>
        </a:spcAft>
        <a:buClr>
          <a:schemeClr val="accent2"/>
        </a:buClr>
        <a:buChar char="•"/>
        <a:defRPr kumimoji="1" sz="2000">
          <a:solidFill>
            <a:schemeClr val="tx1"/>
          </a:solidFill>
          <a:latin typeface="+mn-lt"/>
        </a:defRPr>
      </a:lvl4pPr>
      <a:lvl5pPr marL="1977606" indent="-219698" algn="l" rtl="0" eaLnBrk="0" fontAlgn="base" hangingPunct="0">
        <a:spcBef>
          <a:spcPct val="20000"/>
        </a:spcBef>
        <a:spcAft>
          <a:spcPct val="0"/>
        </a:spcAft>
        <a:buClr>
          <a:schemeClr val="accent2"/>
        </a:buClr>
        <a:buChar char="–"/>
        <a:defRPr kumimoji="1" sz="2000">
          <a:solidFill>
            <a:schemeClr val="tx1"/>
          </a:solidFill>
          <a:latin typeface="+mn-lt"/>
        </a:defRPr>
      </a:lvl5pPr>
      <a:lvl6pPr marL="2417128" indent="-219698" algn="l" rtl="0" eaLnBrk="0" fontAlgn="base" hangingPunct="0">
        <a:spcBef>
          <a:spcPct val="20000"/>
        </a:spcBef>
        <a:spcAft>
          <a:spcPct val="0"/>
        </a:spcAft>
        <a:buClr>
          <a:schemeClr val="accent2"/>
        </a:buClr>
        <a:buChar char="–"/>
        <a:defRPr kumimoji="1" sz="2000">
          <a:solidFill>
            <a:schemeClr val="tx1"/>
          </a:solidFill>
          <a:latin typeface="+mn-lt"/>
        </a:defRPr>
      </a:lvl6pPr>
      <a:lvl7pPr marL="2856622" indent="-219698" algn="l" rtl="0" eaLnBrk="0" fontAlgn="base" hangingPunct="0">
        <a:spcBef>
          <a:spcPct val="20000"/>
        </a:spcBef>
        <a:spcAft>
          <a:spcPct val="0"/>
        </a:spcAft>
        <a:buClr>
          <a:schemeClr val="accent2"/>
        </a:buClr>
        <a:buChar char="–"/>
        <a:defRPr kumimoji="1" sz="2000">
          <a:solidFill>
            <a:schemeClr val="tx1"/>
          </a:solidFill>
          <a:latin typeface="+mn-lt"/>
        </a:defRPr>
      </a:lvl7pPr>
      <a:lvl8pPr marL="3296062" indent="-219698" algn="l" rtl="0" eaLnBrk="0" fontAlgn="base" hangingPunct="0">
        <a:spcBef>
          <a:spcPct val="20000"/>
        </a:spcBef>
        <a:spcAft>
          <a:spcPct val="0"/>
        </a:spcAft>
        <a:buClr>
          <a:schemeClr val="accent2"/>
        </a:buClr>
        <a:buChar char="–"/>
        <a:defRPr kumimoji="1" sz="2000">
          <a:solidFill>
            <a:schemeClr val="tx1"/>
          </a:solidFill>
          <a:latin typeface="+mn-lt"/>
        </a:defRPr>
      </a:lvl8pPr>
      <a:lvl9pPr marL="3735462" indent="-219698" algn="l" rtl="0" eaLnBrk="0" fontAlgn="base" hangingPunct="0">
        <a:spcBef>
          <a:spcPct val="20000"/>
        </a:spcBef>
        <a:spcAft>
          <a:spcPct val="0"/>
        </a:spcAft>
        <a:buClr>
          <a:schemeClr val="accent2"/>
        </a:buClr>
        <a:buChar char="–"/>
        <a:defRPr kumimoji="1" sz="2000">
          <a:solidFill>
            <a:schemeClr val="tx1"/>
          </a:solidFill>
          <a:latin typeface="+mn-lt"/>
        </a:defRPr>
      </a:lvl9pPr>
    </p:bodyStyle>
    <p:otherStyle>
      <a:defPPr>
        <a:defRPr lang="en-US"/>
      </a:defPPr>
      <a:lvl1pPr marL="0" algn="l" defTabSz="878798" rtl="0" eaLnBrk="1" latinLnBrk="0" hangingPunct="1">
        <a:defRPr sz="1800" kern="1200">
          <a:solidFill>
            <a:schemeClr val="tx1"/>
          </a:solidFill>
          <a:latin typeface="+mn-lt"/>
          <a:ea typeface="+mn-ea"/>
          <a:cs typeface="+mn-cs"/>
        </a:defRPr>
      </a:lvl1pPr>
      <a:lvl2pPr marL="439398" algn="l" defTabSz="878798" rtl="0" eaLnBrk="1" latinLnBrk="0" hangingPunct="1">
        <a:defRPr sz="1800" kern="1200">
          <a:solidFill>
            <a:schemeClr val="tx1"/>
          </a:solidFill>
          <a:latin typeface="+mn-lt"/>
          <a:ea typeface="+mn-ea"/>
          <a:cs typeface="+mn-cs"/>
        </a:defRPr>
      </a:lvl2pPr>
      <a:lvl3pPr marL="878798" algn="l" defTabSz="878798" rtl="0" eaLnBrk="1" latinLnBrk="0" hangingPunct="1">
        <a:defRPr sz="1800" kern="1200">
          <a:solidFill>
            <a:schemeClr val="tx1"/>
          </a:solidFill>
          <a:latin typeface="+mn-lt"/>
          <a:ea typeface="+mn-ea"/>
          <a:cs typeface="+mn-cs"/>
        </a:defRPr>
      </a:lvl3pPr>
      <a:lvl4pPr marL="1318348" algn="l" defTabSz="878798" rtl="0" eaLnBrk="1" latinLnBrk="0" hangingPunct="1">
        <a:defRPr sz="1800" kern="1200">
          <a:solidFill>
            <a:schemeClr val="tx1"/>
          </a:solidFill>
          <a:latin typeface="+mn-lt"/>
          <a:ea typeface="+mn-ea"/>
          <a:cs typeface="+mn-cs"/>
        </a:defRPr>
      </a:lvl4pPr>
      <a:lvl5pPr marL="1757856" algn="l" defTabSz="878798" rtl="0" eaLnBrk="1" latinLnBrk="0" hangingPunct="1">
        <a:defRPr sz="1800" kern="1200">
          <a:solidFill>
            <a:schemeClr val="tx1"/>
          </a:solidFill>
          <a:latin typeface="+mn-lt"/>
          <a:ea typeface="+mn-ea"/>
          <a:cs typeface="+mn-cs"/>
        </a:defRPr>
      </a:lvl5pPr>
      <a:lvl6pPr marL="2197320" algn="l" defTabSz="878798" rtl="0" eaLnBrk="1" latinLnBrk="0" hangingPunct="1">
        <a:defRPr sz="1800" kern="1200">
          <a:solidFill>
            <a:schemeClr val="tx1"/>
          </a:solidFill>
          <a:latin typeface="+mn-lt"/>
          <a:ea typeface="+mn-ea"/>
          <a:cs typeface="+mn-cs"/>
        </a:defRPr>
      </a:lvl6pPr>
      <a:lvl7pPr marL="2636795" algn="l" defTabSz="878798" rtl="0" eaLnBrk="1" latinLnBrk="0" hangingPunct="1">
        <a:defRPr sz="1800" kern="1200">
          <a:solidFill>
            <a:schemeClr val="tx1"/>
          </a:solidFill>
          <a:latin typeface="+mn-lt"/>
          <a:ea typeface="+mn-ea"/>
          <a:cs typeface="+mn-cs"/>
        </a:defRPr>
      </a:lvl7pPr>
      <a:lvl8pPr marL="3076270" algn="l" defTabSz="878798" rtl="0" eaLnBrk="1" latinLnBrk="0" hangingPunct="1">
        <a:defRPr sz="1800" kern="1200">
          <a:solidFill>
            <a:schemeClr val="tx1"/>
          </a:solidFill>
          <a:latin typeface="+mn-lt"/>
          <a:ea typeface="+mn-ea"/>
          <a:cs typeface="+mn-cs"/>
        </a:defRPr>
      </a:lvl8pPr>
      <a:lvl9pPr marL="3515729" algn="l" defTabSz="878798"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41868" y="228600"/>
            <a:ext cx="103632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87880" tIns="44057" rIns="87880" bIns="44057" numCol="1" anchor="b"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1" y="1885977"/>
            <a:ext cx="10905067" cy="41719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87880" tIns="44057" rIns="87880" bIns="44057"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6" name="Rectangle 4"/>
          <p:cNvSpPr>
            <a:spLocks noGrp="1" noChangeArrowheads="1"/>
          </p:cNvSpPr>
          <p:nvPr>
            <p:ph type="dt" sz="half" idx="2"/>
          </p:nvPr>
        </p:nvSpPr>
        <p:spPr bwMode="auto">
          <a:xfrm>
            <a:off x="575739" y="6229351"/>
            <a:ext cx="2540001"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87880" tIns="44057" rIns="87880" bIns="44057" numCol="1" anchor="b" anchorCtr="0" compatLnSpc="1">
            <a:prstTxWarp prst="textNoShape">
              <a:avLst/>
            </a:prstTxWarp>
          </a:bodyPr>
          <a:lstStyle>
            <a:lvl1pPr>
              <a:spcBef>
                <a:spcPct val="50000"/>
              </a:spcBef>
              <a:defRPr sz="1181">
                <a:solidFill>
                  <a:schemeClr val="bg2"/>
                </a:solidFill>
                <a:latin typeface="Arial" pitchFamily="34" charset="0"/>
              </a:defRPr>
            </a:lvl1pPr>
          </a:lstStyle>
          <a:p>
            <a:pPr defTabSz="771571" eaLnBrk="0" fontAlgn="base" hangingPunct="0">
              <a:spcAft>
                <a:spcPct val="0"/>
              </a:spcAft>
              <a:defRPr/>
            </a:pPr>
            <a:endParaRPr lang="en-US">
              <a:solidFill>
                <a:srgbClr val="5E574E"/>
              </a:solidFill>
            </a:endParaRPr>
          </a:p>
        </p:txBody>
      </p:sp>
      <p:sp>
        <p:nvSpPr>
          <p:cNvPr id="3077" name="Rectangle 5"/>
          <p:cNvSpPr>
            <a:spLocks noGrp="1" noChangeArrowheads="1"/>
          </p:cNvSpPr>
          <p:nvPr>
            <p:ph type="ftr" sz="quarter" idx="3"/>
          </p:nvPr>
        </p:nvSpPr>
        <p:spPr bwMode="auto">
          <a:xfrm>
            <a:off x="4165602" y="6229351"/>
            <a:ext cx="3860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87880" tIns="44057" rIns="87880" bIns="44057" numCol="1" anchor="b" anchorCtr="0" compatLnSpc="1">
            <a:prstTxWarp prst="textNoShape">
              <a:avLst/>
            </a:prstTxWarp>
          </a:bodyPr>
          <a:lstStyle>
            <a:lvl1pPr algn="ctr">
              <a:spcBef>
                <a:spcPct val="50000"/>
              </a:spcBef>
              <a:defRPr sz="1181">
                <a:solidFill>
                  <a:schemeClr val="bg2"/>
                </a:solidFill>
                <a:latin typeface="Arial" pitchFamily="34" charset="0"/>
              </a:defRPr>
            </a:lvl1pPr>
          </a:lstStyle>
          <a:p>
            <a:pPr defTabSz="771571" eaLnBrk="0" fontAlgn="base" hangingPunct="0">
              <a:spcAft>
                <a:spcPct val="0"/>
              </a:spcAft>
              <a:defRPr/>
            </a:pPr>
            <a:endParaRPr lang="en-US">
              <a:solidFill>
                <a:srgbClr val="5E574E"/>
              </a:solidFill>
            </a:endParaRPr>
          </a:p>
        </p:txBody>
      </p:sp>
      <p:sp>
        <p:nvSpPr>
          <p:cNvPr id="3078" name="Rectangle 6"/>
          <p:cNvSpPr>
            <a:spLocks noGrp="1" noChangeArrowheads="1"/>
          </p:cNvSpPr>
          <p:nvPr>
            <p:ph type="sldNum" sz="quarter" idx="4"/>
          </p:nvPr>
        </p:nvSpPr>
        <p:spPr bwMode="auto">
          <a:xfrm>
            <a:off x="8974674" y="6229351"/>
            <a:ext cx="2540001"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87880" tIns="44057" rIns="87880" bIns="44057" numCol="1" anchor="b" anchorCtr="0" compatLnSpc="1">
            <a:prstTxWarp prst="textNoShape">
              <a:avLst/>
            </a:prstTxWarp>
          </a:bodyPr>
          <a:lstStyle>
            <a:lvl1pPr algn="r">
              <a:spcBef>
                <a:spcPct val="50000"/>
              </a:spcBef>
              <a:defRPr sz="1181">
                <a:solidFill>
                  <a:schemeClr val="bg2"/>
                </a:solidFill>
                <a:latin typeface="Arial" pitchFamily="34" charset="0"/>
              </a:defRPr>
            </a:lvl1pPr>
          </a:lstStyle>
          <a:p>
            <a:pPr defTabSz="771571" eaLnBrk="0" fontAlgn="base" hangingPunct="0">
              <a:spcAft>
                <a:spcPct val="0"/>
              </a:spcAft>
              <a:defRPr/>
            </a:pPr>
            <a:fld id="{3B508302-6559-4001-BC56-7B6FA46FF84C}" type="slidenum">
              <a:rPr lang="en-US" smtClean="0">
                <a:solidFill>
                  <a:srgbClr val="5E574E"/>
                </a:solidFill>
              </a:rPr>
              <a:pPr defTabSz="771571" eaLnBrk="0" fontAlgn="base" hangingPunct="0">
                <a:spcAft>
                  <a:spcPct val="0"/>
                </a:spcAft>
                <a:defRPr/>
              </a:pPr>
              <a:t>‹#›</a:t>
            </a:fld>
            <a:endParaRPr lang="en-US">
              <a:solidFill>
                <a:srgbClr val="5E574E"/>
              </a:solidFill>
            </a:endParaRPr>
          </a:p>
        </p:txBody>
      </p:sp>
      <p:pic>
        <p:nvPicPr>
          <p:cNvPr id="1031" name="Picture 7" descr="paint"/>
          <p:cNvPicPr>
            <a:picLocks noChangeAspect="1" noChangeArrowheads="1"/>
          </p:cNvPicPr>
          <p:nvPr/>
        </p:nvPicPr>
        <p:blipFill>
          <a:blip r:embed="rId18">
            <a:clrChange>
              <a:clrFrom>
                <a:srgbClr val="C0C0C0"/>
              </a:clrFrom>
              <a:clrTo>
                <a:srgbClr val="C0C0C0">
                  <a:alpha val="0"/>
                </a:srgbClr>
              </a:clrTo>
            </a:clrChange>
            <a:extLst>
              <a:ext uri="{28A0092B-C50C-407E-A947-70E740481C1C}">
                <a14:useLocalDpi xmlns:a14="http://schemas.microsoft.com/office/drawing/2010/main" val="0"/>
              </a:ext>
            </a:extLst>
          </a:blip>
          <a:srcRect/>
          <a:stretch>
            <a:fillRect/>
          </a:stretch>
        </p:blipFill>
        <p:spPr bwMode="auto">
          <a:xfrm>
            <a:off x="1219200" y="1315839"/>
            <a:ext cx="10972800" cy="384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1411769"/>
      </p:ext>
    </p:extLst>
  </p:cSld>
  <p:clrMap bg1="lt1" tx1="dk1" bg2="lt2" tx2="dk2" accent1="accent1" accent2="accent2" accent3="accent3" accent4="accent4" accent5="accent5" accent6="accent6" hlink="hlink" folHlink="folHlink"/>
  <p:sldLayoutIdLst>
    <p:sldLayoutId id="2147484089" r:id="rId1"/>
    <p:sldLayoutId id="2147484090" r:id="rId2"/>
    <p:sldLayoutId id="2147484091" r:id="rId3"/>
    <p:sldLayoutId id="2147484092" r:id="rId4"/>
    <p:sldLayoutId id="2147484093" r:id="rId5"/>
    <p:sldLayoutId id="2147484094" r:id="rId6"/>
    <p:sldLayoutId id="2147484095" r:id="rId7"/>
    <p:sldLayoutId id="2147484096" r:id="rId8"/>
    <p:sldLayoutId id="2147484097" r:id="rId9"/>
    <p:sldLayoutId id="2147484098" r:id="rId10"/>
    <p:sldLayoutId id="2147484099" r:id="rId11"/>
    <p:sldLayoutId id="2147484100" r:id="rId12"/>
    <p:sldLayoutId id="2147484101" r:id="rId13"/>
    <p:sldLayoutId id="2147484102" r:id="rId14"/>
    <p:sldLayoutId id="2147484103" r:id="rId15"/>
    <p:sldLayoutId id="2147484104" r:id="rId16"/>
  </p:sldLayoutIdLst>
  <p:txStyles>
    <p:titleStyle>
      <a:lvl1pPr algn="l" rtl="0" eaLnBrk="0" fontAlgn="base" hangingPunct="0">
        <a:spcBef>
          <a:spcPct val="0"/>
        </a:spcBef>
        <a:spcAft>
          <a:spcPct val="0"/>
        </a:spcAft>
        <a:defRPr kumimoji="1" sz="3375">
          <a:solidFill>
            <a:schemeClr val="tx2"/>
          </a:solidFill>
          <a:latin typeface="+mj-lt"/>
          <a:ea typeface="+mj-ea"/>
          <a:cs typeface="+mj-cs"/>
        </a:defRPr>
      </a:lvl1pPr>
      <a:lvl2pPr algn="l" rtl="0" eaLnBrk="0" fontAlgn="base" hangingPunct="0">
        <a:spcBef>
          <a:spcPct val="0"/>
        </a:spcBef>
        <a:spcAft>
          <a:spcPct val="0"/>
        </a:spcAft>
        <a:defRPr kumimoji="1" sz="3375">
          <a:solidFill>
            <a:schemeClr val="tx2"/>
          </a:solidFill>
          <a:latin typeface="Arial Black" pitchFamily="34" charset="0"/>
        </a:defRPr>
      </a:lvl2pPr>
      <a:lvl3pPr algn="l" rtl="0" eaLnBrk="0" fontAlgn="base" hangingPunct="0">
        <a:spcBef>
          <a:spcPct val="0"/>
        </a:spcBef>
        <a:spcAft>
          <a:spcPct val="0"/>
        </a:spcAft>
        <a:defRPr kumimoji="1" sz="3375">
          <a:solidFill>
            <a:schemeClr val="tx2"/>
          </a:solidFill>
          <a:latin typeface="Arial Black" pitchFamily="34" charset="0"/>
        </a:defRPr>
      </a:lvl3pPr>
      <a:lvl4pPr algn="l" rtl="0" eaLnBrk="0" fontAlgn="base" hangingPunct="0">
        <a:spcBef>
          <a:spcPct val="0"/>
        </a:spcBef>
        <a:spcAft>
          <a:spcPct val="0"/>
        </a:spcAft>
        <a:defRPr kumimoji="1" sz="3375">
          <a:solidFill>
            <a:schemeClr val="tx2"/>
          </a:solidFill>
          <a:latin typeface="Arial Black" pitchFamily="34" charset="0"/>
        </a:defRPr>
      </a:lvl4pPr>
      <a:lvl5pPr algn="l" rtl="0" eaLnBrk="0" fontAlgn="base" hangingPunct="0">
        <a:spcBef>
          <a:spcPct val="0"/>
        </a:spcBef>
        <a:spcAft>
          <a:spcPct val="0"/>
        </a:spcAft>
        <a:defRPr kumimoji="1" sz="3375">
          <a:solidFill>
            <a:schemeClr val="tx2"/>
          </a:solidFill>
          <a:latin typeface="Arial Black" pitchFamily="34" charset="0"/>
        </a:defRPr>
      </a:lvl5pPr>
      <a:lvl6pPr marL="370764" algn="l" rtl="0" eaLnBrk="0" fontAlgn="base" hangingPunct="0">
        <a:spcBef>
          <a:spcPct val="0"/>
        </a:spcBef>
        <a:spcAft>
          <a:spcPct val="0"/>
        </a:spcAft>
        <a:defRPr kumimoji="1" sz="3375">
          <a:solidFill>
            <a:schemeClr val="tx2"/>
          </a:solidFill>
          <a:latin typeface="Arial Black" pitchFamily="34" charset="0"/>
        </a:defRPr>
      </a:lvl6pPr>
      <a:lvl7pPr marL="741530" algn="l" rtl="0" eaLnBrk="0" fontAlgn="base" hangingPunct="0">
        <a:spcBef>
          <a:spcPct val="0"/>
        </a:spcBef>
        <a:spcAft>
          <a:spcPct val="0"/>
        </a:spcAft>
        <a:defRPr kumimoji="1" sz="3375">
          <a:solidFill>
            <a:schemeClr val="tx2"/>
          </a:solidFill>
          <a:latin typeface="Arial Black" pitchFamily="34" charset="0"/>
        </a:defRPr>
      </a:lvl7pPr>
      <a:lvl8pPr marL="1112422" algn="l" rtl="0" eaLnBrk="0" fontAlgn="base" hangingPunct="0">
        <a:spcBef>
          <a:spcPct val="0"/>
        </a:spcBef>
        <a:spcAft>
          <a:spcPct val="0"/>
        </a:spcAft>
        <a:defRPr kumimoji="1" sz="3375">
          <a:solidFill>
            <a:schemeClr val="tx2"/>
          </a:solidFill>
          <a:latin typeface="Arial Black" pitchFamily="34" charset="0"/>
        </a:defRPr>
      </a:lvl8pPr>
      <a:lvl9pPr marL="1483279" algn="l" rtl="0" eaLnBrk="0" fontAlgn="base" hangingPunct="0">
        <a:spcBef>
          <a:spcPct val="0"/>
        </a:spcBef>
        <a:spcAft>
          <a:spcPct val="0"/>
        </a:spcAft>
        <a:defRPr kumimoji="1" sz="3375">
          <a:solidFill>
            <a:schemeClr val="tx2"/>
          </a:solidFill>
          <a:latin typeface="Arial Black" pitchFamily="34" charset="0"/>
        </a:defRPr>
      </a:lvl9pPr>
    </p:titleStyle>
    <p:bodyStyle>
      <a:lvl1pPr marL="278176" indent="-278176" algn="l" rtl="0" eaLnBrk="0" fontAlgn="base" hangingPunct="0">
        <a:spcBef>
          <a:spcPct val="20000"/>
        </a:spcBef>
        <a:spcAft>
          <a:spcPct val="0"/>
        </a:spcAft>
        <a:buClr>
          <a:schemeClr val="accent2"/>
        </a:buClr>
        <a:buFont typeface="Monotype Sorts" pitchFamily="2" charset="2"/>
        <a:buChar char="z"/>
        <a:defRPr kumimoji="1" sz="2700">
          <a:solidFill>
            <a:schemeClr val="tx1"/>
          </a:solidFill>
          <a:latin typeface="+mn-lt"/>
          <a:ea typeface="+mn-ea"/>
          <a:cs typeface="+mn-cs"/>
        </a:defRPr>
      </a:lvl1pPr>
      <a:lvl2pPr marL="602272" indent="-231198" algn="l" rtl="0" eaLnBrk="0" fontAlgn="base" hangingPunct="0">
        <a:spcBef>
          <a:spcPct val="20000"/>
        </a:spcBef>
        <a:spcAft>
          <a:spcPct val="0"/>
        </a:spcAft>
        <a:buClr>
          <a:schemeClr val="accent2"/>
        </a:buClr>
        <a:buFont typeface="Monotype Sorts" pitchFamily="2" charset="2"/>
        <a:buChar char="y"/>
        <a:defRPr kumimoji="1" sz="2363">
          <a:solidFill>
            <a:schemeClr val="tx1"/>
          </a:solidFill>
          <a:latin typeface="+mn-lt"/>
        </a:defRPr>
      </a:lvl2pPr>
      <a:lvl3pPr marL="927056" indent="-185381" algn="l" rtl="0" eaLnBrk="0" fontAlgn="base" hangingPunct="0">
        <a:spcBef>
          <a:spcPct val="20000"/>
        </a:spcBef>
        <a:spcAft>
          <a:spcPct val="0"/>
        </a:spcAft>
        <a:buClr>
          <a:schemeClr val="accent2"/>
        </a:buClr>
        <a:buFont typeface="Monotype Sorts" pitchFamily="2" charset="2"/>
        <a:buChar char="x"/>
        <a:defRPr kumimoji="1" sz="2025">
          <a:solidFill>
            <a:schemeClr val="tx1"/>
          </a:solidFill>
          <a:latin typeface="+mn-lt"/>
        </a:defRPr>
      </a:lvl3pPr>
      <a:lvl4pPr marL="1297883" indent="-185381" algn="l" rtl="0" eaLnBrk="0" fontAlgn="base" hangingPunct="0">
        <a:spcBef>
          <a:spcPct val="20000"/>
        </a:spcBef>
        <a:spcAft>
          <a:spcPct val="0"/>
        </a:spcAft>
        <a:buClr>
          <a:schemeClr val="accent2"/>
        </a:buClr>
        <a:buChar char="•"/>
        <a:defRPr kumimoji="1" sz="1688">
          <a:solidFill>
            <a:schemeClr val="tx1"/>
          </a:solidFill>
          <a:latin typeface="+mn-lt"/>
        </a:defRPr>
      </a:lvl4pPr>
      <a:lvl5pPr marL="1668704" indent="-185381" algn="l" rtl="0" eaLnBrk="0" fontAlgn="base" hangingPunct="0">
        <a:spcBef>
          <a:spcPct val="20000"/>
        </a:spcBef>
        <a:spcAft>
          <a:spcPct val="0"/>
        </a:spcAft>
        <a:buClr>
          <a:schemeClr val="accent2"/>
        </a:buClr>
        <a:buChar char="–"/>
        <a:defRPr kumimoji="1" sz="1688">
          <a:solidFill>
            <a:schemeClr val="tx1"/>
          </a:solidFill>
          <a:latin typeface="+mn-lt"/>
        </a:defRPr>
      </a:lvl5pPr>
      <a:lvl6pPr marL="2039573" indent="-185381" algn="l" rtl="0" eaLnBrk="0" fontAlgn="base" hangingPunct="0">
        <a:spcBef>
          <a:spcPct val="20000"/>
        </a:spcBef>
        <a:spcAft>
          <a:spcPct val="0"/>
        </a:spcAft>
        <a:buClr>
          <a:schemeClr val="accent2"/>
        </a:buClr>
        <a:buChar char="–"/>
        <a:defRPr kumimoji="1" sz="1688">
          <a:solidFill>
            <a:schemeClr val="tx1"/>
          </a:solidFill>
          <a:latin typeface="+mn-lt"/>
        </a:defRPr>
      </a:lvl6pPr>
      <a:lvl7pPr marL="2410418" indent="-185381" algn="l" rtl="0" eaLnBrk="0" fontAlgn="base" hangingPunct="0">
        <a:spcBef>
          <a:spcPct val="20000"/>
        </a:spcBef>
        <a:spcAft>
          <a:spcPct val="0"/>
        </a:spcAft>
        <a:buClr>
          <a:schemeClr val="accent2"/>
        </a:buClr>
        <a:buChar char="–"/>
        <a:defRPr kumimoji="1" sz="1688">
          <a:solidFill>
            <a:schemeClr val="tx1"/>
          </a:solidFill>
          <a:latin typeface="+mn-lt"/>
        </a:defRPr>
      </a:lvl7pPr>
      <a:lvl8pPr marL="2781217" indent="-185381" algn="l" rtl="0" eaLnBrk="0" fontAlgn="base" hangingPunct="0">
        <a:spcBef>
          <a:spcPct val="20000"/>
        </a:spcBef>
        <a:spcAft>
          <a:spcPct val="0"/>
        </a:spcAft>
        <a:buClr>
          <a:schemeClr val="accent2"/>
        </a:buClr>
        <a:buChar char="–"/>
        <a:defRPr kumimoji="1" sz="1688">
          <a:solidFill>
            <a:schemeClr val="tx1"/>
          </a:solidFill>
          <a:latin typeface="+mn-lt"/>
        </a:defRPr>
      </a:lvl8pPr>
      <a:lvl9pPr marL="3151983" indent="-185381" algn="l" rtl="0" eaLnBrk="0" fontAlgn="base" hangingPunct="0">
        <a:spcBef>
          <a:spcPct val="20000"/>
        </a:spcBef>
        <a:spcAft>
          <a:spcPct val="0"/>
        </a:spcAft>
        <a:buClr>
          <a:schemeClr val="accent2"/>
        </a:buClr>
        <a:buChar char="–"/>
        <a:defRPr kumimoji="1" sz="1688">
          <a:solidFill>
            <a:schemeClr val="tx1"/>
          </a:solidFill>
          <a:latin typeface="+mn-lt"/>
        </a:defRPr>
      </a:lvl9pPr>
    </p:bodyStyle>
    <p:otherStyle>
      <a:defPPr>
        <a:defRPr lang="en-US"/>
      </a:defPPr>
      <a:lvl1pPr marL="0" algn="l" defTabSz="741530" rtl="0" eaLnBrk="1" latinLnBrk="0" hangingPunct="1">
        <a:defRPr sz="1519" kern="1200">
          <a:solidFill>
            <a:schemeClr val="tx1"/>
          </a:solidFill>
          <a:latin typeface="+mn-lt"/>
          <a:ea typeface="+mn-ea"/>
          <a:cs typeface="+mn-cs"/>
        </a:defRPr>
      </a:lvl1pPr>
      <a:lvl2pPr marL="370764" algn="l" defTabSz="741530" rtl="0" eaLnBrk="1" latinLnBrk="0" hangingPunct="1">
        <a:defRPr sz="1519" kern="1200">
          <a:solidFill>
            <a:schemeClr val="tx1"/>
          </a:solidFill>
          <a:latin typeface="+mn-lt"/>
          <a:ea typeface="+mn-ea"/>
          <a:cs typeface="+mn-cs"/>
        </a:defRPr>
      </a:lvl2pPr>
      <a:lvl3pPr marL="741530" algn="l" defTabSz="741530" rtl="0" eaLnBrk="1" latinLnBrk="0" hangingPunct="1">
        <a:defRPr sz="1519" kern="1200">
          <a:solidFill>
            <a:schemeClr val="tx1"/>
          </a:solidFill>
          <a:latin typeface="+mn-lt"/>
          <a:ea typeface="+mn-ea"/>
          <a:cs typeface="+mn-cs"/>
        </a:defRPr>
      </a:lvl3pPr>
      <a:lvl4pPr marL="1112422" algn="l" defTabSz="741530" rtl="0" eaLnBrk="1" latinLnBrk="0" hangingPunct="1">
        <a:defRPr sz="1519" kern="1200">
          <a:solidFill>
            <a:schemeClr val="tx1"/>
          </a:solidFill>
          <a:latin typeface="+mn-lt"/>
          <a:ea typeface="+mn-ea"/>
          <a:cs typeface="+mn-cs"/>
        </a:defRPr>
      </a:lvl4pPr>
      <a:lvl5pPr marL="1483279" algn="l" defTabSz="741530" rtl="0" eaLnBrk="1" latinLnBrk="0" hangingPunct="1">
        <a:defRPr sz="1519" kern="1200">
          <a:solidFill>
            <a:schemeClr val="tx1"/>
          </a:solidFill>
          <a:latin typeface="+mn-lt"/>
          <a:ea typeface="+mn-ea"/>
          <a:cs typeface="+mn-cs"/>
        </a:defRPr>
      </a:lvl5pPr>
      <a:lvl6pPr marL="1854099" algn="l" defTabSz="741530" rtl="0" eaLnBrk="1" latinLnBrk="0" hangingPunct="1">
        <a:defRPr sz="1519" kern="1200">
          <a:solidFill>
            <a:schemeClr val="tx1"/>
          </a:solidFill>
          <a:latin typeface="+mn-lt"/>
          <a:ea typeface="+mn-ea"/>
          <a:cs typeface="+mn-cs"/>
        </a:defRPr>
      </a:lvl6pPr>
      <a:lvl7pPr marL="2224928" algn="l" defTabSz="741530" rtl="0" eaLnBrk="1" latinLnBrk="0" hangingPunct="1">
        <a:defRPr sz="1519" kern="1200">
          <a:solidFill>
            <a:schemeClr val="tx1"/>
          </a:solidFill>
          <a:latin typeface="+mn-lt"/>
          <a:ea typeface="+mn-ea"/>
          <a:cs typeface="+mn-cs"/>
        </a:defRPr>
      </a:lvl7pPr>
      <a:lvl8pPr marL="2595757" algn="l" defTabSz="741530" rtl="0" eaLnBrk="1" latinLnBrk="0" hangingPunct="1">
        <a:defRPr sz="1519" kern="1200">
          <a:solidFill>
            <a:schemeClr val="tx1"/>
          </a:solidFill>
          <a:latin typeface="+mn-lt"/>
          <a:ea typeface="+mn-ea"/>
          <a:cs typeface="+mn-cs"/>
        </a:defRPr>
      </a:lvl8pPr>
      <a:lvl9pPr marL="2966572" algn="l" defTabSz="741530" rtl="0" eaLnBrk="1" latinLnBrk="0" hangingPunct="1">
        <a:defRPr sz="151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jpg"/></Relationships>
</file>

<file path=ppt/slides/_rels/slide100.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image" Target="../media/image149.jpeg"/><Relationship Id="rId1" Type="http://schemas.openxmlformats.org/officeDocument/2006/relationships/slideLayout" Target="../slideLayouts/slideLayout182.xml"/><Relationship Id="rId4" Type="http://schemas.openxmlformats.org/officeDocument/2006/relationships/image" Target="../media/image128.png"/></Relationships>
</file>

<file path=ppt/slides/_rels/slide101.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182.xml"/></Relationships>
</file>

<file path=ppt/slides/_rels/slide102.xml.rels><?xml version="1.0" encoding="UTF-8" standalone="yes"?>
<Relationships xmlns="http://schemas.openxmlformats.org/package/2006/relationships"><Relationship Id="rId3" Type="http://schemas.openxmlformats.org/officeDocument/2006/relationships/image" Target="../media/image152.jpg"/><Relationship Id="rId2" Type="http://schemas.openxmlformats.org/officeDocument/2006/relationships/image" Target="../media/image151.jpg"/><Relationship Id="rId1" Type="http://schemas.openxmlformats.org/officeDocument/2006/relationships/slideLayout" Target="../slideLayouts/slideLayout182.xml"/><Relationship Id="rId4" Type="http://schemas.openxmlformats.org/officeDocument/2006/relationships/image" Target="../media/image128.png"/></Relationships>
</file>

<file path=ppt/slides/_rels/slide103.xml.rels><?xml version="1.0" encoding="UTF-8" standalone="yes"?>
<Relationships xmlns="http://schemas.openxmlformats.org/package/2006/relationships"><Relationship Id="rId3" Type="http://schemas.openxmlformats.org/officeDocument/2006/relationships/image" Target="../media/image154.jpg"/><Relationship Id="rId2" Type="http://schemas.openxmlformats.org/officeDocument/2006/relationships/image" Target="../media/image153.jpg"/><Relationship Id="rId1" Type="http://schemas.openxmlformats.org/officeDocument/2006/relationships/slideLayout" Target="../slideLayouts/slideLayout182.xml"/><Relationship Id="rId4" Type="http://schemas.openxmlformats.org/officeDocument/2006/relationships/image" Target="../media/image128.png"/></Relationships>
</file>

<file path=ppt/slides/_rels/slide104.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55.jpeg"/><Relationship Id="rId1" Type="http://schemas.openxmlformats.org/officeDocument/2006/relationships/slideLayout" Target="../slideLayouts/slideLayout18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82.xml"/></Relationships>
</file>

<file path=ppt/slides/_rels/slide106.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182.xml"/></Relationships>
</file>

<file path=ppt/slides/_rels/slide107.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hyperlink" Target="https://www.bloomberg.com/news/articles/2021-06-02/a-pot-knockoff-sometimes-made-with-household-acid-draws-scrutiny" TargetMode="External"/><Relationship Id="rId1" Type="http://schemas.openxmlformats.org/officeDocument/2006/relationships/slideLayout" Target="../slideLayouts/slideLayout182.xml"/></Relationships>
</file>

<file path=ppt/slides/_rels/slide108.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56.jpeg"/><Relationship Id="rId1" Type="http://schemas.openxmlformats.org/officeDocument/2006/relationships/slideLayout" Target="../slideLayouts/slideLayout182.xml"/></Relationships>
</file>

<file path=ppt/slides/_rels/slide109.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57.jpg"/><Relationship Id="rId1" Type="http://schemas.openxmlformats.org/officeDocument/2006/relationships/slideLayout" Target="../slideLayouts/slideLayout182.xml"/></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10.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hyperlink" Target="https://www.bloomberg.com/news/articles/2021-06-02/a-pot-knockoff-sometimes-made-with-household-acid-draws-scrutiny" TargetMode="External"/><Relationship Id="rId1" Type="http://schemas.openxmlformats.org/officeDocument/2006/relationships/slideLayout" Target="../slideLayouts/slideLayout182.xml"/></Relationships>
</file>

<file path=ppt/slides/_rels/slide111.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image" Target="../media/image158.jpeg"/><Relationship Id="rId1" Type="http://schemas.openxmlformats.org/officeDocument/2006/relationships/slideLayout" Target="../slideLayouts/slideLayout182.xml"/><Relationship Id="rId4" Type="http://schemas.openxmlformats.org/officeDocument/2006/relationships/image" Target="../media/image128.png"/></Relationships>
</file>

<file path=ppt/slides/_rels/slide112.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60.png"/><Relationship Id="rId1" Type="http://schemas.openxmlformats.org/officeDocument/2006/relationships/slideLayout" Target="../slideLayouts/slideLayout182.xml"/></Relationships>
</file>

<file path=ppt/slides/_rels/slide113.xml.rels><?xml version="1.0" encoding="UTF-8" standalone="yes"?>
<Relationships xmlns="http://schemas.openxmlformats.org/package/2006/relationships"><Relationship Id="rId3" Type="http://schemas.openxmlformats.org/officeDocument/2006/relationships/hyperlink" Target="https://pubmed.ncbi.nlm.nih.gov/36971760/" TargetMode="External"/><Relationship Id="rId2" Type="http://schemas.openxmlformats.org/officeDocument/2006/relationships/hyperlink" Target="https://pubmed.ncbi.nlm.nih.gov/36710464/" TargetMode="External"/><Relationship Id="rId1" Type="http://schemas.openxmlformats.org/officeDocument/2006/relationships/slideLayout" Target="../slideLayouts/slideLayout182.xml"/><Relationship Id="rId4" Type="http://schemas.openxmlformats.org/officeDocument/2006/relationships/image" Target="../media/image128.png"/></Relationships>
</file>

<file path=ppt/slides/_rels/slide114.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182.xml"/></Relationships>
</file>

<file path=ppt/slides/_rels/slide115.xml.rels><?xml version="1.0" encoding="UTF-8" standalone="yes"?>
<Relationships xmlns="http://schemas.openxmlformats.org/package/2006/relationships"><Relationship Id="rId3" Type="http://schemas.openxmlformats.org/officeDocument/2006/relationships/image" Target="../media/image162.jpg"/><Relationship Id="rId2" Type="http://schemas.openxmlformats.org/officeDocument/2006/relationships/image" Target="../media/image161.jpg"/><Relationship Id="rId1" Type="http://schemas.openxmlformats.org/officeDocument/2006/relationships/slideLayout" Target="../slideLayouts/slideLayout182.xml"/><Relationship Id="rId5" Type="http://schemas.openxmlformats.org/officeDocument/2006/relationships/image" Target="../media/image164.jpg"/><Relationship Id="rId4" Type="http://schemas.openxmlformats.org/officeDocument/2006/relationships/image" Target="../media/image163.jpg"/></Relationships>
</file>

<file path=ppt/slides/_rels/slide116.xml.rels><?xml version="1.0" encoding="UTF-8" standalone="yes"?>
<Relationships xmlns="http://schemas.openxmlformats.org/package/2006/relationships"><Relationship Id="rId3" Type="http://schemas.openxmlformats.org/officeDocument/2006/relationships/image" Target="../media/image166.jpg"/><Relationship Id="rId2" Type="http://schemas.openxmlformats.org/officeDocument/2006/relationships/image" Target="../media/image165.jpg"/><Relationship Id="rId1" Type="http://schemas.openxmlformats.org/officeDocument/2006/relationships/slideLayout" Target="../slideLayouts/slideLayout182.xml"/><Relationship Id="rId4" Type="http://schemas.openxmlformats.org/officeDocument/2006/relationships/image" Target="../media/image167.jpg"/></Relationships>
</file>

<file path=ppt/slides/_rels/slide117.xml.rels><?xml version="1.0" encoding="UTF-8" standalone="yes"?>
<Relationships xmlns="http://schemas.openxmlformats.org/package/2006/relationships"><Relationship Id="rId3" Type="http://schemas.openxmlformats.org/officeDocument/2006/relationships/image" Target="../media/image169.jpg"/><Relationship Id="rId7" Type="http://schemas.openxmlformats.org/officeDocument/2006/relationships/image" Target="../media/image173.jpg"/><Relationship Id="rId2" Type="http://schemas.openxmlformats.org/officeDocument/2006/relationships/image" Target="../media/image168.jpg"/><Relationship Id="rId1" Type="http://schemas.openxmlformats.org/officeDocument/2006/relationships/slideLayout" Target="../slideLayouts/slideLayout182.xml"/><Relationship Id="rId6" Type="http://schemas.openxmlformats.org/officeDocument/2006/relationships/image" Target="../media/image172.jpg"/><Relationship Id="rId5" Type="http://schemas.openxmlformats.org/officeDocument/2006/relationships/image" Target="../media/image171.jpg"/><Relationship Id="rId4" Type="http://schemas.openxmlformats.org/officeDocument/2006/relationships/image" Target="../media/image170.jpg"/></Relationships>
</file>

<file path=ppt/slides/_rels/slide118.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182.xml"/></Relationships>
</file>

<file path=ppt/slides/_rels/slide119.xml.rels><?xml version="1.0" encoding="UTF-8" standalone="yes"?>
<Relationships xmlns="http://schemas.openxmlformats.org/package/2006/relationships"><Relationship Id="rId3" Type="http://schemas.openxmlformats.org/officeDocument/2006/relationships/image" Target="../media/image175.emf"/><Relationship Id="rId2" Type="http://schemas.openxmlformats.org/officeDocument/2006/relationships/image" Target="../media/image174.emf"/><Relationship Id="rId1" Type="http://schemas.openxmlformats.org/officeDocument/2006/relationships/slideLayout" Target="../slideLayouts/slideLayout182.xml"/><Relationship Id="rId4" Type="http://schemas.openxmlformats.org/officeDocument/2006/relationships/image" Target="../media/image128.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20.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76.jpg"/><Relationship Id="rId1" Type="http://schemas.openxmlformats.org/officeDocument/2006/relationships/slideLayout" Target="../slideLayouts/slideLayout182.xml"/></Relationships>
</file>

<file path=ppt/slides/_rels/slide121.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77.jpg"/><Relationship Id="rId1" Type="http://schemas.openxmlformats.org/officeDocument/2006/relationships/slideLayout" Target="../slideLayouts/slideLayout182.xml"/></Relationships>
</file>

<file path=ppt/slides/_rels/slide122.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182.xml"/></Relationships>
</file>

<file path=ppt/slides/_rels/slide123.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40.xml"/><Relationship Id="rId1" Type="http://schemas.openxmlformats.org/officeDocument/2006/relationships/slideLayout" Target="../slideLayouts/slideLayout182.xml"/></Relationships>
</file>

<file path=ppt/slides/_rels/slide124.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182.xml"/></Relationships>
</file>

<file path=ppt/slides/_rels/slide125.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hyperlink" Target="mailto:suerthau@gmail.com" TargetMode="External"/><Relationship Id="rId1" Type="http://schemas.openxmlformats.org/officeDocument/2006/relationships/slideLayout" Target="../slideLayouts/slideLayout182.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4.png"/><Relationship Id="rId3" Type="http://schemas.openxmlformats.org/officeDocument/2006/relationships/image" Target="../media/image37.png"/><Relationship Id="rId7" Type="http://schemas.openxmlformats.org/officeDocument/2006/relationships/image" Target="../media/image330.png"/><Relationship Id="rId12"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46.xml"/><Relationship Id="rId6" Type="http://schemas.openxmlformats.org/officeDocument/2006/relationships/image" Target="../media/image39.png"/><Relationship Id="rId11" Type="http://schemas.openxmlformats.org/officeDocument/2006/relationships/image" Target="../media/image42.png"/><Relationship Id="rId5" Type="http://schemas.openxmlformats.org/officeDocument/2006/relationships/image" Target="../media/image310.png"/><Relationship Id="rId10" Type="http://schemas.openxmlformats.org/officeDocument/2006/relationships/image" Target="../media/image360.png"/><Relationship Id="rId4" Type="http://schemas.openxmlformats.org/officeDocument/2006/relationships/image" Target="../media/image38.png"/><Relationship Id="rId9" Type="http://schemas.openxmlformats.org/officeDocument/2006/relationships/image" Target="../media/image41.png"/><Relationship Id="rId1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63.xml"/></Relationships>
</file>

<file path=ppt/slides/_rels/slide1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7.xml"/><Relationship Id="rId1" Type="http://schemas.openxmlformats.org/officeDocument/2006/relationships/slideLayout" Target="../slideLayouts/slideLayout46.xml"/><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46.xml"/><Relationship Id="rId5" Type="http://schemas.openxmlformats.org/officeDocument/2006/relationships/image" Target="../media/image49.png"/><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9.xml"/><Relationship Id="rId1" Type="http://schemas.openxmlformats.org/officeDocument/2006/relationships/slideLayout" Target="../slideLayouts/slideLayout62.xml"/><Relationship Id="rId4" Type="http://schemas.openxmlformats.org/officeDocument/2006/relationships/image" Target="../media/image52.png"/></Relationships>
</file>

<file path=ppt/slides/_rels/slide2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0.xml"/><Relationship Id="rId1" Type="http://schemas.openxmlformats.org/officeDocument/2006/relationships/slideLayout" Target="../slideLayouts/slideLayout46.xml"/></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46.xml"/></Relationships>
</file>

<file path=ppt/slides/_rels/slide2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2.xml"/><Relationship Id="rId1" Type="http://schemas.openxmlformats.org/officeDocument/2006/relationships/slideLayout" Target="../slideLayouts/slideLayout46.xml"/></Relationships>
</file>

<file path=ppt/slides/_rels/slide2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3.xml"/><Relationship Id="rId1" Type="http://schemas.openxmlformats.org/officeDocument/2006/relationships/slideLayout" Target="../slideLayouts/slideLayout46.xml"/><Relationship Id="rId4" Type="http://schemas.openxmlformats.org/officeDocument/2006/relationships/image" Target="../media/image56.png"/></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4.png"/><Relationship Id="rId3" Type="http://schemas.openxmlformats.org/officeDocument/2006/relationships/image" Target="../media/image37.png"/><Relationship Id="rId7" Type="http://schemas.openxmlformats.org/officeDocument/2006/relationships/image" Target="../media/image330.png"/><Relationship Id="rId12"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46.xml"/><Relationship Id="rId6" Type="http://schemas.openxmlformats.org/officeDocument/2006/relationships/image" Target="../media/image39.png"/><Relationship Id="rId11" Type="http://schemas.openxmlformats.org/officeDocument/2006/relationships/image" Target="../media/image42.png"/><Relationship Id="rId5" Type="http://schemas.openxmlformats.org/officeDocument/2006/relationships/image" Target="../media/image310.png"/><Relationship Id="rId10" Type="http://schemas.openxmlformats.org/officeDocument/2006/relationships/image" Target="../media/image360.png"/><Relationship Id="rId4" Type="http://schemas.openxmlformats.org/officeDocument/2006/relationships/image" Target="../media/image38.png"/><Relationship Id="rId9" Type="http://schemas.openxmlformats.org/officeDocument/2006/relationships/image" Target="../media/image41.png"/><Relationship Id="rId14" Type="http://schemas.openxmlformats.org/officeDocument/2006/relationships/image" Target="../media/image45.png"/></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6.xml"/><Relationship Id="rId1" Type="http://schemas.openxmlformats.org/officeDocument/2006/relationships/slideLayout" Target="../slideLayouts/slideLayout46.xml"/></Relationships>
</file>

<file path=ppt/slides/_rels/slide2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7.xml"/><Relationship Id="rId1" Type="http://schemas.openxmlformats.org/officeDocument/2006/relationships/slideLayout" Target="../slideLayouts/slideLayout73.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9.xml"/><Relationship Id="rId1" Type="http://schemas.openxmlformats.org/officeDocument/2006/relationships/slideLayout" Target="../slideLayouts/slideLayout46.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0.xml"/><Relationship Id="rId1" Type="http://schemas.openxmlformats.org/officeDocument/2006/relationships/slideLayout" Target="../slideLayouts/slideLayout46.xml"/><Relationship Id="rId5" Type="http://schemas.openxmlformats.org/officeDocument/2006/relationships/image" Target="../media/image59.jpg"/><Relationship Id="rId4" Type="http://schemas.openxmlformats.org/officeDocument/2006/relationships/image" Target="../media/image58.png"/></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46.xml"/></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2.xml"/><Relationship Id="rId1" Type="http://schemas.openxmlformats.org/officeDocument/2006/relationships/slideLayout" Target="../slideLayouts/slideLayout46.xml"/></Relationships>
</file>

<file path=ppt/slides/_rels/slide3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3.xml"/><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4.xml"/><Relationship Id="rId1" Type="http://schemas.openxmlformats.org/officeDocument/2006/relationships/slideLayout" Target="../slideLayouts/slideLayout90.xml"/></Relationships>
</file>

<file path=ppt/slides/_rels/slide36.xml.rels><?xml version="1.0" encoding="UTF-8" standalone="yes"?>
<Relationships xmlns="http://schemas.openxmlformats.org/package/2006/relationships"><Relationship Id="rId3" Type="http://schemas.openxmlformats.org/officeDocument/2006/relationships/image" Target="../media/image62.gif"/><Relationship Id="rId2" Type="http://schemas.openxmlformats.org/officeDocument/2006/relationships/notesSlide" Target="../notesSlides/notesSlide35.xml"/><Relationship Id="rId1" Type="http://schemas.openxmlformats.org/officeDocument/2006/relationships/slideLayout" Target="../slideLayouts/slideLayout88.xml"/></Relationships>
</file>

<file path=ppt/slides/_rels/slide37.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36.xml"/><Relationship Id="rId1" Type="http://schemas.openxmlformats.org/officeDocument/2006/relationships/slideLayout" Target="../slideLayouts/slideLayout104.xml"/><Relationship Id="rId4" Type="http://schemas.openxmlformats.org/officeDocument/2006/relationships/image" Target="../media/image64.jpg"/></Relationships>
</file>

<file path=ppt/slides/_rels/slide3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19.xml"/></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7.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8.xml"/><Relationship Id="rId1" Type="http://schemas.openxmlformats.org/officeDocument/2006/relationships/slideLayout" Target="../slideLayouts/slideLayout58.xml"/></Relationships>
</file>

<file path=ppt/slides/_rels/slide41.xml.rels><?xml version="1.0" encoding="UTF-8" standalone="yes"?>
<Relationships xmlns="http://schemas.openxmlformats.org/package/2006/relationships"><Relationship Id="rId3" Type="http://schemas.openxmlformats.org/officeDocument/2006/relationships/hyperlink" Target="https://vaping360.com/learn/strongest-cannabinoid-thc-delta-variants/" TargetMode="External"/><Relationship Id="rId2" Type="http://schemas.openxmlformats.org/officeDocument/2006/relationships/notesSlide" Target="../notesSlides/notesSlide39.xml"/><Relationship Id="rId1" Type="http://schemas.openxmlformats.org/officeDocument/2006/relationships/slideLayout" Target="../slideLayouts/slideLayout134.xml"/><Relationship Id="rId4" Type="http://schemas.openxmlformats.org/officeDocument/2006/relationships/image" Target="../media/image67.png"/></Relationships>
</file>

<file path=ppt/slides/_rels/slide42.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8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79.xml"/></Relationships>
</file>

<file path=ppt/slides/_rels/slide4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78.xml"/></Relationships>
</file>

<file path=ppt/slides/_rels/slide45.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image" Target="../media/image69.jpg"/><Relationship Id="rId1" Type="http://schemas.openxmlformats.org/officeDocument/2006/relationships/slideLayout" Target="../slideLayouts/slideLayout18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47.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180.xml"/></Relationships>
</file>

<file path=ppt/slides/_rels/slide48.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181.xml"/></Relationships>
</file>

<file path=ppt/slides/_rels/slide49.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image" Target="../media/image73.jpg"/><Relationship Id="rId1" Type="http://schemas.openxmlformats.org/officeDocument/2006/relationships/slideLayout" Target="../slideLayouts/slideLayout180.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51.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18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56.xml.rels><?xml version="1.0" encoding="UTF-8" standalone="yes"?>
<Relationships xmlns="http://schemas.openxmlformats.org/package/2006/relationships"><Relationship Id="rId3" Type="http://schemas.openxmlformats.org/officeDocument/2006/relationships/image" Target="../media/image77.jpg"/><Relationship Id="rId7" Type="http://schemas.openxmlformats.org/officeDocument/2006/relationships/image" Target="../media/image81.jpg"/><Relationship Id="rId2" Type="http://schemas.openxmlformats.org/officeDocument/2006/relationships/image" Target="../media/image76.jpg"/><Relationship Id="rId1" Type="http://schemas.openxmlformats.org/officeDocument/2006/relationships/slideLayout" Target="../slideLayouts/slideLayout181.xml"/><Relationship Id="rId6" Type="http://schemas.openxmlformats.org/officeDocument/2006/relationships/image" Target="../media/image80.png"/><Relationship Id="rId5" Type="http://schemas.openxmlformats.org/officeDocument/2006/relationships/image" Target="../media/image79.jpg"/><Relationship Id="rId4" Type="http://schemas.openxmlformats.org/officeDocument/2006/relationships/image" Target="../media/image78.jpg"/></Relationships>
</file>

<file path=ppt/slides/_rels/slide57.xml.rels><?xml version="1.0" encoding="UTF-8" standalone="yes"?>
<Relationships xmlns="http://schemas.openxmlformats.org/package/2006/relationships"><Relationship Id="rId2" Type="http://schemas.openxmlformats.org/officeDocument/2006/relationships/image" Target="../media/image82.jpg"/><Relationship Id="rId1" Type="http://schemas.openxmlformats.org/officeDocument/2006/relationships/slideLayout" Target="../slideLayouts/slideLayout18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59.xml.rels><?xml version="1.0" encoding="UTF-8" standalone="yes"?>
<Relationships xmlns="http://schemas.openxmlformats.org/package/2006/relationships"><Relationship Id="rId2" Type="http://schemas.openxmlformats.org/officeDocument/2006/relationships/hyperlink" Target="http://www.cbs19.tv/article/news/local/65-students-charged-with-felony-for-bringing-thc-vape-tyler-isd-campuses/501-9bfbc945-6150-4f49-ad62-41114cef6db6" TargetMode="External"/><Relationship Id="rId1" Type="http://schemas.openxmlformats.org/officeDocument/2006/relationships/slideLayout" Target="../slideLayouts/slideLayout178.xml"/></Relationships>
</file>

<file path=ppt/slides/_rels/slide6.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61.xml.rels><?xml version="1.0" encoding="UTF-8" standalone="yes"?>
<Relationships xmlns="http://schemas.openxmlformats.org/package/2006/relationships"><Relationship Id="rId3" Type="http://schemas.openxmlformats.org/officeDocument/2006/relationships/image" Target="../media/image84.jpg"/><Relationship Id="rId7" Type="http://schemas.openxmlformats.org/officeDocument/2006/relationships/image" Target="../media/image88.jpg"/><Relationship Id="rId2" Type="http://schemas.openxmlformats.org/officeDocument/2006/relationships/image" Target="../media/image83.jpg"/><Relationship Id="rId1" Type="http://schemas.openxmlformats.org/officeDocument/2006/relationships/slideLayout" Target="../slideLayouts/slideLayout180.xml"/><Relationship Id="rId6" Type="http://schemas.openxmlformats.org/officeDocument/2006/relationships/image" Target="../media/image87.jpg"/><Relationship Id="rId5" Type="http://schemas.openxmlformats.org/officeDocument/2006/relationships/image" Target="../media/image86.jpg"/><Relationship Id="rId4" Type="http://schemas.openxmlformats.org/officeDocument/2006/relationships/image" Target="../media/image85.jpg"/></Relationships>
</file>

<file path=ppt/slides/_rels/slide62.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image" Target="../media/image89.jpg"/><Relationship Id="rId1" Type="http://schemas.openxmlformats.org/officeDocument/2006/relationships/slideLayout" Target="../slideLayouts/slideLayout180.xml"/><Relationship Id="rId6" Type="http://schemas.openxmlformats.org/officeDocument/2006/relationships/image" Target="../media/image93.jpg"/><Relationship Id="rId5" Type="http://schemas.openxmlformats.org/officeDocument/2006/relationships/image" Target="../media/image92.jpg"/><Relationship Id="rId4" Type="http://schemas.openxmlformats.org/officeDocument/2006/relationships/image" Target="../media/image91.jpg"/></Relationships>
</file>

<file path=ppt/slides/_rels/slide63.xml.rels><?xml version="1.0" encoding="UTF-8" standalone="yes"?>
<Relationships xmlns="http://schemas.openxmlformats.org/package/2006/relationships"><Relationship Id="rId3" Type="http://schemas.openxmlformats.org/officeDocument/2006/relationships/image" Target="../media/image95.jpg"/><Relationship Id="rId7" Type="http://schemas.openxmlformats.org/officeDocument/2006/relationships/image" Target="../media/image99.jpg"/><Relationship Id="rId2" Type="http://schemas.openxmlformats.org/officeDocument/2006/relationships/image" Target="../media/image94.jpg"/><Relationship Id="rId1" Type="http://schemas.openxmlformats.org/officeDocument/2006/relationships/slideLayout" Target="../slideLayouts/slideLayout180.xml"/><Relationship Id="rId6" Type="http://schemas.openxmlformats.org/officeDocument/2006/relationships/image" Target="../media/image98.png"/><Relationship Id="rId5" Type="http://schemas.openxmlformats.org/officeDocument/2006/relationships/image" Target="../media/image97.jpg"/><Relationship Id="rId4" Type="http://schemas.openxmlformats.org/officeDocument/2006/relationships/image" Target="../media/image96.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67.xml.rels><?xml version="1.0" encoding="UTF-8" standalone="yes"?>
<Relationships xmlns="http://schemas.openxmlformats.org/package/2006/relationships"><Relationship Id="rId2" Type="http://schemas.openxmlformats.org/officeDocument/2006/relationships/image" Target="../media/image100.jpg"/><Relationship Id="rId1" Type="http://schemas.openxmlformats.org/officeDocument/2006/relationships/slideLayout" Target="../slideLayouts/slideLayout180.xml"/></Relationships>
</file>

<file path=ppt/slides/_rels/slide68.xml.rels><?xml version="1.0" encoding="UTF-8" standalone="yes"?>
<Relationships xmlns="http://schemas.openxmlformats.org/package/2006/relationships"><Relationship Id="rId3" Type="http://schemas.openxmlformats.org/officeDocument/2006/relationships/image" Target="../media/image102.jpg"/><Relationship Id="rId2" Type="http://schemas.openxmlformats.org/officeDocument/2006/relationships/image" Target="../media/image101.jpg"/><Relationship Id="rId1" Type="http://schemas.openxmlformats.org/officeDocument/2006/relationships/slideLayout" Target="../slideLayouts/slideLayout181.xml"/><Relationship Id="rId6" Type="http://schemas.openxmlformats.org/officeDocument/2006/relationships/image" Target="../media/image105.jpg"/><Relationship Id="rId5" Type="http://schemas.openxmlformats.org/officeDocument/2006/relationships/image" Target="../media/image104.jpg"/><Relationship Id="rId4" Type="http://schemas.openxmlformats.org/officeDocument/2006/relationships/image" Target="../media/image103.jpg"/></Relationships>
</file>

<file path=ppt/slides/_rels/slide69.xml.rels><?xml version="1.0" encoding="UTF-8" standalone="yes"?>
<Relationships xmlns="http://schemas.openxmlformats.org/package/2006/relationships"><Relationship Id="rId3" Type="http://schemas.openxmlformats.org/officeDocument/2006/relationships/image" Target="../media/image107.jpg"/><Relationship Id="rId7" Type="http://schemas.openxmlformats.org/officeDocument/2006/relationships/image" Target="../media/image111.jpg"/><Relationship Id="rId2" Type="http://schemas.openxmlformats.org/officeDocument/2006/relationships/image" Target="../media/image106.jpg"/><Relationship Id="rId1" Type="http://schemas.openxmlformats.org/officeDocument/2006/relationships/slideLayout" Target="../slideLayouts/slideLayout181.xml"/><Relationship Id="rId6" Type="http://schemas.openxmlformats.org/officeDocument/2006/relationships/image" Target="../media/image110.jpg"/><Relationship Id="rId5" Type="http://schemas.openxmlformats.org/officeDocument/2006/relationships/image" Target="../media/image109.jpg"/><Relationship Id="rId4" Type="http://schemas.openxmlformats.org/officeDocument/2006/relationships/image" Target="../media/image108.jpg"/></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72.xml.rels><?xml version="1.0" encoding="UTF-8" standalone="yes"?>
<Relationships xmlns="http://schemas.openxmlformats.org/package/2006/relationships"><Relationship Id="rId3" Type="http://schemas.openxmlformats.org/officeDocument/2006/relationships/image" Target="../media/image113.jpg"/><Relationship Id="rId7" Type="http://schemas.openxmlformats.org/officeDocument/2006/relationships/image" Target="../media/image117.jpg"/><Relationship Id="rId2" Type="http://schemas.openxmlformats.org/officeDocument/2006/relationships/image" Target="../media/image112.jpg"/><Relationship Id="rId1" Type="http://schemas.openxmlformats.org/officeDocument/2006/relationships/slideLayout" Target="../slideLayouts/slideLayout181.xml"/><Relationship Id="rId6" Type="http://schemas.openxmlformats.org/officeDocument/2006/relationships/image" Target="../media/image116.jpg"/><Relationship Id="rId5" Type="http://schemas.openxmlformats.org/officeDocument/2006/relationships/image" Target="../media/image115.jpg"/><Relationship Id="rId4" Type="http://schemas.openxmlformats.org/officeDocument/2006/relationships/image" Target="../media/image114.jpg"/></Relationships>
</file>

<file path=ppt/slides/_rels/slide73.xml.rels><?xml version="1.0" encoding="UTF-8" standalone="yes"?>
<Relationships xmlns="http://schemas.openxmlformats.org/package/2006/relationships"><Relationship Id="rId3" Type="http://schemas.openxmlformats.org/officeDocument/2006/relationships/image" Target="../media/image119.jpg"/><Relationship Id="rId2" Type="http://schemas.openxmlformats.org/officeDocument/2006/relationships/image" Target="../media/image118.jpg"/><Relationship Id="rId1" Type="http://schemas.openxmlformats.org/officeDocument/2006/relationships/slideLayout" Target="../slideLayouts/slideLayout181.xml"/><Relationship Id="rId5" Type="http://schemas.openxmlformats.org/officeDocument/2006/relationships/image" Target="../media/image121.jpg"/><Relationship Id="rId4" Type="http://schemas.openxmlformats.org/officeDocument/2006/relationships/image" Target="../media/image120.jpg"/></Relationships>
</file>

<file path=ppt/slides/_rels/slide74.xml.rels><?xml version="1.0" encoding="UTF-8" standalone="yes"?>
<Relationships xmlns="http://schemas.openxmlformats.org/package/2006/relationships"><Relationship Id="rId3" Type="http://schemas.openxmlformats.org/officeDocument/2006/relationships/image" Target="../media/image123.jpg"/><Relationship Id="rId2" Type="http://schemas.openxmlformats.org/officeDocument/2006/relationships/image" Target="../media/image122.jpg"/><Relationship Id="rId1" Type="http://schemas.openxmlformats.org/officeDocument/2006/relationships/slideLayout" Target="../slideLayouts/slideLayout181.xml"/><Relationship Id="rId5" Type="http://schemas.openxmlformats.org/officeDocument/2006/relationships/image" Target="../media/image125.jpg"/><Relationship Id="rId4" Type="http://schemas.openxmlformats.org/officeDocument/2006/relationships/image" Target="../media/image124.jpg"/></Relationships>
</file>

<file path=ppt/slides/_rels/slide75.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178.xml"/></Relationships>
</file>

<file path=ppt/slides/_rels/slide76.xml.rels><?xml version="1.0" encoding="UTF-8" standalone="yes"?>
<Relationships xmlns="http://schemas.openxmlformats.org/package/2006/relationships"><Relationship Id="rId2" Type="http://schemas.openxmlformats.org/officeDocument/2006/relationships/image" Target="../media/image127.jpg"/><Relationship Id="rId1" Type="http://schemas.openxmlformats.org/officeDocument/2006/relationships/slideLayout" Target="../slideLayouts/slideLayout18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29.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81.xml.rels><?xml version="1.0" encoding="UTF-8" standalone="yes"?>
<Relationships xmlns="http://schemas.openxmlformats.org/package/2006/relationships"><Relationship Id="rId3" Type="http://schemas.openxmlformats.org/officeDocument/2006/relationships/hyperlink" Target="https://www.bloomberg.com/news/articles/2021-06-02/a-pot-knockoff-sometimes-made-with-household-acid-draws-scrutiny" TargetMode="External"/><Relationship Id="rId2" Type="http://schemas.openxmlformats.org/officeDocument/2006/relationships/hyperlink" Target="https://cen.acs.org/biological-chemistry/natural-products/Delta-8-THC-craze-concerns/99/i31" TargetMode="External"/><Relationship Id="rId1" Type="http://schemas.openxmlformats.org/officeDocument/2006/relationships/slideLayout" Target="../slideLayouts/slideLayout182.xml"/><Relationship Id="rId4" Type="http://schemas.openxmlformats.org/officeDocument/2006/relationships/image" Target="../media/image128.png"/></Relationships>
</file>

<file path=ppt/slides/_rels/slide82.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hyperlink" Target="https://www.newsweek.com/unintended-consequences-legalizing-hemp-opinion-1627595" TargetMode="External"/><Relationship Id="rId1" Type="http://schemas.openxmlformats.org/officeDocument/2006/relationships/slideLayout" Target="../slideLayouts/slideLayout182.xml"/></Relationships>
</file>

<file path=ppt/slides/_rels/slide83.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18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82.xml"/></Relationships>
</file>

<file path=ppt/slides/_rels/slide85.xml.rels><?xml version="1.0" encoding="UTF-8" standalone="yes"?>
<Relationships xmlns="http://schemas.openxmlformats.org/package/2006/relationships"><Relationship Id="rId3" Type="http://schemas.openxmlformats.org/officeDocument/2006/relationships/hyperlink" Target="https://pubmed.ncbi.nlm.nih.gov/36710464/" TargetMode="External"/><Relationship Id="rId2" Type="http://schemas.openxmlformats.org/officeDocument/2006/relationships/hyperlink" Target="https://www.aapcc.org/track/synthetic-cannabinoids" TargetMode="External"/><Relationship Id="rId1" Type="http://schemas.openxmlformats.org/officeDocument/2006/relationships/slideLayout" Target="../slideLayouts/slideLayout182.xml"/></Relationships>
</file>

<file path=ppt/slides/_rels/slide86.xml.rels><?xml version="1.0" encoding="UTF-8" standalone="yes"?>
<Relationships xmlns="http://schemas.openxmlformats.org/package/2006/relationships"><Relationship Id="rId2" Type="http://schemas.openxmlformats.org/officeDocument/2006/relationships/image" Target="../media/image129.jpg"/><Relationship Id="rId1" Type="http://schemas.openxmlformats.org/officeDocument/2006/relationships/slideLayout" Target="../slideLayouts/slideLayout182.xml"/></Relationships>
</file>

<file path=ppt/slides/_rels/slide87.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30.PNG"/><Relationship Id="rId1" Type="http://schemas.openxmlformats.org/officeDocument/2006/relationships/slideLayout" Target="../slideLayouts/slideLayout182.xml"/></Relationships>
</file>

<file path=ppt/slides/_rels/slide88.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182.xml"/><Relationship Id="rId5" Type="http://schemas.openxmlformats.org/officeDocument/2006/relationships/image" Target="../media/image134.png"/><Relationship Id="rId4" Type="http://schemas.openxmlformats.org/officeDocument/2006/relationships/image" Target="../media/image133.png"/></Relationships>
</file>

<file path=ppt/slides/_rels/slide89.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35.png"/><Relationship Id="rId1" Type="http://schemas.openxmlformats.org/officeDocument/2006/relationships/slideLayout" Target="../slideLayouts/slideLayout18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3" Type="http://schemas.openxmlformats.org/officeDocument/2006/relationships/image" Target="../media/image137.jpg"/><Relationship Id="rId2" Type="http://schemas.openxmlformats.org/officeDocument/2006/relationships/image" Target="../media/image136.jpg"/><Relationship Id="rId1" Type="http://schemas.openxmlformats.org/officeDocument/2006/relationships/slideLayout" Target="../slideLayouts/slideLayout182.xml"/><Relationship Id="rId4" Type="http://schemas.openxmlformats.org/officeDocument/2006/relationships/image" Target="../media/image128.png"/></Relationships>
</file>

<file path=ppt/slides/_rels/slide91.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38.jpeg"/><Relationship Id="rId1" Type="http://schemas.openxmlformats.org/officeDocument/2006/relationships/slideLayout" Target="../slideLayouts/slideLayout182.xml"/></Relationships>
</file>

<file path=ppt/slides/_rels/slide92.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png"/><Relationship Id="rId1" Type="http://schemas.openxmlformats.org/officeDocument/2006/relationships/slideLayout" Target="../slideLayouts/slideLayout182.xml"/><Relationship Id="rId4" Type="http://schemas.openxmlformats.org/officeDocument/2006/relationships/image" Target="../media/image128.png"/></Relationships>
</file>

<file path=ppt/slides/_rels/slide93.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hyperlink" Target="https://www.ftc.gov/news-events/news/press-releases/2023/07/ftc-sends-cease-desist-letters-fda-companies-selling-edible-products-containing-delta-8-thc" TargetMode="External"/><Relationship Id="rId1" Type="http://schemas.openxmlformats.org/officeDocument/2006/relationships/slideLayout" Target="../slideLayouts/slideLayout182.xml"/></Relationships>
</file>

<file path=ppt/slides/_rels/slide94.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image" Target="../media/image141.jpeg"/><Relationship Id="rId1" Type="http://schemas.openxmlformats.org/officeDocument/2006/relationships/slideLayout" Target="../slideLayouts/slideLayout182.xml"/><Relationship Id="rId5" Type="http://schemas.openxmlformats.org/officeDocument/2006/relationships/image" Target="../media/image128.png"/><Relationship Id="rId4" Type="http://schemas.openxmlformats.org/officeDocument/2006/relationships/image" Target="../media/image143.jpeg"/></Relationships>
</file>

<file path=ppt/slides/_rels/slide95.xml.rels><?xml version="1.0" encoding="UTF-8" standalone="yes"?>
<Relationships xmlns="http://schemas.openxmlformats.org/package/2006/relationships"><Relationship Id="rId3" Type="http://schemas.openxmlformats.org/officeDocument/2006/relationships/hyperlink" Target="https://pubmed.ncbi.nlm.nih.gov/36710464/" TargetMode="External"/><Relationship Id="rId2" Type="http://schemas.openxmlformats.org/officeDocument/2006/relationships/hyperlink" Target="https://delta8resellers.com/shop/" TargetMode="External"/><Relationship Id="rId1" Type="http://schemas.openxmlformats.org/officeDocument/2006/relationships/slideLayout" Target="../slideLayouts/slideLayout182.xml"/><Relationship Id="rId4" Type="http://schemas.openxmlformats.org/officeDocument/2006/relationships/hyperlink" Target="https://pubmed.ncbi.nlm.nih.gov/36971760/" TargetMode="External"/></Relationships>
</file>

<file path=ppt/slides/_rels/slide96.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44.png"/><Relationship Id="rId1" Type="http://schemas.openxmlformats.org/officeDocument/2006/relationships/slideLayout" Target="../slideLayouts/slideLayout182.xml"/></Relationships>
</file>

<file path=ppt/slides/_rels/slide97.xml.rels><?xml version="1.0" encoding="UTF-8" standalone="yes"?>
<Relationships xmlns="http://schemas.openxmlformats.org/package/2006/relationships"><Relationship Id="rId3" Type="http://schemas.openxmlformats.org/officeDocument/2006/relationships/image" Target="../media/image146.jpg"/><Relationship Id="rId2" Type="http://schemas.openxmlformats.org/officeDocument/2006/relationships/image" Target="../media/image145.jpg"/><Relationship Id="rId1" Type="http://schemas.openxmlformats.org/officeDocument/2006/relationships/slideLayout" Target="../slideLayouts/slideLayout182.xml"/><Relationship Id="rId4" Type="http://schemas.openxmlformats.org/officeDocument/2006/relationships/image" Target="../media/image147.jpg"/></Relationships>
</file>

<file path=ppt/slides/_rels/slide98.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48.jpg"/><Relationship Id="rId1" Type="http://schemas.openxmlformats.org/officeDocument/2006/relationships/slideLayout" Target="../slideLayouts/slideLayout182.xml"/></Relationships>
</file>

<file path=ppt/slides/_rels/slide99.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18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21058" y="3236137"/>
            <a:ext cx="8050702" cy="2034319"/>
          </a:xfrm>
        </p:spPr>
        <p:txBody>
          <a:bodyPr>
            <a:normAutofit fontScale="90000"/>
          </a:bodyPr>
          <a:lstStyle/>
          <a:p>
            <a:r>
              <a:rPr lang="en-US" b="1" dirty="0">
                <a:latin typeface="Arial" charset="0"/>
                <a:ea typeface="Arial" charset="0"/>
                <a:cs typeface="Arial" charset="0"/>
              </a:rPr>
              <a:t>Semi-Synthetic Cannabis Products: Public Health Concerns and Policy Solutions</a:t>
            </a:r>
            <a:br>
              <a:rPr lang="en-US" dirty="0">
                <a:latin typeface="Arial" charset="0"/>
                <a:ea typeface="Arial" charset="0"/>
                <a:cs typeface="Arial" charset="0"/>
              </a:rPr>
            </a:br>
            <a:br>
              <a:rPr lang="en-US" dirty="0">
                <a:latin typeface="Arial" charset="0"/>
                <a:ea typeface="Arial" charset="0"/>
                <a:cs typeface="Arial" charset="0"/>
              </a:rPr>
            </a:br>
            <a:r>
              <a:rPr lang="en-US" sz="2700" dirty="0">
                <a:latin typeface="Arial" charset="0"/>
                <a:ea typeface="Arial" charset="0"/>
                <a:cs typeface="Arial" charset="0"/>
              </a:rPr>
              <a:t>Delivered by: </a:t>
            </a:r>
            <a:br>
              <a:rPr lang="en-US" sz="2700" dirty="0">
                <a:latin typeface="Arial" charset="0"/>
                <a:ea typeface="Arial" charset="0"/>
                <a:cs typeface="Arial" charset="0"/>
              </a:rPr>
            </a:br>
            <a:r>
              <a:rPr lang="en-US" sz="2700" dirty="0">
                <a:latin typeface="Arial" charset="0"/>
                <a:ea typeface="Arial" charset="0"/>
                <a:cs typeface="Arial" charset="0"/>
              </a:rPr>
              <a:t>Prevention Technology Transfer Center Cannabis Risk Workgroup</a:t>
            </a:r>
            <a:br>
              <a:rPr lang="en-US" sz="2700" dirty="0">
                <a:latin typeface="Arial" charset="0"/>
                <a:ea typeface="Arial" charset="0"/>
                <a:cs typeface="Arial" charset="0"/>
              </a:rPr>
            </a:br>
            <a:r>
              <a:rPr lang="en-US" sz="2700" dirty="0">
                <a:latin typeface="Arial" charset="0"/>
                <a:ea typeface="Arial" charset="0"/>
                <a:cs typeface="Arial" charset="0"/>
              </a:rPr>
              <a:t>May 23, 2024</a:t>
            </a:r>
            <a:br>
              <a:rPr lang="en-US" dirty="0">
                <a:latin typeface="Arial" charset="0"/>
                <a:ea typeface="Arial" charset="0"/>
                <a:cs typeface="Arial" charset="0"/>
              </a:rPr>
            </a:br>
            <a:endParaRPr lang="en-US" dirty="0">
              <a:latin typeface="Arial" charset="0"/>
              <a:ea typeface="Arial" charset="0"/>
              <a:cs typeface="Arial" charset="0"/>
            </a:endParaRPr>
          </a:p>
        </p:txBody>
      </p:sp>
      <p:pic>
        <p:nvPicPr>
          <p:cNvPr id="7" name="Picture Placeholder 6" descr="PTTC logo with green grahic on left side that appear to be a bird's eye view of people around a circle. It is followed by the words PTTC in gray, Prevention Technology Transfer Center Network in green, and Funded by Substance Abuse and Mental Health Services Administration in gray. " title="PTTC Logo"/>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tretch>
            <a:fillRect/>
          </a:stretch>
        </p:blipFill>
        <p:spPr>
          <a:xfrm>
            <a:off x="3134139" y="512073"/>
            <a:ext cx="5946238" cy="883619"/>
          </a:xfrm>
        </p:spPr>
      </p:pic>
      <p:pic>
        <p:nvPicPr>
          <p:cNvPr id="8" name="Picture Placeholder 7" descr="Stacked color bars with 8 different colors" title="Stacked Color Bars"/>
          <p:cNvPicPr>
            <a:picLocks noGrp="1" noChangeAspect="1"/>
          </p:cNvPicPr>
          <p:nvPr>
            <p:ph type="pic" sz="quarter" idx="11"/>
          </p:nvPr>
        </p:nvPicPr>
        <p:blipFill rotWithShape="1">
          <a:blip r:embed="rId4">
            <a:extLst>
              <a:ext uri="{28A0092B-C50C-407E-A947-70E740481C1C}">
                <a14:useLocalDpi xmlns:a14="http://schemas.microsoft.com/office/drawing/2010/main" val="0"/>
              </a:ext>
            </a:extLst>
          </a:blip>
          <a:srcRect l="-19511" t="14965" b="20029"/>
          <a:stretch/>
        </p:blipFill>
        <p:spPr>
          <a:xfrm>
            <a:off x="7766050" y="5270456"/>
            <a:ext cx="4425950" cy="1604963"/>
          </a:xfrm>
        </p:spPr>
      </p:pic>
      <p:pic>
        <p:nvPicPr>
          <p:cNvPr id="4" name="Google Shape;105;p1" descr="A picture containing text, sign, outdoor&#10;&#10;Description automatically generated">
            <a:extLst>
              <a:ext uri="{FF2B5EF4-FFF2-40B4-BE49-F238E27FC236}">
                <a16:creationId xmlns:a16="http://schemas.microsoft.com/office/drawing/2014/main" id="{2F3E462C-BF15-230E-739F-999CE5B62F2A}"/>
              </a:ext>
            </a:extLst>
          </p:cNvPr>
          <p:cNvPicPr preferRelativeResize="0"/>
          <p:nvPr/>
        </p:nvPicPr>
        <p:blipFill rotWithShape="1">
          <a:blip r:embed="rId5">
            <a:alphaModFix/>
          </a:blip>
          <a:srcRect/>
          <a:stretch/>
        </p:blipFill>
        <p:spPr>
          <a:xfrm>
            <a:off x="175098" y="5773946"/>
            <a:ext cx="2540000" cy="850900"/>
          </a:xfrm>
          <a:prstGeom prst="rect">
            <a:avLst/>
          </a:prstGeom>
          <a:noFill/>
          <a:ln>
            <a:noFill/>
          </a:ln>
        </p:spPr>
      </p:pic>
    </p:spTree>
    <p:extLst>
      <p:ext uri="{BB962C8B-B14F-4D97-AF65-F5344CB8AC3E}">
        <p14:creationId xmlns:p14="http://schemas.microsoft.com/office/powerpoint/2010/main" val="1652646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FB8E0-FE13-7161-706F-A4CCAD1330A1}"/>
              </a:ext>
            </a:extLst>
          </p:cNvPr>
          <p:cNvSpPr>
            <a:spLocks noGrp="1"/>
          </p:cNvSpPr>
          <p:nvPr>
            <p:ph type="ctrTitle"/>
          </p:nvPr>
        </p:nvSpPr>
        <p:spPr>
          <a:xfrm>
            <a:off x="1524000" y="480337"/>
            <a:ext cx="9144000" cy="910718"/>
          </a:xfrm>
        </p:spPr>
        <p:txBody>
          <a:bodyPr>
            <a:normAutofit fontScale="90000"/>
          </a:bodyPr>
          <a:lstStyle/>
          <a:p>
            <a:r>
              <a:rPr lang="en-US" dirty="0"/>
              <a:t>Meet the Presenters</a:t>
            </a:r>
          </a:p>
        </p:txBody>
      </p:sp>
      <p:pic>
        <p:nvPicPr>
          <p:cNvPr id="5" name="Picture 4" descr="A person in a suit&#10;&#10;Description automatically generated">
            <a:extLst>
              <a:ext uri="{FF2B5EF4-FFF2-40B4-BE49-F238E27FC236}">
                <a16:creationId xmlns:a16="http://schemas.microsoft.com/office/drawing/2014/main" id="{15CCEA63-9167-EA5A-5E3A-BFE0A4C1A6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6933" y="1639109"/>
            <a:ext cx="2882087" cy="3367054"/>
          </a:xfrm>
          <a:prstGeom prst="rect">
            <a:avLst/>
          </a:prstGeom>
        </p:spPr>
      </p:pic>
      <p:pic>
        <p:nvPicPr>
          <p:cNvPr id="7" name="Picture 6" descr="A person in a suit and tie&#10;&#10;Description automatically generated">
            <a:extLst>
              <a:ext uri="{FF2B5EF4-FFF2-40B4-BE49-F238E27FC236}">
                <a16:creationId xmlns:a16="http://schemas.microsoft.com/office/drawing/2014/main" id="{56C8AF66-0481-87EE-A73B-721C3ED799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5416" y="1639109"/>
            <a:ext cx="2693401" cy="3485577"/>
          </a:xfrm>
          <a:prstGeom prst="rect">
            <a:avLst/>
          </a:prstGeom>
        </p:spPr>
      </p:pic>
      <p:pic>
        <p:nvPicPr>
          <p:cNvPr id="9" name="Picture 8" descr="A person with short brown hair wearing a black shirt and a snake skin jacket&#10;&#10;Description automatically generated">
            <a:extLst>
              <a:ext uri="{FF2B5EF4-FFF2-40B4-BE49-F238E27FC236}">
                <a16:creationId xmlns:a16="http://schemas.microsoft.com/office/drawing/2014/main" id="{8CF4D403-4E35-4B8E-CBED-D4D9CD96E0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25432" y="1733313"/>
            <a:ext cx="2219635" cy="3391373"/>
          </a:xfrm>
          <a:prstGeom prst="rect">
            <a:avLst/>
          </a:prstGeom>
        </p:spPr>
      </p:pic>
      <p:sp>
        <p:nvSpPr>
          <p:cNvPr id="10" name="TextBox 9">
            <a:extLst>
              <a:ext uri="{FF2B5EF4-FFF2-40B4-BE49-F238E27FC236}">
                <a16:creationId xmlns:a16="http://schemas.microsoft.com/office/drawing/2014/main" id="{C9F672A9-C612-DE6A-AD33-7FA6226B9AB7}"/>
              </a:ext>
            </a:extLst>
          </p:cNvPr>
          <p:cNvSpPr txBox="1"/>
          <p:nvPr/>
        </p:nvSpPr>
        <p:spPr>
          <a:xfrm>
            <a:off x="4993713" y="5299561"/>
            <a:ext cx="2575104" cy="369332"/>
          </a:xfrm>
          <a:prstGeom prst="rect">
            <a:avLst/>
          </a:prstGeom>
          <a:noFill/>
        </p:spPr>
        <p:txBody>
          <a:bodyPr wrap="square" rtlCol="0">
            <a:spAutoFit/>
          </a:bodyPr>
          <a:lstStyle/>
          <a:p>
            <a:r>
              <a:rPr lang="en-US" dirty="0"/>
              <a:t>Dr. Matthew Rossheim</a:t>
            </a:r>
          </a:p>
        </p:txBody>
      </p:sp>
      <p:sp>
        <p:nvSpPr>
          <p:cNvPr id="11" name="TextBox 10">
            <a:extLst>
              <a:ext uri="{FF2B5EF4-FFF2-40B4-BE49-F238E27FC236}">
                <a16:creationId xmlns:a16="http://schemas.microsoft.com/office/drawing/2014/main" id="{674A542E-2B3E-DE5C-9B17-920B25A5CFDE}"/>
              </a:ext>
            </a:extLst>
          </p:cNvPr>
          <p:cNvSpPr txBox="1"/>
          <p:nvPr/>
        </p:nvSpPr>
        <p:spPr>
          <a:xfrm>
            <a:off x="9219166" y="5299561"/>
            <a:ext cx="2127979" cy="369332"/>
          </a:xfrm>
          <a:prstGeom prst="rect">
            <a:avLst/>
          </a:prstGeom>
          <a:noFill/>
        </p:spPr>
        <p:txBody>
          <a:bodyPr wrap="square" rtlCol="0">
            <a:spAutoFit/>
          </a:bodyPr>
          <a:lstStyle/>
          <a:p>
            <a:r>
              <a:rPr lang="en-US" dirty="0"/>
              <a:t>Sue Thau</a:t>
            </a:r>
          </a:p>
        </p:txBody>
      </p:sp>
      <p:sp>
        <p:nvSpPr>
          <p:cNvPr id="12" name="TextBox 11">
            <a:extLst>
              <a:ext uri="{FF2B5EF4-FFF2-40B4-BE49-F238E27FC236}">
                <a16:creationId xmlns:a16="http://schemas.microsoft.com/office/drawing/2014/main" id="{0CD772E1-ACD5-0A8A-255E-4CAA8D396AAF}"/>
              </a:ext>
            </a:extLst>
          </p:cNvPr>
          <p:cNvSpPr txBox="1"/>
          <p:nvPr/>
        </p:nvSpPr>
        <p:spPr>
          <a:xfrm>
            <a:off x="1504320" y="5299561"/>
            <a:ext cx="1839044" cy="369332"/>
          </a:xfrm>
          <a:prstGeom prst="rect">
            <a:avLst/>
          </a:prstGeom>
          <a:noFill/>
        </p:spPr>
        <p:txBody>
          <a:bodyPr wrap="square" rtlCol="0">
            <a:spAutoFit/>
          </a:bodyPr>
          <a:lstStyle/>
          <a:p>
            <a:r>
              <a:rPr lang="en-US" dirty="0"/>
              <a:t>Dr. Ken Winters</a:t>
            </a:r>
          </a:p>
        </p:txBody>
      </p:sp>
      <p:pic>
        <p:nvPicPr>
          <p:cNvPr id="13" name="Picture 12">
            <a:extLst>
              <a:ext uri="{FF2B5EF4-FFF2-40B4-BE49-F238E27FC236}">
                <a16:creationId xmlns:a16="http://schemas.microsoft.com/office/drawing/2014/main" id="{C54943F2-5144-9F7E-FA7C-20703C7BB938}"/>
              </a:ext>
            </a:extLst>
          </p:cNvPr>
          <p:cNvPicPr>
            <a:picLocks noChangeAspect="1"/>
          </p:cNvPicPr>
          <p:nvPr/>
        </p:nvPicPr>
        <p:blipFill>
          <a:blip r:embed="rId6"/>
          <a:stretch>
            <a:fillRect/>
          </a:stretch>
        </p:blipFill>
        <p:spPr>
          <a:xfrm>
            <a:off x="7016047" y="6077644"/>
            <a:ext cx="5175953" cy="780356"/>
          </a:xfrm>
          <a:prstGeom prst="rect">
            <a:avLst/>
          </a:prstGeom>
        </p:spPr>
      </p:pic>
    </p:spTree>
    <p:extLst>
      <p:ext uri="{BB962C8B-B14F-4D97-AF65-F5344CB8AC3E}">
        <p14:creationId xmlns:p14="http://schemas.microsoft.com/office/powerpoint/2010/main" val="259488202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Delta 8 Vapes and Edibles</a:t>
            </a:r>
          </a:p>
        </p:txBody>
      </p:sp>
      <p:pic>
        <p:nvPicPr>
          <p:cNvPr id="4" name="Content Placeholder 3" descr="delta 8 vape cart.jpg"/>
          <p:cNvPicPr>
            <a:picLocks noGrp="1" noChangeAspect="1"/>
          </p:cNvPicPr>
          <p:nvPr>
            <p:ph idx="4294967295"/>
          </p:nvPr>
        </p:nvPicPr>
        <p:blipFill>
          <a:blip r:embed="rId2" cstate="print"/>
          <a:stretch>
            <a:fillRect/>
          </a:stretch>
        </p:blipFill>
        <p:spPr>
          <a:xfrm>
            <a:off x="7839075" y="1825625"/>
            <a:ext cx="4352925" cy="4351338"/>
          </a:xfrm>
        </p:spPr>
      </p:pic>
      <p:pic>
        <p:nvPicPr>
          <p:cNvPr id="5" name="Picture 4" descr="Delta 8 Gummies Chillum.jpg"/>
          <p:cNvPicPr>
            <a:picLocks noChangeAspect="1"/>
          </p:cNvPicPr>
          <p:nvPr/>
        </p:nvPicPr>
        <p:blipFill>
          <a:blip r:embed="rId3" cstate="print"/>
          <a:stretch>
            <a:fillRect/>
          </a:stretch>
        </p:blipFill>
        <p:spPr>
          <a:xfrm>
            <a:off x="2606930" y="2110626"/>
            <a:ext cx="4360608" cy="4614977"/>
          </a:xfrm>
          <a:prstGeom prst="rect">
            <a:avLst/>
          </a:prstGeom>
        </p:spPr>
      </p:pic>
      <p:pic>
        <p:nvPicPr>
          <p:cNvPr id="6" name="Picture 5" descr="CADCA Community - Prevention Network">
            <a:extLst>
              <a:ext uri="{FF2B5EF4-FFF2-40B4-BE49-F238E27FC236}">
                <a16:creationId xmlns:a16="http://schemas.microsoft.com/office/drawing/2014/main" id="{63EFEF39-67F8-B467-7475-47D867435E6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 t="14053" r="1425" b="32"/>
          <a:stretch/>
        </p:blipFill>
        <p:spPr bwMode="auto">
          <a:xfrm>
            <a:off x="9255308" y="5741810"/>
            <a:ext cx="2195381" cy="435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904556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E66029F-CC49-48B1-B0C6-C08768316C27}"/>
              </a:ext>
            </a:extLst>
          </p:cNvPr>
          <p:cNvSpPr txBox="1"/>
          <p:nvPr/>
        </p:nvSpPr>
        <p:spPr>
          <a:xfrm>
            <a:off x="69410" y="0"/>
            <a:ext cx="12122590" cy="5678478"/>
          </a:xfrm>
          <a:prstGeom prst="rect">
            <a:avLst/>
          </a:prstGeom>
          <a:noFill/>
        </p:spPr>
        <p:txBody>
          <a:bodyPr wrap="square" rtlCol="0">
            <a:spAutoFit/>
          </a:bodyPr>
          <a:lstStyle/>
          <a:p>
            <a:pPr marL="0" marR="0">
              <a:lnSpc>
                <a:spcPct val="107000"/>
              </a:lnSpc>
              <a:spcBef>
                <a:spcPts val="0"/>
              </a:spcBef>
              <a:spcAft>
                <a:spcPts val="800"/>
              </a:spcAft>
            </a:pPr>
            <a:endParaRPr lang="en-US" sz="2000" b="1" dirty="0">
              <a:solidFill>
                <a:srgbClr val="263B88"/>
              </a:solidFill>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2000" b="1" dirty="0">
                <a:solidFill>
                  <a:srgbClr val="263B88"/>
                </a:solidFill>
                <a:effectLst/>
                <a:latin typeface="Aptos" panose="020B0004020202020204" pitchFamily="34" charset="0"/>
                <a:ea typeface="Aptos" panose="020B0004020202020204" pitchFamily="34" charset="0"/>
                <a:cs typeface="Times New Roman" panose="02020603050405020304" pitchFamily="18" charset="0"/>
              </a:rPr>
              <a:t>We propose that the following language be included in the Farm Bill reauthorization to change the definition of hemp to explicitly to exclude any synthetic and semi synthetic cannabinoids derived from hemp as follows:</a:t>
            </a:r>
          </a:p>
          <a:p>
            <a:pPr marL="0" marR="0">
              <a:lnSpc>
                <a:spcPct val="107000"/>
              </a:lnSpc>
              <a:spcBef>
                <a:spcPts val="0"/>
              </a:spcBef>
              <a:spcAft>
                <a:spcPts val="800"/>
              </a:spcAft>
            </a:pPr>
            <a:endParaRPr lang="en-US" sz="2000" b="1" dirty="0">
              <a:solidFill>
                <a:srgbClr val="263B88"/>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800"/>
              </a:spcAft>
            </a:pPr>
            <a:r>
              <a:rPr lang="en-US" sz="1200" i="1" dirty="0">
                <a:effectLst/>
                <a:latin typeface="Aptos" panose="020B0004020202020204" pitchFamily="34" charset="0"/>
                <a:ea typeface="Aptos" panose="020B0004020202020204" pitchFamily="34" charset="0"/>
                <a:cs typeface="Times New Roman" panose="02020603050405020304" pitchFamily="18" charset="0"/>
              </a:rPr>
              <a:t>(1) HEMP.—</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800"/>
              </a:spcAft>
            </a:pPr>
            <a:r>
              <a:rPr lang="en-US" sz="1200" i="1" dirty="0">
                <a:effectLst/>
                <a:latin typeface="Aptos" panose="020B0004020202020204" pitchFamily="34" charset="0"/>
                <a:ea typeface="Aptos" panose="020B0004020202020204" pitchFamily="34" charset="0"/>
                <a:cs typeface="Times New Roman" panose="02020603050405020304" pitchFamily="18" charset="0"/>
              </a:rPr>
              <a:t>(A) IN GENERAL.—The term “hemp” means the plant Cannabis sativa L. and any</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800"/>
              </a:spcAft>
            </a:pPr>
            <a:r>
              <a:rPr lang="en-US" sz="1200" i="1" dirty="0">
                <a:effectLst/>
                <a:latin typeface="Aptos" panose="020B0004020202020204" pitchFamily="34" charset="0"/>
                <a:ea typeface="Aptos" panose="020B0004020202020204" pitchFamily="34" charset="0"/>
                <a:cs typeface="Times New Roman" panose="02020603050405020304" pitchFamily="18" charset="0"/>
              </a:rPr>
              <a:t>part of that plant, including the seeds thereof and all derivatives, extracts, cannabinoids,</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800"/>
              </a:spcAft>
            </a:pPr>
            <a:r>
              <a:rPr lang="en-US" sz="1200" i="1" dirty="0">
                <a:effectLst/>
                <a:latin typeface="Aptos" panose="020B0004020202020204" pitchFamily="34" charset="0"/>
                <a:ea typeface="Aptos" panose="020B0004020202020204" pitchFamily="34" charset="0"/>
                <a:cs typeface="Times New Roman" panose="02020603050405020304" pitchFamily="18" charset="0"/>
              </a:rPr>
              <a:t>isomers, acids, salts, and salts of isomers, whether growing or not, with a total</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800"/>
              </a:spcAft>
            </a:pPr>
            <a:r>
              <a:rPr lang="en-US" sz="1200" i="1" dirty="0">
                <a:effectLst/>
                <a:latin typeface="Aptos" panose="020B0004020202020204" pitchFamily="34" charset="0"/>
                <a:ea typeface="Aptos" panose="020B0004020202020204" pitchFamily="34" charset="0"/>
                <a:cs typeface="Times New Roman" panose="02020603050405020304" pitchFamily="18" charset="0"/>
              </a:rPr>
              <a:t>tetrahydrocannabinol concentration (including </a:t>
            </a:r>
            <a:r>
              <a:rPr lang="en-US" sz="1200" i="1" dirty="0" err="1">
                <a:effectLst/>
                <a:latin typeface="Aptos" panose="020B0004020202020204" pitchFamily="34" charset="0"/>
                <a:ea typeface="Aptos" panose="020B0004020202020204" pitchFamily="34" charset="0"/>
                <a:cs typeface="Times New Roman" panose="02020603050405020304" pitchFamily="18" charset="0"/>
              </a:rPr>
              <a:t>tetrahydrocannabinolic</a:t>
            </a:r>
            <a:r>
              <a:rPr lang="en-US" sz="1200" i="1" dirty="0">
                <a:effectLst/>
                <a:latin typeface="Aptos" panose="020B0004020202020204" pitchFamily="34" charset="0"/>
                <a:ea typeface="Aptos" panose="020B0004020202020204" pitchFamily="34" charset="0"/>
                <a:cs typeface="Times New Roman" panose="02020603050405020304" pitchFamily="18" charset="0"/>
              </a:rPr>
              <a:t> acid) of not more</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800"/>
              </a:spcAft>
            </a:pPr>
            <a:r>
              <a:rPr lang="en-US" sz="1200" i="1" dirty="0">
                <a:effectLst/>
                <a:latin typeface="Aptos" panose="020B0004020202020204" pitchFamily="34" charset="0"/>
                <a:ea typeface="Aptos" panose="020B0004020202020204" pitchFamily="34" charset="0"/>
                <a:cs typeface="Times New Roman" panose="02020603050405020304" pitchFamily="18" charset="0"/>
              </a:rPr>
              <a:t>than 0.3 percent in the plant on a dry weight basis.</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800"/>
              </a:spcAft>
            </a:pPr>
            <a:r>
              <a:rPr lang="en-US" sz="1200" i="1" dirty="0">
                <a:effectLst/>
                <a:latin typeface="Aptos" panose="020B0004020202020204" pitchFamily="34" charset="0"/>
                <a:ea typeface="Aptos" panose="020B0004020202020204" pitchFamily="34" charset="0"/>
                <a:cs typeface="Times New Roman" panose="02020603050405020304" pitchFamily="18" charset="0"/>
              </a:rPr>
              <a:t>(B) EXCLUSIONS.— The term “hemp” does not include:</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800"/>
              </a:spcAft>
            </a:pPr>
            <a:r>
              <a:rPr lang="en-US" sz="1200" i="1" dirty="0">
                <a:effectLst/>
                <a:latin typeface="Aptos" panose="020B0004020202020204" pitchFamily="34" charset="0"/>
                <a:ea typeface="Aptos" panose="020B0004020202020204" pitchFamily="34" charset="0"/>
                <a:cs typeface="Times New Roman" panose="02020603050405020304" pitchFamily="18" charset="0"/>
              </a:rPr>
              <a:t>(1) HEMP.—</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800"/>
              </a:spcAft>
            </a:pPr>
            <a:r>
              <a:rPr lang="en-US" sz="1200" i="1" dirty="0">
                <a:effectLst/>
                <a:latin typeface="Aptos" panose="020B0004020202020204" pitchFamily="34" charset="0"/>
                <a:ea typeface="Aptos" panose="020B0004020202020204" pitchFamily="34" charset="0"/>
                <a:cs typeface="Times New Roman" panose="02020603050405020304" pitchFamily="18" charset="0"/>
              </a:rPr>
              <a:t>(A) IN GENERAL.—The term “hemp” means the plant Cannabis sativa L. and any</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800"/>
              </a:spcAft>
            </a:pPr>
            <a:r>
              <a:rPr lang="en-US" sz="1200" i="1" dirty="0">
                <a:effectLst/>
                <a:latin typeface="Aptos" panose="020B0004020202020204" pitchFamily="34" charset="0"/>
                <a:ea typeface="Aptos" panose="020B0004020202020204" pitchFamily="34" charset="0"/>
                <a:cs typeface="Times New Roman" panose="02020603050405020304" pitchFamily="18" charset="0"/>
              </a:rPr>
              <a:t>part of that plant, including the seeds thereof and all derivatives, extracts, cannabinoids,</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800"/>
              </a:spcAft>
            </a:pPr>
            <a:r>
              <a:rPr lang="en-US" sz="1200" i="1" dirty="0">
                <a:effectLst/>
                <a:latin typeface="Aptos" panose="020B0004020202020204" pitchFamily="34" charset="0"/>
                <a:ea typeface="Aptos" panose="020B0004020202020204" pitchFamily="34" charset="0"/>
                <a:cs typeface="Times New Roman" panose="02020603050405020304" pitchFamily="18" charset="0"/>
              </a:rPr>
              <a:t>isomers, acids, salts, and salts of isomers, whether growing or not, with a total</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800"/>
              </a:spcAft>
            </a:pPr>
            <a:r>
              <a:rPr lang="en-US" sz="1200" i="1" dirty="0">
                <a:effectLst/>
                <a:latin typeface="Aptos" panose="020B0004020202020204" pitchFamily="34" charset="0"/>
                <a:ea typeface="Aptos" panose="020B0004020202020204" pitchFamily="34" charset="0"/>
                <a:cs typeface="Times New Roman" panose="02020603050405020304" pitchFamily="18" charset="0"/>
              </a:rPr>
              <a:t>tetrahydrocannabinol concentration (including </a:t>
            </a:r>
            <a:r>
              <a:rPr lang="en-US" sz="1200" i="1" dirty="0" err="1">
                <a:effectLst/>
                <a:latin typeface="Aptos" panose="020B0004020202020204" pitchFamily="34" charset="0"/>
                <a:ea typeface="Aptos" panose="020B0004020202020204" pitchFamily="34" charset="0"/>
                <a:cs typeface="Times New Roman" panose="02020603050405020304" pitchFamily="18" charset="0"/>
              </a:rPr>
              <a:t>tetrahydrocannabinolic</a:t>
            </a:r>
            <a:r>
              <a:rPr lang="en-US" sz="1200" i="1" dirty="0">
                <a:effectLst/>
                <a:latin typeface="Aptos" panose="020B0004020202020204" pitchFamily="34" charset="0"/>
                <a:ea typeface="Aptos" panose="020B0004020202020204" pitchFamily="34" charset="0"/>
                <a:cs typeface="Times New Roman" panose="02020603050405020304" pitchFamily="18" charset="0"/>
              </a:rPr>
              <a:t> acid) of not more</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800"/>
              </a:spcAft>
            </a:pPr>
            <a:r>
              <a:rPr lang="en-US" sz="1200" i="1" dirty="0">
                <a:effectLst/>
                <a:latin typeface="Aptos" panose="020B0004020202020204" pitchFamily="34" charset="0"/>
                <a:ea typeface="Aptos" panose="020B0004020202020204" pitchFamily="34" charset="0"/>
                <a:cs typeface="Times New Roman" panose="02020603050405020304" pitchFamily="18" charset="0"/>
              </a:rPr>
              <a:t>than 0.3 percent in the plant on a dry weight basis.</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6" name="Picture 4" descr="CADCA Community - Prevention Network">
            <a:extLst>
              <a:ext uri="{FF2B5EF4-FFF2-40B4-BE49-F238E27FC236}">
                <a16:creationId xmlns:a16="http://schemas.microsoft.com/office/drawing/2014/main" id="{54E0388E-18ED-1D0B-DC9D-FABA1A9AAD2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t="14053" r="1425" b="32"/>
          <a:stretch/>
        </p:blipFill>
        <p:spPr bwMode="auto">
          <a:xfrm>
            <a:off x="8503147" y="5629287"/>
            <a:ext cx="3123959" cy="6192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15848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973645" y="863225"/>
            <a:ext cx="3980723" cy="4280207"/>
          </a:xfrm>
          <a:prstGeom prst="rect">
            <a:avLst/>
          </a:prstGeom>
        </p:spPr>
      </p:pic>
      <p:pic>
        <p:nvPicPr>
          <p:cNvPr id="3" name="object 3"/>
          <p:cNvPicPr/>
          <p:nvPr/>
        </p:nvPicPr>
        <p:blipFill>
          <a:blip r:embed="rId3" cstate="print"/>
          <a:stretch>
            <a:fillRect/>
          </a:stretch>
        </p:blipFill>
        <p:spPr>
          <a:xfrm>
            <a:off x="1289832" y="1172596"/>
            <a:ext cx="2791544" cy="3809999"/>
          </a:xfrm>
          <a:prstGeom prst="rect">
            <a:avLst/>
          </a:prstGeom>
        </p:spPr>
      </p:pic>
      <p:sp>
        <p:nvSpPr>
          <p:cNvPr id="4" name="TextBox 3">
            <a:extLst>
              <a:ext uri="{FF2B5EF4-FFF2-40B4-BE49-F238E27FC236}">
                <a16:creationId xmlns:a16="http://schemas.microsoft.com/office/drawing/2014/main" id="{D4085C4A-DD11-1FC3-D44A-B77A4AC54136}"/>
              </a:ext>
            </a:extLst>
          </p:cNvPr>
          <p:cNvSpPr txBox="1"/>
          <p:nvPr/>
        </p:nvSpPr>
        <p:spPr>
          <a:xfrm>
            <a:off x="1183907" y="5143432"/>
            <a:ext cx="2897469" cy="830997"/>
          </a:xfrm>
          <a:prstGeom prst="rect">
            <a:avLst/>
          </a:prstGeom>
          <a:noFill/>
        </p:spPr>
        <p:txBody>
          <a:bodyPr wrap="square" rtlCol="0">
            <a:spAutoFit/>
          </a:bodyPr>
          <a:lstStyle/>
          <a:p>
            <a:r>
              <a:rPr lang="en-US" sz="2400" b="1" dirty="0">
                <a:solidFill>
                  <a:srgbClr val="263B88"/>
                </a:solidFill>
                <a:latin typeface="Source Sans Pro" panose="020B0503030403020204" pitchFamily="34" charset="0"/>
              </a:rPr>
              <a:t>THC Infused Sourbelts</a:t>
            </a:r>
          </a:p>
        </p:txBody>
      </p:sp>
      <p:sp>
        <p:nvSpPr>
          <p:cNvPr id="5" name="TextBox 4">
            <a:extLst>
              <a:ext uri="{FF2B5EF4-FFF2-40B4-BE49-F238E27FC236}">
                <a16:creationId xmlns:a16="http://schemas.microsoft.com/office/drawing/2014/main" id="{F63C237D-17E0-77C3-CD06-EF0C446C7205}"/>
              </a:ext>
            </a:extLst>
          </p:cNvPr>
          <p:cNvSpPr txBox="1"/>
          <p:nvPr/>
        </p:nvSpPr>
        <p:spPr>
          <a:xfrm>
            <a:off x="5792804" y="5374264"/>
            <a:ext cx="2897469" cy="461665"/>
          </a:xfrm>
          <a:prstGeom prst="rect">
            <a:avLst/>
          </a:prstGeom>
          <a:noFill/>
        </p:spPr>
        <p:txBody>
          <a:bodyPr wrap="square" rtlCol="0">
            <a:spAutoFit/>
          </a:bodyPr>
          <a:lstStyle/>
          <a:p>
            <a:r>
              <a:rPr lang="en-US" sz="2400" b="1" dirty="0">
                <a:solidFill>
                  <a:srgbClr val="263B88"/>
                </a:solidFill>
                <a:latin typeface="Source Sans Pro" panose="020B0503030403020204" pitchFamily="34" charset="0"/>
              </a:rPr>
              <a:t>Regular Sourbelts</a:t>
            </a:r>
          </a:p>
        </p:txBody>
      </p:sp>
      <p:sp>
        <p:nvSpPr>
          <p:cNvPr id="7" name="Title 6">
            <a:extLst>
              <a:ext uri="{FF2B5EF4-FFF2-40B4-BE49-F238E27FC236}">
                <a16:creationId xmlns:a16="http://schemas.microsoft.com/office/drawing/2014/main" id="{AFFF83BB-1B0A-CF10-1C39-A1BB2E3BE915}"/>
              </a:ext>
            </a:extLst>
          </p:cNvPr>
          <p:cNvSpPr>
            <a:spLocks noGrp="1"/>
          </p:cNvSpPr>
          <p:nvPr>
            <p:ph type="title"/>
          </p:nvPr>
        </p:nvSpPr>
        <p:spPr/>
        <p:txBody>
          <a:bodyPr/>
          <a:lstStyle/>
          <a:p>
            <a:endParaRPr lang="en-US" dirty="0"/>
          </a:p>
        </p:txBody>
      </p:sp>
      <p:pic>
        <p:nvPicPr>
          <p:cNvPr id="8" name="Picture 7" descr="CADCA Community - Prevention Network">
            <a:extLst>
              <a:ext uri="{FF2B5EF4-FFF2-40B4-BE49-F238E27FC236}">
                <a16:creationId xmlns:a16="http://schemas.microsoft.com/office/drawing/2014/main" id="{C64D6A78-A0F3-1DC6-0315-A75387E5B89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 t="14053" r="1425" b="32"/>
          <a:stretch/>
        </p:blipFill>
        <p:spPr bwMode="auto">
          <a:xfrm>
            <a:off x="9443957" y="5835929"/>
            <a:ext cx="2195381" cy="435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90266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22416" y="5055106"/>
            <a:ext cx="9951208" cy="1325563"/>
          </a:xfrm>
          <a:prstGeom prst="rect">
            <a:avLst/>
          </a:prstGeom>
        </p:spPr>
        <p:txBody>
          <a:bodyPr vert="horz" wrap="square" lIns="0" tIns="12065" rIns="0" bIns="0" rtlCol="0">
            <a:spAutoFit/>
          </a:bodyPr>
          <a:lstStyle/>
          <a:p>
            <a:pPr marL="12700">
              <a:lnSpc>
                <a:spcPct val="100000"/>
              </a:lnSpc>
              <a:spcBef>
                <a:spcPts val="95"/>
              </a:spcBef>
            </a:pPr>
            <a:r>
              <a:rPr spc="195" dirty="0">
                <a:solidFill>
                  <a:srgbClr val="253A87"/>
                </a:solidFill>
              </a:rPr>
              <a:t>THC</a:t>
            </a:r>
            <a:r>
              <a:rPr spc="-80" dirty="0">
                <a:solidFill>
                  <a:srgbClr val="253A87"/>
                </a:solidFill>
              </a:rPr>
              <a:t> </a:t>
            </a:r>
            <a:r>
              <a:rPr spc="100" dirty="0">
                <a:solidFill>
                  <a:srgbClr val="253A87"/>
                </a:solidFill>
              </a:rPr>
              <a:t>Infused</a:t>
            </a:r>
            <a:r>
              <a:rPr lang="en-US" spc="100" dirty="0">
                <a:solidFill>
                  <a:srgbClr val="253A87"/>
                </a:solidFill>
              </a:rPr>
              <a:t> Doritos</a:t>
            </a:r>
            <a:endParaRPr spc="100" dirty="0">
              <a:solidFill>
                <a:srgbClr val="253A87"/>
              </a:solidFill>
            </a:endParaRPr>
          </a:p>
        </p:txBody>
      </p:sp>
      <p:pic>
        <p:nvPicPr>
          <p:cNvPr id="3" name="object 3"/>
          <p:cNvPicPr/>
          <p:nvPr/>
        </p:nvPicPr>
        <p:blipFill>
          <a:blip r:embed="rId2" cstate="print"/>
          <a:stretch>
            <a:fillRect/>
          </a:stretch>
        </p:blipFill>
        <p:spPr>
          <a:xfrm>
            <a:off x="1315453" y="502118"/>
            <a:ext cx="3191255" cy="4235195"/>
          </a:xfrm>
          <a:prstGeom prst="rect">
            <a:avLst/>
          </a:prstGeom>
        </p:spPr>
      </p:pic>
      <p:pic>
        <p:nvPicPr>
          <p:cNvPr id="4" name="object 3">
            <a:extLst>
              <a:ext uri="{FF2B5EF4-FFF2-40B4-BE49-F238E27FC236}">
                <a16:creationId xmlns:a16="http://schemas.microsoft.com/office/drawing/2014/main" id="{11CA130F-B457-BE4E-0638-65472858E7D8}"/>
              </a:ext>
            </a:extLst>
          </p:cNvPr>
          <p:cNvPicPr/>
          <p:nvPr/>
        </p:nvPicPr>
        <p:blipFill>
          <a:blip r:embed="rId3" cstate="print"/>
          <a:stretch>
            <a:fillRect/>
          </a:stretch>
        </p:blipFill>
        <p:spPr>
          <a:xfrm>
            <a:off x="7838970" y="704087"/>
            <a:ext cx="3133830" cy="4351019"/>
          </a:xfrm>
          <a:prstGeom prst="rect">
            <a:avLst/>
          </a:prstGeom>
        </p:spPr>
      </p:pic>
      <p:sp>
        <p:nvSpPr>
          <p:cNvPr id="5" name="object 2">
            <a:extLst>
              <a:ext uri="{FF2B5EF4-FFF2-40B4-BE49-F238E27FC236}">
                <a16:creationId xmlns:a16="http://schemas.microsoft.com/office/drawing/2014/main" id="{CC2AB005-082B-DE1D-1A4E-B30B4CBB3E9E}"/>
              </a:ext>
            </a:extLst>
          </p:cNvPr>
          <p:cNvSpPr txBox="1"/>
          <p:nvPr/>
        </p:nvSpPr>
        <p:spPr>
          <a:xfrm>
            <a:off x="7642172" y="5247505"/>
            <a:ext cx="3527425" cy="1366400"/>
          </a:xfrm>
          <a:prstGeom prst="rect">
            <a:avLst/>
          </a:prstGeom>
        </p:spPr>
        <p:txBody>
          <a:bodyPr vert="horz" wrap="square" lIns="0" tIns="12065" rIns="0" bIns="0" rtlCol="0">
            <a:spAutoFit/>
          </a:bodyPr>
          <a:lstStyle/>
          <a:p>
            <a:pPr marL="12700">
              <a:lnSpc>
                <a:spcPct val="100000"/>
              </a:lnSpc>
              <a:spcBef>
                <a:spcPts val="95"/>
              </a:spcBef>
            </a:pPr>
            <a:r>
              <a:rPr sz="4400" b="1" spc="135" dirty="0">
                <a:solidFill>
                  <a:srgbClr val="253A87"/>
                </a:solidFill>
                <a:latin typeface="Source Sans Pro" panose="020B0503030403020204" pitchFamily="34" charset="0"/>
                <a:cs typeface="Calibri"/>
              </a:rPr>
              <a:t>Regular</a:t>
            </a:r>
            <a:r>
              <a:rPr sz="4400" b="1" spc="-60" dirty="0">
                <a:solidFill>
                  <a:srgbClr val="253A87"/>
                </a:solidFill>
                <a:latin typeface="Source Sans Pro" panose="020B0503030403020204" pitchFamily="34" charset="0"/>
                <a:cs typeface="Calibri"/>
              </a:rPr>
              <a:t> </a:t>
            </a:r>
            <a:r>
              <a:rPr sz="4400" b="1" spc="85" dirty="0">
                <a:solidFill>
                  <a:srgbClr val="253A87"/>
                </a:solidFill>
                <a:latin typeface="Source Sans Pro" panose="020B0503030403020204" pitchFamily="34" charset="0"/>
                <a:cs typeface="Calibri"/>
              </a:rPr>
              <a:t>Doritos</a:t>
            </a:r>
            <a:endParaRPr sz="4400" dirty="0">
              <a:latin typeface="Source Sans Pro" panose="020B0503030403020204" pitchFamily="34" charset="0"/>
              <a:cs typeface="Calibri"/>
            </a:endParaRPr>
          </a:p>
        </p:txBody>
      </p:sp>
      <p:pic>
        <p:nvPicPr>
          <p:cNvPr id="7" name="Picture 6" descr="CADCA Community - Prevention Network">
            <a:extLst>
              <a:ext uri="{FF2B5EF4-FFF2-40B4-BE49-F238E27FC236}">
                <a16:creationId xmlns:a16="http://schemas.microsoft.com/office/drawing/2014/main" id="{A358F9C5-BD2A-CDE2-D720-680DF838661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 t="14053" r="1425" b="32"/>
          <a:stretch/>
        </p:blipFill>
        <p:spPr bwMode="auto">
          <a:xfrm>
            <a:off x="9608253" y="5815374"/>
            <a:ext cx="2195381" cy="435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837846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7C39A5-8E9A-749C-66C4-99AF682D3143}"/>
              </a:ext>
            </a:extLst>
          </p:cNvPr>
          <p:cNvSpPr>
            <a:spLocks noGrp="1"/>
          </p:cNvSpPr>
          <p:nvPr>
            <p:ph type="title"/>
          </p:nvPr>
        </p:nvSpPr>
        <p:spPr/>
        <p:txBody>
          <a:bodyPr/>
          <a:lstStyle/>
          <a:p>
            <a:endParaRPr lang="en-US" dirty="0"/>
          </a:p>
        </p:txBody>
      </p:sp>
      <p:pic>
        <p:nvPicPr>
          <p:cNvPr id="1026" name="Picture 2" descr="The Watermelon Delta 8 Seltzer from hi Seltzer sits among watermelon slices and cubes around pools of reflective water.">
            <a:extLst>
              <a:ext uri="{FF2B5EF4-FFF2-40B4-BE49-F238E27FC236}">
                <a16:creationId xmlns:a16="http://schemas.microsoft.com/office/drawing/2014/main" id="{27BC466B-2DEE-88B3-0A16-473ECEBA4F47}"/>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3639758" y="834342"/>
            <a:ext cx="5476875" cy="54768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6FB2F55-0869-DFEA-4F5D-A006A35EAC06}"/>
              </a:ext>
            </a:extLst>
          </p:cNvPr>
          <p:cNvSpPr txBox="1"/>
          <p:nvPr/>
        </p:nvSpPr>
        <p:spPr>
          <a:xfrm>
            <a:off x="141973" y="5454871"/>
            <a:ext cx="3034364" cy="646331"/>
          </a:xfrm>
          <a:prstGeom prst="rect">
            <a:avLst/>
          </a:prstGeom>
          <a:noFill/>
        </p:spPr>
        <p:txBody>
          <a:bodyPr wrap="square">
            <a:spAutoFit/>
          </a:bodyPr>
          <a:lstStyle/>
          <a:p>
            <a:r>
              <a:rPr lang="en-US" dirty="0">
                <a:latin typeface="Source Sans Pro" panose="020B0503030403020204" pitchFamily="34" charset="0"/>
              </a:rPr>
              <a:t>https://hiseltzers.com/about-us/</a:t>
            </a:r>
          </a:p>
        </p:txBody>
      </p:sp>
      <p:pic>
        <p:nvPicPr>
          <p:cNvPr id="4" name="Picture 3" descr="CADCA Community - Prevention Network">
            <a:extLst>
              <a:ext uri="{FF2B5EF4-FFF2-40B4-BE49-F238E27FC236}">
                <a16:creationId xmlns:a16="http://schemas.microsoft.com/office/drawing/2014/main" id="{0866C581-CD83-CBD3-8B4B-DF7190AAD4F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14053" r="1425" b="32"/>
          <a:stretch/>
        </p:blipFill>
        <p:spPr bwMode="auto">
          <a:xfrm>
            <a:off x="9418270" y="5778036"/>
            <a:ext cx="2195381" cy="435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336962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27A9C-36A5-DA86-CF7A-ADC6259374F3}"/>
              </a:ext>
            </a:extLst>
          </p:cNvPr>
          <p:cNvSpPr>
            <a:spLocks noGrp="1"/>
          </p:cNvSpPr>
          <p:nvPr>
            <p:ph type="title"/>
          </p:nvPr>
        </p:nvSpPr>
        <p:spPr/>
        <p:txBody>
          <a:bodyPr/>
          <a:lstStyle/>
          <a:p>
            <a:r>
              <a:rPr lang="en-US" dirty="0"/>
              <a:t>DPCPs Carry Risk of Harm, Especially to Young People</a:t>
            </a:r>
          </a:p>
        </p:txBody>
      </p:sp>
      <p:sp>
        <p:nvSpPr>
          <p:cNvPr id="3" name="Content Placeholder 2">
            <a:extLst>
              <a:ext uri="{FF2B5EF4-FFF2-40B4-BE49-F238E27FC236}">
                <a16:creationId xmlns:a16="http://schemas.microsoft.com/office/drawing/2014/main" id="{7ABF11FF-0109-AB44-C9E4-6AEEEA065469}"/>
              </a:ext>
            </a:extLst>
          </p:cNvPr>
          <p:cNvSpPr>
            <a:spLocks noGrp="1"/>
          </p:cNvSpPr>
          <p:nvPr>
            <p:ph idx="4294967295"/>
          </p:nvPr>
        </p:nvSpPr>
        <p:spPr>
          <a:xfrm>
            <a:off x="1403350" y="1825625"/>
            <a:ext cx="9950450" cy="4351337"/>
          </a:xfrm>
        </p:spPr>
        <p:txBody>
          <a:bodyPr>
            <a:normAutofit/>
          </a:bodyPr>
          <a:lstStyle/>
          <a:p>
            <a:pPr marL="457200" indent="-457200">
              <a:buFont typeface="Arial" panose="020B0604020202020204" pitchFamily="34" charset="0"/>
              <a:buChar char="•"/>
            </a:pPr>
            <a:r>
              <a:rPr lang="en-US" sz="2400" dirty="0">
                <a:solidFill>
                  <a:schemeClr val="tx1"/>
                </a:solidFill>
              </a:rPr>
              <a:t>Most states </a:t>
            </a:r>
            <a:r>
              <a:rPr lang="en-US" sz="2400" b="1" dirty="0">
                <a:solidFill>
                  <a:schemeClr val="tx1"/>
                </a:solidFill>
              </a:rPr>
              <a:t>do not require testing for chemical contaminants, even though DPCPs are commonly synthesized using harsh solvents</a:t>
            </a:r>
            <a:r>
              <a:rPr lang="en-US" sz="2400" dirty="0">
                <a:solidFill>
                  <a:schemeClr val="tx1"/>
                </a:solidFill>
              </a:rPr>
              <a:t> known to be hazardous to human health. Potency limits are rare, despite conclusive evidence that more potent products carry higher risk of harms. Research supports that DPCP use is associated with </a:t>
            </a:r>
            <a:r>
              <a:rPr lang="en-US" sz="2400" b="1" dirty="0">
                <a:solidFill>
                  <a:schemeClr val="tx1"/>
                </a:solidFill>
              </a:rPr>
              <a:t>acute psychiatric, lung, chest, and heart disorders,</a:t>
            </a:r>
            <a:r>
              <a:rPr lang="en-US" sz="2400" dirty="0">
                <a:solidFill>
                  <a:schemeClr val="tx1"/>
                </a:solidFill>
              </a:rPr>
              <a:t> as well as injuries and poisonings.</a:t>
            </a:r>
          </a:p>
          <a:p>
            <a:pPr marL="457200" indent="-457200">
              <a:buFont typeface="Arial" panose="020B0604020202020204" pitchFamily="34" charset="0"/>
              <a:buChar char="•"/>
            </a:pPr>
            <a:r>
              <a:rPr lang="en-US" sz="2400" dirty="0">
                <a:solidFill>
                  <a:schemeClr val="tx1"/>
                </a:solidFill>
              </a:rPr>
              <a:t>DPCPs are also very new so, the short- and long-term risks from use are unknown. </a:t>
            </a:r>
            <a:r>
              <a:rPr lang="en-US" sz="2400" b="1" dirty="0">
                <a:solidFill>
                  <a:schemeClr val="tx1"/>
                </a:solidFill>
              </a:rPr>
              <a:t>DPCPs are consumed accidentally by children, </a:t>
            </a:r>
            <a:r>
              <a:rPr lang="en-US" sz="2400" dirty="0">
                <a:solidFill>
                  <a:schemeClr val="tx1"/>
                </a:solidFill>
              </a:rPr>
              <a:t>as evidenced by the large number of calls to Poison Control Centers involving minors because of poor labeling and a lack of child-proof containers.</a:t>
            </a:r>
          </a:p>
        </p:txBody>
      </p:sp>
      <p:sp>
        <p:nvSpPr>
          <p:cNvPr id="4" name="TextBox 3">
            <a:extLst>
              <a:ext uri="{FF2B5EF4-FFF2-40B4-BE49-F238E27FC236}">
                <a16:creationId xmlns:a16="http://schemas.microsoft.com/office/drawing/2014/main" id="{3DAE1853-684A-6BC8-9A05-B9604DF88D02}"/>
              </a:ext>
            </a:extLst>
          </p:cNvPr>
          <p:cNvSpPr txBox="1"/>
          <p:nvPr/>
        </p:nvSpPr>
        <p:spPr>
          <a:xfrm>
            <a:off x="1694046" y="5515243"/>
            <a:ext cx="7151571" cy="1323439"/>
          </a:xfrm>
          <a:prstGeom prst="rect">
            <a:avLst/>
          </a:prstGeom>
          <a:noFill/>
        </p:spPr>
        <p:txBody>
          <a:bodyPr wrap="square" rtlCol="0">
            <a:spAutoFit/>
          </a:bodyPr>
          <a:lstStyle/>
          <a:p>
            <a:r>
              <a:rPr lang="en-US" sz="800" dirty="0"/>
              <a:t>LoParco, C.R., Rossheim, M.E., Walters, S. T., Zhou, Z., Olsson, S., &amp; Sussman, S. (2023). Delta-8 tetrahydrocannabinol: a scoping review and commentary. Addiction, 118(6):1011–28. doi: 10.1111/add.16142</a:t>
            </a:r>
          </a:p>
          <a:p>
            <a:endParaRPr lang="en-US" sz="800" dirty="0"/>
          </a:p>
          <a:p>
            <a:r>
              <a:rPr lang="en-US" sz="800" dirty="0"/>
              <a:t>5 Leas, E.C., Harati, R.M., Satybaldiyeva, N., Morales, N.E., Huaker, S.L., Mejorado, T., &amp; Grant, I. (2023). Self-reported adverse events associated with</a:t>
            </a:r>
          </a:p>
          <a:p>
            <a:r>
              <a:rPr lang="en-US" sz="800" dirty="0"/>
              <a:t>Delta-8-Tetrahydrocannabinol (Delta-8-THC) Use. Journal of Cannabis Research, 5(15). doi: 10.1186/s42238-023-00191-y | 6 United States Food and Drug Administration (FDA). (2022). 5 Things to Know about Delta-8 Tetrahydrocannabinol – Delta-8 THC. https://www.fda.gov/consumers/</a:t>
            </a:r>
          </a:p>
          <a:p>
            <a:r>
              <a:rPr lang="en-US" sz="800" dirty="0"/>
              <a:t>consumer-updates/5-things-know-about-delta-8-tetrahydrocannabinol-delta-8-thc | 7 Bozman, M.E., Manoharan, S.V.R.R., Vasavada, T. (2022). Marijuana variant of concern: Delta 8-tetrahydrocannabinol (Delta-8-THC, Delta-8-THC). Psychiatry Research Case Reports,</a:t>
            </a:r>
          </a:p>
          <a:p>
            <a:r>
              <a:rPr lang="en-US" sz="800" dirty="0"/>
              <a:t>1(2). doi: 10.1016/j.psycr.2022.100028.</a:t>
            </a:r>
          </a:p>
          <a:p>
            <a:r>
              <a:rPr lang="en-US" sz="800" dirty="0"/>
              <a:t>10 https://www.fda.gov/food/alerts-advisories-safety-information/fda-warns-consumers-about-accidental-ingestion-children-food-products-containing-thc</a:t>
            </a:r>
          </a:p>
        </p:txBody>
      </p:sp>
    </p:spTree>
    <p:extLst>
      <p:ext uri="{BB962C8B-B14F-4D97-AF65-F5344CB8AC3E}">
        <p14:creationId xmlns:p14="http://schemas.microsoft.com/office/powerpoint/2010/main" val="30128337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D7E1FEF-32DE-97CD-7443-75F8EE72699C}"/>
              </a:ext>
            </a:extLst>
          </p:cNvPr>
          <p:cNvSpPr>
            <a:spLocks noGrp="1"/>
          </p:cNvSpPr>
          <p:nvPr>
            <p:ph type="title"/>
          </p:nvPr>
        </p:nvSpPr>
        <p:spPr/>
        <p:txBody>
          <a:bodyPr/>
          <a:lstStyle/>
          <a:p>
            <a:r>
              <a:rPr lang="en-US" dirty="0"/>
              <a:t>Delta-8 Drinks</a:t>
            </a:r>
          </a:p>
        </p:txBody>
      </p:sp>
      <p:sp>
        <p:nvSpPr>
          <p:cNvPr id="7" name="Content Placeholder 6">
            <a:extLst>
              <a:ext uri="{FF2B5EF4-FFF2-40B4-BE49-F238E27FC236}">
                <a16:creationId xmlns:a16="http://schemas.microsoft.com/office/drawing/2014/main" id="{3D252560-4486-48CF-8987-CF5FA3AE26A8}"/>
              </a:ext>
            </a:extLst>
          </p:cNvPr>
          <p:cNvSpPr>
            <a:spLocks noGrp="1"/>
          </p:cNvSpPr>
          <p:nvPr>
            <p:ph idx="4294967295"/>
          </p:nvPr>
        </p:nvSpPr>
        <p:spPr>
          <a:xfrm>
            <a:off x="1490183" y="1740565"/>
            <a:ext cx="9950450" cy="4351338"/>
          </a:xfrm>
        </p:spPr>
        <p:txBody>
          <a:bodyPr/>
          <a:lstStyle/>
          <a:p>
            <a:pPr marL="457200" indent="-457200">
              <a:buFont typeface="Arial" panose="020B0604020202020204" pitchFamily="34" charset="0"/>
              <a:buChar char="•"/>
            </a:pPr>
            <a:r>
              <a:rPr lang="en-US" dirty="0">
                <a:solidFill>
                  <a:schemeClr val="tx1"/>
                </a:solidFill>
              </a:rPr>
              <a:t>Texas retailer Spec’s Wine &amp; Spirits announced that it is entering the cannabis beverage business by striking a partnership with THC seltzer brand, hi Seltzer. The beverage brand features zero calories, zero sugar, no alcohol and each 12oz can contains 5 mg of delta-8 THC. hi Seltzer comes in Watermelon, Pineapple, Wild Berry, Real Cherry and Lemon Lime Flavors.</a:t>
            </a:r>
          </a:p>
        </p:txBody>
      </p:sp>
      <p:sp>
        <p:nvSpPr>
          <p:cNvPr id="5" name="Slide Number Placeholder 4">
            <a:extLst>
              <a:ext uri="{FF2B5EF4-FFF2-40B4-BE49-F238E27FC236}">
                <a16:creationId xmlns:a16="http://schemas.microsoft.com/office/drawing/2014/main" id="{846F343E-64C8-F72F-663E-DF2837B4605E}"/>
              </a:ext>
            </a:extLst>
          </p:cNvPr>
          <p:cNvSpPr>
            <a:spLocks noGrp="1"/>
          </p:cNvSpPr>
          <p:nvPr>
            <p:ph type="sldNum" sz="quarter" idx="4294967295"/>
          </p:nvPr>
        </p:nvSpPr>
        <p:spPr>
          <a:xfrm>
            <a:off x="0" y="0"/>
            <a:ext cx="0" cy="0"/>
          </a:xfrm>
        </p:spPr>
        <p:txBody>
          <a:bodyPr/>
          <a:lstStyle/>
          <a:p>
            <a:endParaRPr lang="en-US" dirty="0"/>
          </a:p>
        </p:txBody>
      </p:sp>
      <p:sp>
        <p:nvSpPr>
          <p:cNvPr id="8" name="TextBox 7">
            <a:extLst>
              <a:ext uri="{FF2B5EF4-FFF2-40B4-BE49-F238E27FC236}">
                <a16:creationId xmlns:a16="http://schemas.microsoft.com/office/drawing/2014/main" id="{4DA690DE-6570-90D7-F997-B96FA994BF1E}"/>
              </a:ext>
            </a:extLst>
          </p:cNvPr>
          <p:cNvSpPr txBox="1"/>
          <p:nvPr/>
        </p:nvSpPr>
        <p:spPr>
          <a:xfrm>
            <a:off x="1703672" y="5842535"/>
            <a:ext cx="5823284" cy="369332"/>
          </a:xfrm>
          <a:prstGeom prst="rect">
            <a:avLst/>
          </a:prstGeom>
          <a:noFill/>
        </p:spPr>
        <p:txBody>
          <a:bodyPr wrap="square" rtlCol="0">
            <a:spAutoFit/>
          </a:bodyPr>
          <a:lstStyle/>
          <a:p>
            <a:r>
              <a:rPr lang="en-US" sz="800" dirty="0">
                <a:latin typeface="Source Sans Pro" panose="020B0503030403020204" pitchFamily="34" charset="0"/>
              </a:rPr>
              <a:t>P. Pisano, Senior Vice President of Industry Affairs &amp; General Counsel, NBWA. Personal communication, February 5, 2024</a:t>
            </a:r>
            <a:r>
              <a:rPr lang="en-US" dirty="0"/>
              <a:t>.</a:t>
            </a:r>
          </a:p>
        </p:txBody>
      </p:sp>
      <p:pic>
        <p:nvPicPr>
          <p:cNvPr id="2" name="Picture 1" descr="CADCA Community - Prevention Network">
            <a:extLst>
              <a:ext uri="{FF2B5EF4-FFF2-40B4-BE49-F238E27FC236}">
                <a16:creationId xmlns:a16="http://schemas.microsoft.com/office/drawing/2014/main" id="{B1CB6200-B3CF-AFD3-8037-A0313053179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t="14053" r="1425" b="32"/>
          <a:stretch/>
        </p:blipFill>
        <p:spPr bwMode="auto">
          <a:xfrm>
            <a:off x="9245252" y="5776714"/>
            <a:ext cx="2195381" cy="435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344320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1DD5C-3D6E-43F4-B7A7-E2A5E179610B}"/>
              </a:ext>
            </a:extLst>
          </p:cNvPr>
          <p:cNvSpPr>
            <a:spLocks noGrp="1"/>
          </p:cNvSpPr>
          <p:nvPr>
            <p:ph type="title"/>
          </p:nvPr>
        </p:nvSpPr>
        <p:spPr/>
        <p:txBody>
          <a:bodyPr/>
          <a:lstStyle/>
          <a:p>
            <a:r>
              <a:rPr lang="en-US" dirty="0"/>
              <a:t>Delta-8 THC</a:t>
            </a:r>
          </a:p>
        </p:txBody>
      </p:sp>
      <p:sp>
        <p:nvSpPr>
          <p:cNvPr id="3" name="Content Placeholder 2">
            <a:extLst>
              <a:ext uri="{FF2B5EF4-FFF2-40B4-BE49-F238E27FC236}">
                <a16:creationId xmlns:a16="http://schemas.microsoft.com/office/drawing/2014/main" id="{234A9982-542D-46BB-8350-5EE608F1544F}"/>
              </a:ext>
            </a:extLst>
          </p:cNvPr>
          <p:cNvSpPr>
            <a:spLocks noGrp="1"/>
          </p:cNvSpPr>
          <p:nvPr>
            <p:ph idx="4294967295"/>
          </p:nvPr>
        </p:nvSpPr>
        <p:spPr>
          <a:xfrm>
            <a:off x="1403350" y="1593743"/>
            <a:ext cx="9950450" cy="4351338"/>
          </a:xfrm>
        </p:spPr>
        <p:txBody>
          <a:bodyPr>
            <a:normAutofit/>
          </a:bodyPr>
          <a:lstStyle/>
          <a:p>
            <a:pPr marL="457189" indent="-457189">
              <a:buFont typeface="Arial" panose="020B0604020202020204" pitchFamily="34" charset="0"/>
              <a:buChar char="•"/>
            </a:pPr>
            <a:r>
              <a:rPr lang="en-US" dirty="0">
                <a:solidFill>
                  <a:schemeClr val="tx1"/>
                </a:solidFill>
              </a:rPr>
              <a:t>Demand for Delta-8 THC products was up 144% in one year from 2020-2021.</a:t>
            </a:r>
          </a:p>
          <a:p>
            <a:pPr marL="457189" indent="-457189">
              <a:buFont typeface="Arial" panose="020B0604020202020204" pitchFamily="34" charset="0"/>
              <a:buChar char="•"/>
            </a:pPr>
            <a:r>
              <a:rPr lang="en-US" dirty="0">
                <a:solidFill>
                  <a:schemeClr val="tx1"/>
                </a:solidFill>
              </a:rPr>
              <a:t>It is sold in gas stations and marketed to children.</a:t>
            </a:r>
          </a:p>
          <a:p>
            <a:pPr marL="457189" indent="-457189">
              <a:buFont typeface="Arial" panose="020B0604020202020204" pitchFamily="34" charset="0"/>
              <a:buChar char="•"/>
            </a:pPr>
            <a:r>
              <a:rPr lang="en-US" dirty="0">
                <a:solidFill>
                  <a:schemeClr val="tx1"/>
                </a:solidFill>
              </a:rPr>
              <a:t>Industry leaders are introducing Delta-8 THC products despite a lack of regulation.</a:t>
            </a:r>
          </a:p>
          <a:p>
            <a:pPr marL="457189" indent="-457189">
              <a:buFont typeface="Arial" panose="020B0604020202020204" pitchFamily="34" charset="0"/>
              <a:buChar char="•"/>
            </a:pPr>
            <a:r>
              <a:rPr lang="en-US" dirty="0">
                <a:solidFill>
                  <a:schemeClr val="tx1"/>
                </a:solidFill>
              </a:rPr>
              <a:t>Companies are also introducing other unregulated products like Delta-10 THC.</a:t>
            </a:r>
          </a:p>
          <a:p>
            <a:pPr marL="457189" indent="-457189">
              <a:buFont typeface="Arial" panose="020B0604020202020204" pitchFamily="34" charset="0"/>
              <a:buChar char="•"/>
            </a:pPr>
            <a:r>
              <a:rPr lang="en-US" dirty="0">
                <a:solidFill>
                  <a:schemeClr val="tx1"/>
                </a:solidFill>
              </a:rPr>
              <a:t>Delta-8 THC sells for about $1,400/kg and is the “fastest growing segment” of the marijuana market.</a:t>
            </a:r>
          </a:p>
          <a:p>
            <a:pPr marL="457189" indent="-457189">
              <a:buFont typeface="Arial" panose="020B0604020202020204" pitchFamily="34" charset="0"/>
              <a:buChar char="•"/>
            </a:pPr>
            <a:endParaRPr lang="en-US" dirty="0"/>
          </a:p>
        </p:txBody>
      </p:sp>
      <p:sp>
        <p:nvSpPr>
          <p:cNvPr id="5" name="TextBox 4">
            <a:extLst>
              <a:ext uri="{FF2B5EF4-FFF2-40B4-BE49-F238E27FC236}">
                <a16:creationId xmlns:a16="http://schemas.microsoft.com/office/drawing/2014/main" id="{4137AF76-E6F8-4288-B08A-C95E6369B1C7}"/>
              </a:ext>
            </a:extLst>
          </p:cNvPr>
          <p:cNvSpPr txBox="1"/>
          <p:nvPr/>
        </p:nvSpPr>
        <p:spPr>
          <a:xfrm>
            <a:off x="1402592" y="5848136"/>
            <a:ext cx="4572000" cy="461665"/>
          </a:xfrm>
          <a:prstGeom prst="rect">
            <a:avLst/>
          </a:prstGeom>
          <a:noFill/>
        </p:spPr>
        <p:txBody>
          <a:bodyPr wrap="square">
            <a:spAutoFit/>
          </a:bodyPr>
          <a:lstStyle/>
          <a:p>
            <a:r>
              <a:rPr lang="en-US" sz="800" dirty="0"/>
              <a:t>Kary, T. (2021 June 2). Pot producers are pushing to clamp down on delta-8 THC. </a:t>
            </a:r>
            <a:r>
              <a:rPr lang="en-US" sz="800" i="1" dirty="0"/>
              <a:t>Bloomberg.</a:t>
            </a:r>
            <a:r>
              <a:rPr lang="en-US" sz="800" dirty="0"/>
              <a:t> </a:t>
            </a:r>
            <a:r>
              <a:rPr lang="en-US" sz="800" dirty="0">
                <a:hlinkClick r:id="rId2"/>
              </a:rPr>
              <a:t>https://www.bloomberg.com/news/articles/2021-06-02/a-pot-knockoff-sometimes-made-with-household-acid-draws-scrutiny</a:t>
            </a:r>
            <a:r>
              <a:rPr lang="en-US" sz="800" dirty="0"/>
              <a:t> </a:t>
            </a:r>
          </a:p>
        </p:txBody>
      </p:sp>
      <p:sp>
        <p:nvSpPr>
          <p:cNvPr id="7" name="TextBox 6">
            <a:extLst>
              <a:ext uri="{FF2B5EF4-FFF2-40B4-BE49-F238E27FC236}">
                <a16:creationId xmlns:a16="http://schemas.microsoft.com/office/drawing/2014/main" id="{88B45951-0847-ED74-632F-2ED88A5133F0}"/>
              </a:ext>
            </a:extLst>
          </p:cNvPr>
          <p:cNvSpPr txBox="1"/>
          <p:nvPr/>
        </p:nvSpPr>
        <p:spPr>
          <a:xfrm>
            <a:off x="1402592" y="6309801"/>
            <a:ext cx="6097604" cy="338554"/>
          </a:xfrm>
          <a:prstGeom prst="rect">
            <a:avLst/>
          </a:prstGeom>
          <a:noFill/>
        </p:spPr>
        <p:txBody>
          <a:bodyPr wrap="square">
            <a:spAutoFit/>
          </a:bodyPr>
          <a:lstStyle/>
          <a:p>
            <a:r>
              <a:rPr lang="en-US" sz="800" dirty="0"/>
              <a:t>Zhang, M. (2021 March 27). High anxiety over federal weed loophole. </a:t>
            </a:r>
            <a:r>
              <a:rPr lang="en-US" sz="800" i="1" dirty="0"/>
              <a:t>Politico</a:t>
            </a:r>
            <a:r>
              <a:rPr lang="en-US" sz="800" dirty="0"/>
              <a:t>. https://www.politico.com/news/2021/03/27/rise-of-delta-8-thc-478215</a:t>
            </a:r>
          </a:p>
        </p:txBody>
      </p:sp>
      <p:pic>
        <p:nvPicPr>
          <p:cNvPr id="4" name="Picture 3" descr="CADCA Community - Prevention Network">
            <a:extLst>
              <a:ext uri="{FF2B5EF4-FFF2-40B4-BE49-F238E27FC236}">
                <a16:creationId xmlns:a16="http://schemas.microsoft.com/office/drawing/2014/main" id="{3EBCEEDF-38DF-D090-FDB6-1A5CAE36DE1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14053" r="1425" b="32"/>
          <a:stretch/>
        </p:blipFill>
        <p:spPr bwMode="auto">
          <a:xfrm>
            <a:off x="9337000" y="5826983"/>
            <a:ext cx="2195381" cy="435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444194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22CEF1-BA61-47A1-F9AE-9568C7F4063F}"/>
              </a:ext>
            </a:extLst>
          </p:cNvPr>
          <p:cNvSpPr>
            <a:spLocks noGrp="1"/>
          </p:cNvSpPr>
          <p:nvPr>
            <p:ph type="title"/>
          </p:nvPr>
        </p:nvSpPr>
        <p:spPr/>
        <p:txBody>
          <a:bodyPr/>
          <a:lstStyle/>
          <a:p>
            <a:endParaRPr lang="en-US" dirty="0"/>
          </a:p>
        </p:txBody>
      </p:sp>
      <p:pic>
        <p:nvPicPr>
          <p:cNvPr id="2050" name="Picture 2" descr="A condensation-chilled Lemon Lime Delta 8 Seltzer can from hi Seltzer lies against a background of the blue sky.">
            <a:extLst>
              <a:ext uri="{FF2B5EF4-FFF2-40B4-BE49-F238E27FC236}">
                <a16:creationId xmlns:a16="http://schemas.microsoft.com/office/drawing/2014/main" id="{D5ECF806-EA5B-4810-506D-FD68D1B61D32}"/>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1255333" y="1301713"/>
            <a:ext cx="10245725" cy="47053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AE07B22-D281-4EA6-D412-69B886C38AB2}"/>
              </a:ext>
            </a:extLst>
          </p:cNvPr>
          <p:cNvSpPr txBox="1"/>
          <p:nvPr/>
        </p:nvSpPr>
        <p:spPr>
          <a:xfrm>
            <a:off x="1720515" y="6269072"/>
            <a:ext cx="6097604" cy="369332"/>
          </a:xfrm>
          <a:prstGeom prst="rect">
            <a:avLst/>
          </a:prstGeom>
          <a:noFill/>
        </p:spPr>
        <p:txBody>
          <a:bodyPr wrap="square">
            <a:spAutoFit/>
          </a:bodyPr>
          <a:lstStyle/>
          <a:p>
            <a:r>
              <a:rPr lang="en-US" dirty="0">
                <a:latin typeface="Source Sans Pro" panose="020B0503030403020204" pitchFamily="34" charset="0"/>
              </a:rPr>
              <a:t>https://hiseltzers.com/about-us/</a:t>
            </a:r>
          </a:p>
        </p:txBody>
      </p:sp>
      <p:pic>
        <p:nvPicPr>
          <p:cNvPr id="4" name="Picture 3" descr="CADCA Community - Prevention Network">
            <a:extLst>
              <a:ext uri="{FF2B5EF4-FFF2-40B4-BE49-F238E27FC236}">
                <a16:creationId xmlns:a16="http://schemas.microsoft.com/office/drawing/2014/main" id="{4BCCA963-A21F-8BA1-29B8-532A17CD39F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14053" r="1425" b="32"/>
          <a:stretch/>
        </p:blipFill>
        <p:spPr bwMode="auto">
          <a:xfrm>
            <a:off x="7623930" y="6143951"/>
            <a:ext cx="2195381" cy="435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783981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244539" y="2230498"/>
            <a:ext cx="9310755" cy="3946273"/>
          </a:xfrm>
          <a:prstGeom prst="rect">
            <a:avLst/>
          </a:prstGeom>
        </p:spPr>
      </p:pic>
      <p:sp>
        <p:nvSpPr>
          <p:cNvPr id="4" name="Title 3">
            <a:extLst>
              <a:ext uri="{FF2B5EF4-FFF2-40B4-BE49-F238E27FC236}">
                <a16:creationId xmlns:a16="http://schemas.microsoft.com/office/drawing/2014/main" id="{3C040533-768C-D92D-EBC3-E82DA8F371C8}"/>
              </a:ext>
            </a:extLst>
          </p:cNvPr>
          <p:cNvSpPr>
            <a:spLocks noGrp="1"/>
          </p:cNvSpPr>
          <p:nvPr>
            <p:ph type="title"/>
          </p:nvPr>
        </p:nvSpPr>
        <p:spPr/>
        <p:txBody>
          <a:bodyPr/>
          <a:lstStyle/>
          <a:p>
            <a:endParaRPr lang="en-US" dirty="0"/>
          </a:p>
        </p:txBody>
      </p:sp>
      <p:pic>
        <p:nvPicPr>
          <p:cNvPr id="5" name="Picture 4" descr="CADCA Community - Prevention Network">
            <a:extLst>
              <a:ext uri="{FF2B5EF4-FFF2-40B4-BE49-F238E27FC236}">
                <a16:creationId xmlns:a16="http://schemas.microsoft.com/office/drawing/2014/main" id="{B1626C03-0950-C207-CBE0-36B091EBBB0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14053" r="1425" b="32"/>
          <a:stretch/>
        </p:blipFill>
        <p:spPr bwMode="auto">
          <a:xfrm>
            <a:off x="9325981" y="5741618"/>
            <a:ext cx="2195381" cy="435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2755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3886701" y="5182292"/>
            <a:ext cx="177737" cy="458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77" tIns="44098" rIns="87977" bIns="44098">
            <a:spAutoFit/>
          </a:bodyPr>
          <a:lstStyle>
            <a:lvl1pPr>
              <a:spcBef>
                <a:spcPct val="20000"/>
              </a:spcBef>
              <a:buClr>
                <a:schemeClr val="accent2"/>
              </a:buClr>
              <a:buFont typeface="Monotype Sorts" pitchFamily="2" charset="2"/>
              <a:buChar char="z"/>
              <a:defRPr kumimoji="1" sz="3200">
                <a:solidFill>
                  <a:schemeClr val="tx1"/>
                </a:solidFill>
                <a:latin typeface="Tahoma" pitchFamily="34" charset="0"/>
              </a:defRPr>
            </a:lvl1pPr>
            <a:lvl2pPr marL="742950" indent="-285750">
              <a:spcBef>
                <a:spcPct val="20000"/>
              </a:spcBef>
              <a:buClr>
                <a:schemeClr val="accent2"/>
              </a:buClr>
              <a:buFont typeface="Monotype Sorts" pitchFamily="2" charset="2"/>
              <a:buChar char="y"/>
              <a:defRPr kumimoji="1" sz="2800">
                <a:solidFill>
                  <a:schemeClr val="tx1"/>
                </a:solidFill>
                <a:latin typeface="Tahoma" pitchFamily="34" charset="0"/>
              </a:defRPr>
            </a:lvl2pPr>
            <a:lvl3pPr marL="1143000" indent="-228600">
              <a:spcBef>
                <a:spcPct val="20000"/>
              </a:spcBef>
              <a:buClr>
                <a:schemeClr val="accent2"/>
              </a:buClr>
              <a:buFont typeface="Monotype Sorts" pitchFamily="2" charset="2"/>
              <a:buChar char="x"/>
              <a:defRPr kumimoji="1" sz="2400">
                <a:solidFill>
                  <a:schemeClr val="tx1"/>
                </a:solidFill>
                <a:latin typeface="Tahoma" pitchFamily="34" charset="0"/>
              </a:defRPr>
            </a:lvl3pPr>
            <a:lvl4pPr marL="1600200" indent="-228600">
              <a:spcBef>
                <a:spcPct val="20000"/>
              </a:spcBef>
              <a:buClr>
                <a:schemeClr val="accent2"/>
              </a:buClr>
              <a:buChar char="•"/>
              <a:defRPr kumimoji="1" sz="2000">
                <a:solidFill>
                  <a:schemeClr val="tx1"/>
                </a:solidFill>
                <a:latin typeface="Tahoma" pitchFamily="34" charset="0"/>
              </a:defRPr>
            </a:lvl4pPr>
            <a:lvl5pPr marL="2057400" indent="-228600">
              <a:spcBef>
                <a:spcPct val="20000"/>
              </a:spcBef>
              <a:buClr>
                <a:schemeClr val="accent2"/>
              </a:buClr>
              <a:buChar char="–"/>
              <a:defRPr kumimoji="1" sz="2000">
                <a:solidFill>
                  <a:schemeClr val="tx1"/>
                </a:solidFill>
                <a:latin typeface="Tahoma" pitchFamily="34" charset="0"/>
              </a:defRPr>
            </a:lvl5pPr>
            <a:lvl6pPr marL="25146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6pPr>
            <a:lvl7pPr marL="29718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7pPr>
            <a:lvl8pPr marL="34290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8pPr>
            <a:lvl9pPr marL="38862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9pPr>
          </a:lstStyle>
          <a:p>
            <a:pPr eaLnBrk="0" fontAlgn="base" hangingPunct="0">
              <a:spcBef>
                <a:spcPct val="0"/>
              </a:spcBef>
              <a:spcAft>
                <a:spcPct val="0"/>
              </a:spcAft>
              <a:buClrTx/>
              <a:buNone/>
              <a:defRPr/>
            </a:pPr>
            <a:endParaRPr kumimoji="0" lang="en-US" altLang="en-US" sz="2400" dirty="0">
              <a:solidFill>
                <a:srgbClr val="000000"/>
              </a:solidFill>
              <a:latin typeface="Times New Roman" pitchFamily="18" charset="0"/>
            </a:endParaRPr>
          </a:p>
        </p:txBody>
      </p:sp>
      <p:sp>
        <p:nvSpPr>
          <p:cNvPr id="28676" name="Line 4"/>
          <p:cNvSpPr>
            <a:spLocks noChangeShapeType="1"/>
          </p:cNvSpPr>
          <p:nvPr/>
        </p:nvSpPr>
        <p:spPr bwMode="auto">
          <a:xfrm>
            <a:off x="5105440" y="1600200"/>
            <a:ext cx="533400" cy="1371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77" tIns="44098" rIns="87977" bIns="44098" anchor="ctr"/>
          <a:lstStyle/>
          <a:p>
            <a:pPr eaLnBrk="0" fontAlgn="base" hangingPunct="0">
              <a:spcBef>
                <a:spcPct val="0"/>
              </a:spcBef>
              <a:spcAft>
                <a:spcPct val="0"/>
              </a:spcAft>
              <a:defRPr/>
            </a:pPr>
            <a:endParaRPr lang="en-US" sz="2500" dirty="0">
              <a:solidFill>
                <a:srgbClr val="000000"/>
              </a:solidFill>
              <a:latin typeface="Times New Roman" pitchFamily="18" charset="0"/>
            </a:endParaRPr>
          </a:p>
        </p:txBody>
      </p:sp>
      <p:sp>
        <p:nvSpPr>
          <p:cNvPr id="5126" name="Rectangle 6"/>
          <p:cNvSpPr>
            <a:spLocks noChangeArrowheads="1"/>
          </p:cNvSpPr>
          <p:nvPr/>
        </p:nvSpPr>
        <p:spPr bwMode="auto">
          <a:xfrm>
            <a:off x="7761922" y="3120691"/>
            <a:ext cx="3363278" cy="1375109"/>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77" tIns="44098" rIns="87977" bIns="44098" anchor="ctr"/>
          <a:lstStyle/>
          <a:p>
            <a:pPr algn="ctr" eaLnBrk="0" fontAlgn="base" hangingPunct="0">
              <a:spcBef>
                <a:spcPct val="0"/>
              </a:spcBef>
              <a:spcAft>
                <a:spcPct val="0"/>
              </a:spcAft>
              <a:defRPr/>
            </a:pPr>
            <a:r>
              <a:rPr lang="en-US" sz="2400" b="1" dirty="0">
                <a:solidFill>
                  <a:srgbClr val="000000"/>
                </a:solidFill>
                <a:latin typeface="Tahoma" pitchFamily="34" charset="0"/>
              </a:rPr>
              <a:t>2. Semi-Synthetics </a:t>
            </a:r>
          </a:p>
          <a:p>
            <a:pPr algn="ctr" eaLnBrk="0" fontAlgn="base" hangingPunct="0">
              <a:spcBef>
                <a:spcPct val="0"/>
              </a:spcBef>
              <a:spcAft>
                <a:spcPct val="0"/>
              </a:spcAft>
              <a:defRPr/>
            </a:pPr>
            <a:r>
              <a:rPr lang="en-US" sz="2400" b="1" dirty="0">
                <a:solidFill>
                  <a:srgbClr val="000000"/>
                </a:solidFill>
                <a:latin typeface="Tahoma" pitchFamily="34" charset="0"/>
              </a:rPr>
              <a:t>(Analogs)</a:t>
            </a:r>
            <a:endParaRPr lang="en-US" sz="2000" b="1" dirty="0">
              <a:solidFill>
                <a:srgbClr val="000000"/>
              </a:solidFill>
              <a:latin typeface="Tahoma" pitchFamily="34" charset="0"/>
            </a:endParaRPr>
          </a:p>
        </p:txBody>
      </p:sp>
      <p:sp>
        <p:nvSpPr>
          <p:cNvPr id="28679" name="Line 7"/>
          <p:cNvSpPr>
            <a:spLocks noChangeShapeType="1"/>
          </p:cNvSpPr>
          <p:nvPr/>
        </p:nvSpPr>
        <p:spPr bwMode="auto">
          <a:xfrm flipH="1">
            <a:off x="6400800" y="4094967"/>
            <a:ext cx="299198" cy="13819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977" tIns="44098" rIns="87977" bIns="44098"/>
          <a:lstStyle/>
          <a:p>
            <a:pPr eaLnBrk="0" fontAlgn="base" hangingPunct="0">
              <a:spcBef>
                <a:spcPct val="0"/>
              </a:spcBef>
              <a:spcAft>
                <a:spcPct val="0"/>
              </a:spcAft>
              <a:defRPr/>
            </a:pPr>
            <a:endParaRPr lang="en-US" sz="2500" dirty="0">
              <a:solidFill>
                <a:srgbClr val="000000"/>
              </a:solidFill>
              <a:latin typeface="Times New Roman" pitchFamily="18" charset="0"/>
            </a:endParaRPr>
          </a:p>
        </p:txBody>
      </p:sp>
      <p:sp>
        <p:nvSpPr>
          <p:cNvPr id="28683" name="Line 11"/>
          <p:cNvSpPr>
            <a:spLocks noChangeShapeType="1"/>
          </p:cNvSpPr>
          <p:nvPr/>
        </p:nvSpPr>
        <p:spPr bwMode="auto">
          <a:xfrm>
            <a:off x="3915072" y="3692191"/>
            <a:ext cx="914400" cy="42260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977" tIns="44098" rIns="87977" bIns="44098"/>
          <a:lstStyle/>
          <a:p>
            <a:pPr eaLnBrk="0" fontAlgn="base" hangingPunct="0">
              <a:spcBef>
                <a:spcPct val="0"/>
              </a:spcBef>
              <a:spcAft>
                <a:spcPct val="0"/>
              </a:spcAft>
              <a:defRPr/>
            </a:pPr>
            <a:endParaRPr lang="en-US" sz="2500" dirty="0">
              <a:solidFill>
                <a:srgbClr val="000000"/>
              </a:solidFill>
              <a:latin typeface="Times New Roman" pitchFamily="18" charset="0"/>
            </a:endParaRPr>
          </a:p>
        </p:txBody>
      </p:sp>
      <p:sp>
        <p:nvSpPr>
          <p:cNvPr id="13" name="Rectangle 10"/>
          <p:cNvSpPr>
            <a:spLocks noChangeArrowheads="1"/>
          </p:cNvSpPr>
          <p:nvPr/>
        </p:nvSpPr>
        <p:spPr bwMode="auto">
          <a:xfrm>
            <a:off x="1019697" y="3236744"/>
            <a:ext cx="2971800" cy="1143000"/>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77" tIns="44098" rIns="87977" bIns="44098" anchor="ctr"/>
          <a:lstStyle/>
          <a:p>
            <a:pPr algn="ctr" eaLnBrk="0" fontAlgn="base" hangingPunct="0">
              <a:spcBef>
                <a:spcPct val="0"/>
              </a:spcBef>
              <a:spcAft>
                <a:spcPct val="0"/>
              </a:spcAft>
              <a:defRPr/>
            </a:pPr>
            <a:r>
              <a:rPr lang="en-US" sz="2400" b="1" dirty="0">
                <a:solidFill>
                  <a:srgbClr val="000000"/>
                </a:solidFill>
                <a:latin typeface="Tahoma" pitchFamily="34" charset="0"/>
              </a:rPr>
              <a:t>4. Summary</a:t>
            </a:r>
          </a:p>
        </p:txBody>
      </p:sp>
      <p:sp>
        <p:nvSpPr>
          <p:cNvPr id="10" name="Rectangle 3">
            <a:extLst>
              <a:ext uri="{FF2B5EF4-FFF2-40B4-BE49-F238E27FC236}">
                <a16:creationId xmlns:a16="http://schemas.microsoft.com/office/drawing/2014/main" id="{43968C8D-935A-49B3-BA3B-1AE8B64080BE}"/>
              </a:ext>
            </a:extLst>
          </p:cNvPr>
          <p:cNvSpPr>
            <a:spLocks noChangeArrowheads="1"/>
          </p:cNvSpPr>
          <p:nvPr/>
        </p:nvSpPr>
        <p:spPr bwMode="auto">
          <a:xfrm>
            <a:off x="3429000" y="112021"/>
            <a:ext cx="4038600" cy="1600200"/>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77" tIns="44098" rIns="87977" bIns="44098" anchor="ctr"/>
          <a:lstStyle>
            <a:lvl1pPr marL="457200" indent="-457200">
              <a:spcBef>
                <a:spcPct val="20000"/>
              </a:spcBef>
              <a:buClr>
                <a:schemeClr val="accent2"/>
              </a:buClr>
              <a:buFont typeface="Monotype Sorts" pitchFamily="2" charset="2"/>
              <a:buChar char="z"/>
              <a:defRPr kumimoji="1" sz="3200">
                <a:solidFill>
                  <a:schemeClr val="tx1"/>
                </a:solidFill>
                <a:latin typeface="Tahoma" pitchFamily="34" charset="0"/>
              </a:defRPr>
            </a:lvl1pPr>
            <a:lvl2pPr marL="742950" indent="-285750">
              <a:spcBef>
                <a:spcPct val="20000"/>
              </a:spcBef>
              <a:buClr>
                <a:schemeClr val="accent2"/>
              </a:buClr>
              <a:buFont typeface="Monotype Sorts" pitchFamily="2" charset="2"/>
              <a:buChar char="y"/>
              <a:defRPr kumimoji="1" sz="2800">
                <a:solidFill>
                  <a:schemeClr val="tx1"/>
                </a:solidFill>
                <a:latin typeface="Tahoma" pitchFamily="34" charset="0"/>
              </a:defRPr>
            </a:lvl2pPr>
            <a:lvl3pPr marL="1143000" indent="-228600">
              <a:spcBef>
                <a:spcPct val="20000"/>
              </a:spcBef>
              <a:buClr>
                <a:schemeClr val="accent2"/>
              </a:buClr>
              <a:buFont typeface="Monotype Sorts" pitchFamily="2" charset="2"/>
              <a:buChar char="x"/>
              <a:defRPr kumimoji="1" sz="2400">
                <a:solidFill>
                  <a:schemeClr val="tx1"/>
                </a:solidFill>
                <a:latin typeface="Tahoma" pitchFamily="34" charset="0"/>
              </a:defRPr>
            </a:lvl3pPr>
            <a:lvl4pPr marL="1600200" indent="-228600">
              <a:spcBef>
                <a:spcPct val="20000"/>
              </a:spcBef>
              <a:buClr>
                <a:schemeClr val="accent2"/>
              </a:buClr>
              <a:buChar char="•"/>
              <a:defRPr kumimoji="1" sz="2000">
                <a:solidFill>
                  <a:schemeClr val="tx1"/>
                </a:solidFill>
                <a:latin typeface="Tahoma" pitchFamily="34" charset="0"/>
              </a:defRPr>
            </a:lvl4pPr>
            <a:lvl5pPr marL="2057400" indent="-228600">
              <a:spcBef>
                <a:spcPct val="20000"/>
              </a:spcBef>
              <a:buClr>
                <a:schemeClr val="accent2"/>
              </a:buClr>
              <a:buChar char="–"/>
              <a:defRPr kumimoji="1" sz="2000">
                <a:solidFill>
                  <a:schemeClr val="tx1"/>
                </a:solidFill>
                <a:latin typeface="Tahoma" pitchFamily="34" charset="0"/>
              </a:defRPr>
            </a:lvl5pPr>
            <a:lvl6pPr marL="25146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6pPr>
            <a:lvl7pPr marL="29718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7pPr>
            <a:lvl8pPr marL="34290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8pPr>
            <a:lvl9pPr marL="38862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9pPr>
          </a:lstStyle>
          <a:p>
            <a:pPr marL="0" indent="0" algn="ctr" eaLnBrk="0" fontAlgn="base" hangingPunct="0">
              <a:spcBef>
                <a:spcPct val="0"/>
              </a:spcBef>
              <a:spcAft>
                <a:spcPct val="0"/>
              </a:spcAft>
              <a:buClrTx/>
              <a:buNone/>
              <a:defRPr/>
            </a:pPr>
            <a:r>
              <a:rPr kumimoji="0" lang="en-US" altLang="en-US" sz="2400" b="1" dirty="0">
                <a:solidFill>
                  <a:srgbClr val="000000"/>
                </a:solidFill>
              </a:rPr>
              <a:t>1. Background</a:t>
            </a:r>
          </a:p>
        </p:txBody>
      </p:sp>
      <p:sp>
        <p:nvSpPr>
          <p:cNvPr id="11" name="Rectangle 10"/>
          <p:cNvSpPr>
            <a:spLocks noChangeArrowheads="1"/>
          </p:cNvSpPr>
          <p:nvPr/>
        </p:nvSpPr>
        <p:spPr bwMode="auto">
          <a:xfrm>
            <a:off x="4447222" y="5241591"/>
            <a:ext cx="3314700" cy="1143000"/>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77" tIns="44098" rIns="87977" bIns="44098" anchor="ctr"/>
          <a:lstStyle/>
          <a:p>
            <a:pPr algn="ctr" eaLnBrk="0" fontAlgn="base" hangingPunct="0">
              <a:spcBef>
                <a:spcPct val="0"/>
              </a:spcBef>
              <a:spcAft>
                <a:spcPct val="0"/>
              </a:spcAft>
              <a:defRPr/>
            </a:pPr>
            <a:r>
              <a:rPr lang="en-US" sz="2400" b="1" dirty="0">
                <a:solidFill>
                  <a:srgbClr val="000000"/>
                </a:solidFill>
                <a:latin typeface="Tahoma" pitchFamily="34" charset="0"/>
              </a:rPr>
              <a:t>3. Potency</a:t>
            </a:r>
          </a:p>
        </p:txBody>
      </p:sp>
      <p:sp>
        <p:nvSpPr>
          <p:cNvPr id="15" name="Line 11"/>
          <p:cNvSpPr>
            <a:spLocks noChangeShapeType="1"/>
          </p:cNvSpPr>
          <p:nvPr/>
        </p:nvSpPr>
        <p:spPr bwMode="auto">
          <a:xfrm>
            <a:off x="7010400" y="3692190"/>
            <a:ext cx="685800" cy="32735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977" tIns="44098" rIns="87977" bIns="44098"/>
          <a:lstStyle/>
          <a:p>
            <a:pPr eaLnBrk="0" fontAlgn="base" hangingPunct="0">
              <a:spcBef>
                <a:spcPct val="0"/>
              </a:spcBef>
              <a:spcAft>
                <a:spcPct val="0"/>
              </a:spcAft>
              <a:defRPr/>
            </a:pPr>
            <a:endParaRPr lang="en-US" sz="2500" dirty="0">
              <a:solidFill>
                <a:srgbClr val="000000"/>
              </a:solidFill>
              <a:latin typeface="Times New Roman" pitchFamily="18" charset="0"/>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72272" y="2286000"/>
            <a:ext cx="2895375" cy="2249566"/>
          </a:xfrm>
          <a:prstGeom prst="rect">
            <a:avLst/>
          </a:prstGeom>
        </p:spPr>
      </p:pic>
    </p:spTree>
    <p:extLst>
      <p:ext uri="{BB962C8B-B14F-4D97-AF65-F5344CB8AC3E}">
        <p14:creationId xmlns:p14="http://schemas.microsoft.com/office/powerpoint/2010/main" val="338433617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46671-F750-4B4F-8F96-900BE51C1532}"/>
              </a:ext>
            </a:extLst>
          </p:cNvPr>
          <p:cNvSpPr>
            <a:spLocks noGrp="1"/>
          </p:cNvSpPr>
          <p:nvPr>
            <p:ph type="title"/>
          </p:nvPr>
        </p:nvSpPr>
        <p:spPr/>
        <p:txBody>
          <a:bodyPr/>
          <a:lstStyle/>
          <a:p>
            <a:r>
              <a:rPr lang="en-US" dirty="0"/>
              <a:t>Concerns about Delta-8 THC</a:t>
            </a:r>
          </a:p>
        </p:txBody>
      </p:sp>
      <p:sp>
        <p:nvSpPr>
          <p:cNvPr id="3" name="Content Placeholder 2">
            <a:extLst>
              <a:ext uri="{FF2B5EF4-FFF2-40B4-BE49-F238E27FC236}">
                <a16:creationId xmlns:a16="http://schemas.microsoft.com/office/drawing/2014/main" id="{28AFA317-F320-4A59-9BB0-DDB5886BA7A9}"/>
              </a:ext>
            </a:extLst>
          </p:cNvPr>
          <p:cNvSpPr>
            <a:spLocks noGrp="1"/>
          </p:cNvSpPr>
          <p:nvPr>
            <p:ph idx="4294967295"/>
          </p:nvPr>
        </p:nvSpPr>
        <p:spPr>
          <a:xfrm>
            <a:off x="1402592" y="1747653"/>
            <a:ext cx="9950450" cy="4351338"/>
          </a:xfrm>
        </p:spPr>
        <p:txBody>
          <a:bodyPr>
            <a:normAutofit/>
          </a:bodyPr>
          <a:lstStyle/>
          <a:p>
            <a:pPr marL="457189" indent="-457189">
              <a:buFont typeface="Arial" panose="020B0604020202020204" pitchFamily="34" charset="0"/>
              <a:buChar char="•"/>
            </a:pPr>
            <a:r>
              <a:rPr lang="en-US" dirty="0">
                <a:solidFill>
                  <a:schemeClr val="tx1"/>
                </a:solidFill>
              </a:rPr>
              <a:t>The U.S. Cannabis Council tested 16 Delta-8 THC products and found that, on average 15 of the 16 products had more than 10 times the legal limit for THC.</a:t>
            </a:r>
          </a:p>
          <a:p>
            <a:pPr lvl="1"/>
            <a:r>
              <a:rPr lang="en-US" dirty="0">
                <a:solidFill>
                  <a:schemeClr val="tx1"/>
                </a:solidFill>
              </a:rPr>
              <a:t>7 samples also exceeded limits for copper, chromium and nickel.</a:t>
            </a:r>
          </a:p>
          <a:p>
            <a:pPr marL="457189" indent="-457189">
              <a:buFont typeface="Arial" panose="020B0604020202020204" pitchFamily="34" charset="0"/>
              <a:buChar char="•"/>
            </a:pPr>
            <a:r>
              <a:rPr lang="en-US" dirty="0">
                <a:solidFill>
                  <a:schemeClr val="tx1"/>
                </a:solidFill>
              </a:rPr>
              <a:t>Delta-8 THC is the “bathtub gin” of the marijuana world and can also contain lead.</a:t>
            </a:r>
          </a:p>
        </p:txBody>
      </p:sp>
      <p:sp>
        <p:nvSpPr>
          <p:cNvPr id="5" name="TextBox 4">
            <a:extLst>
              <a:ext uri="{FF2B5EF4-FFF2-40B4-BE49-F238E27FC236}">
                <a16:creationId xmlns:a16="http://schemas.microsoft.com/office/drawing/2014/main" id="{ECD6697B-EE96-4D0C-AE20-A6A70301A11A}"/>
              </a:ext>
            </a:extLst>
          </p:cNvPr>
          <p:cNvSpPr txBox="1"/>
          <p:nvPr/>
        </p:nvSpPr>
        <p:spPr>
          <a:xfrm>
            <a:off x="2484223" y="5274565"/>
            <a:ext cx="4572000" cy="461665"/>
          </a:xfrm>
          <a:prstGeom prst="rect">
            <a:avLst/>
          </a:prstGeom>
          <a:noFill/>
        </p:spPr>
        <p:txBody>
          <a:bodyPr wrap="square">
            <a:spAutoFit/>
          </a:bodyPr>
          <a:lstStyle/>
          <a:p>
            <a:r>
              <a:rPr lang="en-US" sz="800" dirty="0"/>
              <a:t>Kary, T. (2021 June 2). Pot producers are pushing to clamp down on delta-8 THC. </a:t>
            </a:r>
            <a:r>
              <a:rPr lang="en-US" sz="800" i="1" dirty="0"/>
              <a:t>Bloomberg.</a:t>
            </a:r>
            <a:r>
              <a:rPr lang="en-US" sz="800" dirty="0"/>
              <a:t> </a:t>
            </a:r>
            <a:r>
              <a:rPr lang="en-US" sz="800" dirty="0">
                <a:hlinkClick r:id="rId2"/>
              </a:rPr>
              <a:t>https://www.bloomberg.com/news/articles/2021-06-02/a-pot-knockoff-sometimes-made-with-household-acid-draws-scrutiny</a:t>
            </a:r>
            <a:r>
              <a:rPr lang="en-US" sz="800" dirty="0"/>
              <a:t> </a:t>
            </a:r>
          </a:p>
        </p:txBody>
      </p:sp>
      <p:pic>
        <p:nvPicPr>
          <p:cNvPr id="4" name="Picture 3" descr="CADCA Community - Prevention Network">
            <a:extLst>
              <a:ext uri="{FF2B5EF4-FFF2-40B4-BE49-F238E27FC236}">
                <a16:creationId xmlns:a16="http://schemas.microsoft.com/office/drawing/2014/main" id="{1D6BE6F8-5780-2D4E-C81B-52C51F33EEB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14053" r="1425" b="32"/>
          <a:stretch/>
        </p:blipFill>
        <p:spPr bwMode="auto">
          <a:xfrm>
            <a:off x="9283803" y="5800226"/>
            <a:ext cx="2195381" cy="435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901180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Delta O THC Dummy Gummies</a:t>
            </a:r>
          </a:p>
        </p:txBody>
      </p:sp>
      <p:pic>
        <p:nvPicPr>
          <p:cNvPr id="4" name="Content Placeholder 3" descr="Delta O Gummies.jpg"/>
          <p:cNvPicPr>
            <a:picLocks noGrp="1" noChangeAspect="1"/>
          </p:cNvPicPr>
          <p:nvPr>
            <p:ph idx="4294967295"/>
          </p:nvPr>
        </p:nvPicPr>
        <p:blipFill>
          <a:blip r:embed="rId2" cstate="print"/>
          <a:stretch>
            <a:fillRect/>
          </a:stretch>
        </p:blipFill>
        <p:spPr>
          <a:xfrm>
            <a:off x="0" y="1676400"/>
            <a:ext cx="5060950" cy="4583113"/>
          </a:xfrm>
        </p:spPr>
      </p:pic>
      <p:sp>
        <p:nvSpPr>
          <p:cNvPr id="5" name="TextBox 4"/>
          <p:cNvSpPr txBox="1"/>
          <p:nvPr/>
        </p:nvSpPr>
        <p:spPr>
          <a:xfrm>
            <a:off x="7770570" y="4412397"/>
            <a:ext cx="2957311" cy="1384995"/>
          </a:xfrm>
          <a:prstGeom prst="rect">
            <a:avLst/>
          </a:prstGeom>
          <a:noFill/>
        </p:spPr>
        <p:txBody>
          <a:bodyPr wrap="square" rtlCol="0">
            <a:spAutoFit/>
          </a:bodyPr>
          <a:lstStyle/>
          <a:p>
            <a:r>
              <a:rPr lang="pl-PL" sz="2800">
                <a:latin typeface="Source Sans Pro" panose="020B0503030403020204" pitchFamily="34" charset="0"/>
              </a:rPr>
              <a:t>1 </a:t>
            </a:r>
            <a:r>
              <a:rPr lang="en-US" sz="2800" dirty="0">
                <a:latin typeface="Source Sans Pro" panose="020B0503030403020204" pitchFamily="34" charset="0"/>
              </a:rPr>
              <a:t>G</a:t>
            </a:r>
            <a:r>
              <a:rPr lang="pl-PL" sz="2800">
                <a:latin typeface="Source Sans Pro" panose="020B0503030403020204" pitchFamily="34" charset="0"/>
              </a:rPr>
              <a:t>ummy = </a:t>
            </a:r>
            <a:endParaRPr lang="en-US" sz="2800" dirty="0">
              <a:latin typeface="Source Sans Pro" panose="020B0503030403020204" pitchFamily="34" charset="0"/>
            </a:endParaRPr>
          </a:p>
          <a:p>
            <a:r>
              <a:rPr lang="pl-PL" sz="2800">
                <a:latin typeface="Source Sans Pro" panose="020B0503030403020204" pitchFamily="34" charset="0"/>
              </a:rPr>
              <a:t>25 mg THC-O</a:t>
            </a:r>
            <a:endParaRPr lang="en-US" sz="2800" dirty="0">
              <a:latin typeface="Source Sans Pro" panose="020B0503030403020204" pitchFamily="34" charset="0"/>
            </a:endParaRPr>
          </a:p>
          <a:p>
            <a:r>
              <a:rPr lang="en-US" sz="2800" dirty="0">
                <a:latin typeface="Source Sans Pro" panose="020B0503030403020204" pitchFamily="34" charset="0"/>
              </a:rPr>
              <a:t>10 per pack</a:t>
            </a:r>
          </a:p>
        </p:txBody>
      </p:sp>
      <p:pic>
        <p:nvPicPr>
          <p:cNvPr id="6" name="Picture 5" descr="THC O candy.JPG"/>
          <p:cNvPicPr>
            <a:picLocks noChangeAspect="1"/>
          </p:cNvPicPr>
          <p:nvPr/>
        </p:nvPicPr>
        <p:blipFill>
          <a:blip r:embed="rId3" cstate="print"/>
          <a:stretch>
            <a:fillRect/>
          </a:stretch>
        </p:blipFill>
        <p:spPr>
          <a:xfrm>
            <a:off x="7467600" y="1676400"/>
            <a:ext cx="3048000" cy="2743200"/>
          </a:xfrm>
          <a:prstGeom prst="rect">
            <a:avLst/>
          </a:prstGeom>
        </p:spPr>
      </p:pic>
      <p:pic>
        <p:nvPicPr>
          <p:cNvPr id="7" name="Picture 6" descr="CADCA Community - Prevention Network">
            <a:extLst>
              <a:ext uri="{FF2B5EF4-FFF2-40B4-BE49-F238E27FC236}">
                <a16:creationId xmlns:a16="http://schemas.microsoft.com/office/drawing/2014/main" id="{BB373EC3-D910-84DF-9581-6DAF4DDA7BD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 t="14053" r="1425" b="32"/>
          <a:stretch/>
        </p:blipFill>
        <p:spPr bwMode="auto">
          <a:xfrm>
            <a:off x="9158419" y="5824360"/>
            <a:ext cx="2195381" cy="435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249158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83848EA-0D9C-B21B-B873-785FEEF7B9F4}"/>
              </a:ext>
            </a:extLst>
          </p:cNvPr>
          <p:cNvSpPr>
            <a:spLocks noGrp="1"/>
          </p:cNvSpPr>
          <p:nvPr>
            <p:ph type="title"/>
          </p:nvPr>
        </p:nvSpPr>
        <p:spPr/>
        <p:txBody>
          <a:bodyPr/>
          <a:lstStyle/>
          <a:p>
            <a:endParaRPr lang="en-US" dirty="0"/>
          </a:p>
        </p:txBody>
      </p:sp>
      <p:pic>
        <p:nvPicPr>
          <p:cNvPr id="5" name="Picture 4">
            <a:extLst>
              <a:ext uri="{FF2B5EF4-FFF2-40B4-BE49-F238E27FC236}">
                <a16:creationId xmlns:a16="http://schemas.microsoft.com/office/drawing/2014/main" id="{7F0B3E5A-1638-F797-93F2-6537DF4C8C15}"/>
              </a:ext>
            </a:extLst>
          </p:cNvPr>
          <p:cNvPicPr>
            <a:picLocks noChangeAspect="1"/>
          </p:cNvPicPr>
          <p:nvPr/>
        </p:nvPicPr>
        <p:blipFill>
          <a:blip r:embed="rId2"/>
          <a:stretch>
            <a:fillRect/>
          </a:stretch>
        </p:blipFill>
        <p:spPr>
          <a:xfrm>
            <a:off x="3243262" y="266700"/>
            <a:ext cx="5705475" cy="6324600"/>
          </a:xfrm>
          <a:prstGeom prst="rect">
            <a:avLst/>
          </a:prstGeom>
        </p:spPr>
      </p:pic>
      <p:pic>
        <p:nvPicPr>
          <p:cNvPr id="8" name="Picture 4" descr="CADCA Community - Prevention Network">
            <a:extLst>
              <a:ext uri="{FF2B5EF4-FFF2-40B4-BE49-F238E27FC236}">
                <a16:creationId xmlns:a16="http://schemas.microsoft.com/office/drawing/2014/main" id="{4DAE7F82-E1DA-4CE6-2593-BB432EA19F8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14053" r="1425" b="32"/>
          <a:stretch/>
        </p:blipFill>
        <p:spPr bwMode="auto">
          <a:xfrm>
            <a:off x="9099272" y="5741330"/>
            <a:ext cx="2561574" cy="507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266241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D641A-DFB6-B2DC-1F3F-D440954C2183}"/>
              </a:ext>
            </a:extLst>
          </p:cNvPr>
          <p:cNvSpPr>
            <a:spLocks noGrp="1"/>
          </p:cNvSpPr>
          <p:nvPr>
            <p:ph type="title"/>
          </p:nvPr>
        </p:nvSpPr>
        <p:spPr>
          <a:xfrm>
            <a:off x="1267913" y="2103437"/>
            <a:ext cx="9951208" cy="1325563"/>
          </a:xfrm>
        </p:spPr>
        <p:txBody>
          <a:bodyPr>
            <a:normAutofit fontScale="90000"/>
          </a:bodyPr>
          <a:lstStyle/>
          <a:p>
            <a:r>
              <a:rPr lang="en-US" dirty="0" err="1"/>
              <a:t>DPCPs</a:t>
            </a:r>
            <a:r>
              <a:rPr lang="en-US" dirty="0"/>
              <a:t> are available in all states in the U.S., even those states such as New York, that have banned these products.</a:t>
            </a:r>
          </a:p>
        </p:txBody>
      </p:sp>
      <p:sp>
        <p:nvSpPr>
          <p:cNvPr id="4" name="TextBox 3">
            <a:extLst>
              <a:ext uri="{FF2B5EF4-FFF2-40B4-BE49-F238E27FC236}">
                <a16:creationId xmlns:a16="http://schemas.microsoft.com/office/drawing/2014/main" id="{DB1BA4AB-37C8-B606-F4FC-B17539D80853}"/>
              </a:ext>
            </a:extLst>
          </p:cNvPr>
          <p:cNvSpPr txBox="1"/>
          <p:nvPr/>
        </p:nvSpPr>
        <p:spPr>
          <a:xfrm>
            <a:off x="1597794" y="5447899"/>
            <a:ext cx="8662737" cy="998735"/>
          </a:xfrm>
          <a:prstGeom prst="rect">
            <a:avLst/>
          </a:prstGeom>
          <a:noFill/>
        </p:spPr>
        <p:txBody>
          <a:bodyPr wrap="square" rtlCol="0">
            <a:spAutoFit/>
          </a:bodyPr>
          <a:lstStyle/>
          <a:p>
            <a:pPr marR="0" lvl="1">
              <a:lnSpc>
                <a:spcPct val="107000"/>
              </a:lnSpc>
              <a:spcBef>
                <a:spcPts val="0"/>
              </a:spcBef>
              <a:spcAft>
                <a:spcPts val="0"/>
              </a:spcAft>
            </a:pPr>
            <a:r>
              <a:rPr lang="en-US" sz="800" dirty="0">
                <a:effectLst/>
                <a:latin typeface="Source Sans Pro" panose="020B0503030403020204" pitchFamily="34" charset="0"/>
                <a:ea typeface="Calibri" panose="020F0502020204030204" pitchFamily="34" charset="0"/>
                <a:cs typeface="Times New Roman" panose="02020603050405020304" pitchFamily="18" charset="0"/>
              </a:rPr>
              <a:t>LoParco, C.R., Rossheim, M.E., Walters, S. T., Zhou, Z., Olsson, S., &amp; Sussman, S. (2023). Delta-8 tetrahydrocannabinol: a scoping review and commentary. Addiction, 118(6):1011–28. doi: 10.1111/add.16142  </a:t>
            </a:r>
            <a:r>
              <a:rPr lang="en-US" sz="800" u="sng" dirty="0">
                <a:solidFill>
                  <a:srgbClr val="0563C1"/>
                </a:solidFill>
                <a:effectLst/>
                <a:latin typeface="Source Sans Pro" panose="020B0503030403020204" pitchFamily="34" charset="0"/>
                <a:ea typeface="Calibri" panose="020F0502020204030204" pitchFamily="34" charset="0"/>
                <a:cs typeface="Times New Roman" panose="02020603050405020304" pitchFamily="18" charset="0"/>
                <a:hlinkClick r:id="rId2"/>
              </a:rPr>
              <a:t>https://pubmed.ncbi.nlm.nih.gov/36710464/</a:t>
            </a:r>
            <a:r>
              <a:rPr lang="en-US" sz="800" dirty="0">
                <a:effectLst/>
                <a:latin typeface="Source Sans Pro" panose="020B0503030403020204" pitchFamily="34" charset="0"/>
                <a:ea typeface="Calibri" panose="020F0502020204030204" pitchFamily="34" charset="0"/>
                <a:cs typeface="Times New Roman" panose="02020603050405020304" pitchFamily="18" charset="0"/>
              </a:rPr>
              <a:t> </a:t>
            </a:r>
          </a:p>
          <a:p>
            <a:pPr marR="0" lvl="1">
              <a:lnSpc>
                <a:spcPct val="107000"/>
              </a:lnSpc>
              <a:spcBef>
                <a:spcPts val="0"/>
              </a:spcBef>
              <a:spcAft>
                <a:spcPts val="800"/>
              </a:spcAft>
            </a:pPr>
            <a:r>
              <a:rPr lang="en-US" sz="800" dirty="0">
                <a:effectLst/>
                <a:latin typeface="Source Sans Pro" panose="020B0503030403020204" pitchFamily="34" charset="0"/>
                <a:ea typeface="Calibri" panose="020F0502020204030204" pitchFamily="34" charset="0"/>
                <a:cs typeface="Times New Roman" panose="02020603050405020304" pitchFamily="18" charset="0"/>
              </a:rPr>
              <a:t>Rossheim, M.E., LoParco, C., Henry, D., Trangenstein, P.J., &amp; Walters, S.T. (2023). Delta-8, Delta-10, HHC, THC-O, THCP, and THCV: What should we call these products? Journal of Studies on Alcohol and Drugs. doi: 10.15288/jsad.23-00008 </a:t>
            </a:r>
            <a:r>
              <a:rPr lang="en-US" sz="800" u="sng" dirty="0">
                <a:solidFill>
                  <a:srgbClr val="0563C1"/>
                </a:solidFill>
                <a:effectLst/>
                <a:latin typeface="Source Sans Pro" panose="020B0503030403020204" pitchFamily="34" charset="0"/>
                <a:ea typeface="Calibri" panose="020F0502020204030204" pitchFamily="34" charset="0"/>
                <a:cs typeface="Times New Roman" panose="02020603050405020304" pitchFamily="18" charset="0"/>
                <a:hlinkClick r:id="rId3"/>
              </a:rPr>
              <a:t>https://pubmed.ncbi.nlm.nih.gov/36971760/</a:t>
            </a:r>
            <a:r>
              <a:rPr lang="en-US" sz="800" dirty="0">
                <a:effectLst/>
                <a:latin typeface="Source Sans Pro" panose="020B0503030403020204" pitchFamily="34" charset="0"/>
                <a:ea typeface="Calibri" panose="020F0502020204030204" pitchFamily="34" charset="0"/>
                <a:cs typeface="Times New Roman" panose="02020603050405020304" pitchFamily="18" charset="0"/>
              </a:rPr>
              <a:t> </a:t>
            </a:r>
          </a:p>
          <a:p>
            <a:endParaRPr lang="en-US" dirty="0"/>
          </a:p>
        </p:txBody>
      </p:sp>
      <p:pic>
        <p:nvPicPr>
          <p:cNvPr id="5" name="Picture 4" descr="CADCA Community - Prevention Network">
            <a:extLst>
              <a:ext uri="{FF2B5EF4-FFF2-40B4-BE49-F238E27FC236}">
                <a16:creationId xmlns:a16="http://schemas.microsoft.com/office/drawing/2014/main" id="{AE1B2BC2-7099-1EEF-4989-117107556E0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 t="14053" r="1425" b="32"/>
          <a:stretch/>
        </p:blipFill>
        <p:spPr bwMode="auto">
          <a:xfrm>
            <a:off x="7190122" y="6058554"/>
            <a:ext cx="2649037" cy="5250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819240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B6464-F3AC-A166-F966-4F976CBB157D}"/>
              </a:ext>
            </a:extLst>
          </p:cNvPr>
          <p:cNvSpPr>
            <a:spLocks noGrp="1"/>
          </p:cNvSpPr>
          <p:nvPr>
            <p:ph type="title"/>
          </p:nvPr>
        </p:nvSpPr>
        <p:spPr>
          <a:xfrm>
            <a:off x="1303355" y="2766218"/>
            <a:ext cx="9951208" cy="1325563"/>
          </a:xfrm>
        </p:spPr>
        <p:txBody>
          <a:bodyPr>
            <a:normAutofit fontScale="90000"/>
          </a:bodyPr>
          <a:lstStyle/>
          <a:p>
            <a:r>
              <a:rPr lang="en-US" dirty="0"/>
              <a:t>DPCPs are available in every region of New York State, despite their being illegal there.</a:t>
            </a:r>
          </a:p>
        </p:txBody>
      </p:sp>
      <p:pic>
        <p:nvPicPr>
          <p:cNvPr id="4" name="Picture 4" descr="CADCA Community - Prevention Network">
            <a:extLst>
              <a:ext uri="{FF2B5EF4-FFF2-40B4-BE49-F238E27FC236}">
                <a16:creationId xmlns:a16="http://schemas.microsoft.com/office/drawing/2014/main" id="{47A67EA1-28A1-5D77-D663-40F9EA37B1A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t="14053" r="1425" b="32"/>
          <a:stretch/>
        </p:blipFill>
        <p:spPr bwMode="auto">
          <a:xfrm>
            <a:off x="8752435" y="5698913"/>
            <a:ext cx="2776628" cy="550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797817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072128" y="2459735"/>
            <a:ext cx="3166859" cy="4224527"/>
          </a:xfrm>
          <a:prstGeom prst="rect">
            <a:avLst/>
          </a:prstGeom>
        </p:spPr>
      </p:pic>
      <p:pic>
        <p:nvPicPr>
          <p:cNvPr id="3" name="object 3"/>
          <p:cNvPicPr/>
          <p:nvPr/>
        </p:nvPicPr>
        <p:blipFill>
          <a:blip r:embed="rId3" cstate="print"/>
          <a:stretch>
            <a:fillRect/>
          </a:stretch>
        </p:blipFill>
        <p:spPr>
          <a:xfrm>
            <a:off x="8566404" y="115824"/>
            <a:ext cx="3531107" cy="2798025"/>
          </a:xfrm>
          <a:prstGeom prst="rect">
            <a:avLst/>
          </a:prstGeom>
        </p:spPr>
      </p:pic>
      <p:pic>
        <p:nvPicPr>
          <p:cNvPr id="4" name="object 4"/>
          <p:cNvPicPr/>
          <p:nvPr/>
        </p:nvPicPr>
        <p:blipFill>
          <a:blip r:embed="rId4" cstate="print"/>
          <a:stretch>
            <a:fillRect/>
          </a:stretch>
        </p:blipFill>
        <p:spPr>
          <a:xfrm>
            <a:off x="172212" y="147346"/>
            <a:ext cx="3774935" cy="4736592"/>
          </a:xfrm>
          <a:prstGeom prst="rect">
            <a:avLst/>
          </a:prstGeom>
        </p:spPr>
      </p:pic>
      <p:sp>
        <p:nvSpPr>
          <p:cNvPr id="5" name="object 5"/>
          <p:cNvSpPr txBox="1">
            <a:spLocks noGrp="1"/>
          </p:cNvSpPr>
          <p:nvPr>
            <p:ph type="title"/>
          </p:nvPr>
        </p:nvSpPr>
        <p:spPr>
          <a:xfrm>
            <a:off x="-419120" y="606130"/>
            <a:ext cx="8847194" cy="1364437"/>
          </a:xfrm>
          <a:prstGeom prst="rect">
            <a:avLst/>
          </a:prstGeom>
        </p:spPr>
        <p:txBody>
          <a:bodyPr vert="horz" wrap="square" lIns="0" tIns="12065" rIns="0" bIns="0" rtlCol="0">
            <a:spAutoFit/>
          </a:bodyPr>
          <a:lstStyle/>
          <a:p>
            <a:pPr marL="4476750">
              <a:lnSpc>
                <a:spcPct val="100000"/>
              </a:lnSpc>
              <a:spcBef>
                <a:spcPts val="95"/>
              </a:spcBef>
            </a:pPr>
            <a:r>
              <a:rPr spc="-10" dirty="0"/>
              <a:t>Nassau</a:t>
            </a:r>
            <a:r>
              <a:rPr lang="en-US" spc="-10" dirty="0"/>
              <a:t> County, NY</a:t>
            </a:r>
            <a:endParaRPr spc="-10" dirty="0"/>
          </a:p>
        </p:txBody>
      </p:sp>
      <p:pic>
        <p:nvPicPr>
          <p:cNvPr id="6" name="object 6"/>
          <p:cNvPicPr/>
          <p:nvPr/>
        </p:nvPicPr>
        <p:blipFill>
          <a:blip r:embed="rId5" cstate="print"/>
          <a:stretch>
            <a:fillRect/>
          </a:stretch>
        </p:blipFill>
        <p:spPr>
          <a:xfrm>
            <a:off x="7363968" y="2974848"/>
            <a:ext cx="3121151" cy="3731577"/>
          </a:xfrm>
          <a:prstGeom prst="rect">
            <a:avLst/>
          </a:prstGeom>
        </p:spPr>
      </p:pic>
    </p:spTree>
    <p:extLst>
      <p:ext uri="{BB962C8B-B14F-4D97-AF65-F5344CB8AC3E}">
        <p14:creationId xmlns:p14="http://schemas.microsoft.com/office/powerpoint/2010/main" val="119146713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47696" y="451879"/>
            <a:ext cx="9951208" cy="1325563"/>
          </a:xfrm>
          <a:prstGeom prst="rect">
            <a:avLst/>
          </a:prstGeom>
        </p:spPr>
        <p:txBody>
          <a:bodyPr vert="horz" wrap="square" lIns="0" tIns="12065" rIns="0" bIns="0" rtlCol="0">
            <a:spAutoFit/>
          </a:bodyPr>
          <a:lstStyle/>
          <a:p>
            <a:pPr marL="4406265">
              <a:lnSpc>
                <a:spcPct val="100000"/>
              </a:lnSpc>
              <a:spcBef>
                <a:spcPts val="95"/>
              </a:spcBef>
            </a:pPr>
            <a:r>
              <a:rPr spc="-10" dirty="0"/>
              <a:t>Putnam</a:t>
            </a:r>
            <a:r>
              <a:rPr lang="en-US" spc="-10" dirty="0"/>
              <a:t> County, NY</a:t>
            </a:r>
            <a:endParaRPr spc="-10" dirty="0"/>
          </a:p>
        </p:txBody>
      </p:sp>
      <p:pic>
        <p:nvPicPr>
          <p:cNvPr id="3" name="object 3"/>
          <p:cNvPicPr/>
          <p:nvPr/>
        </p:nvPicPr>
        <p:blipFill>
          <a:blip r:embed="rId2" cstate="print"/>
          <a:stretch>
            <a:fillRect/>
          </a:stretch>
        </p:blipFill>
        <p:spPr>
          <a:xfrm>
            <a:off x="4076700" y="2804160"/>
            <a:ext cx="4178807" cy="3614928"/>
          </a:xfrm>
          <a:prstGeom prst="rect">
            <a:avLst/>
          </a:prstGeom>
        </p:spPr>
      </p:pic>
      <p:pic>
        <p:nvPicPr>
          <p:cNvPr id="4" name="object 4"/>
          <p:cNvPicPr/>
          <p:nvPr/>
        </p:nvPicPr>
        <p:blipFill>
          <a:blip r:embed="rId3" cstate="print"/>
          <a:stretch>
            <a:fillRect/>
          </a:stretch>
        </p:blipFill>
        <p:spPr>
          <a:xfrm>
            <a:off x="8410956" y="1171955"/>
            <a:ext cx="3447287" cy="4962659"/>
          </a:xfrm>
          <a:prstGeom prst="rect">
            <a:avLst/>
          </a:prstGeom>
        </p:spPr>
      </p:pic>
      <p:pic>
        <p:nvPicPr>
          <p:cNvPr id="5" name="object 5"/>
          <p:cNvPicPr/>
          <p:nvPr/>
        </p:nvPicPr>
        <p:blipFill>
          <a:blip r:embed="rId4" cstate="print"/>
          <a:stretch>
            <a:fillRect/>
          </a:stretch>
        </p:blipFill>
        <p:spPr>
          <a:xfrm>
            <a:off x="144779" y="1958340"/>
            <a:ext cx="3777094" cy="4525186"/>
          </a:xfrm>
          <a:prstGeom prst="rect">
            <a:avLst/>
          </a:prstGeom>
        </p:spPr>
      </p:pic>
      <p:sp>
        <p:nvSpPr>
          <p:cNvPr id="6" name="TextBox 5">
            <a:extLst>
              <a:ext uri="{FF2B5EF4-FFF2-40B4-BE49-F238E27FC236}">
                <a16:creationId xmlns:a16="http://schemas.microsoft.com/office/drawing/2014/main" id="{0EBE190C-4961-FAA8-1455-E466B37711BF}"/>
              </a:ext>
            </a:extLst>
          </p:cNvPr>
          <p:cNvSpPr txBox="1"/>
          <p:nvPr/>
        </p:nvSpPr>
        <p:spPr>
          <a:xfrm>
            <a:off x="8822474" y="6492875"/>
            <a:ext cx="2292626" cy="369332"/>
          </a:xfrm>
          <a:prstGeom prst="rect">
            <a:avLst/>
          </a:prstGeom>
          <a:noFill/>
        </p:spPr>
        <p:txBody>
          <a:bodyPr wrap="square" rtlCol="0">
            <a:spAutoFit/>
          </a:bodyPr>
          <a:lstStyle/>
          <a:p>
            <a:r>
              <a:rPr lang="en-US" b="1" dirty="0" err="1">
                <a:solidFill>
                  <a:srgbClr val="C00000"/>
                </a:solidFill>
              </a:rPr>
              <a:t>LearnAboutSAM.org</a:t>
            </a:r>
            <a:endParaRPr lang="en-US" b="1" dirty="0">
              <a:solidFill>
                <a:srgbClr val="C00000"/>
              </a:solidFill>
            </a:endParaRPr>
          </a:p>
        </p:txBody>
      </p:sp>
    </p:spTree>
    <p:extLst>
      <p:ext uri="{BB962C8B-B14F-4D97-AF65-F5344CB8AC3E}">
        <p14:creationId xmlns:p14="http://schemas.microsoft.com/office/powerpoint/2010/main" val="308428389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61247" y="1073962"/>
            <a:ext cx="9951208" cy="1325563"/>
          </a:xfrm>
          <a:prstGeom prst="rect">
            <a:avLst/>
          </a:prstGeom>
        </p:spPr>
        <p:txBody>
          <a:bodyPr vert="horz" wrap="square" lIns="0" tIns="12065" rIns="0" bIns="0" rtlCol="0">
            <a:spAutoFit/>
          </a:bodyPr>
          <a:lstStyle/>
          <a:p>
            <a:pPr marL="4278630">
              <a:lnSpc>
                <a:spcPct val="100000"/>
              </a:lnSpc>
              <a:spcBef>
                <a:spcPts val="95"/>
              </a:spcBef>
            </a:pPr>
            <a:r>
              <a:rPr spc="-10" dirty="0"/>
              <a:t>Dutchess</a:t>
            </a:r>
            <a:r>
              <a:rPr lang="en-US" spc="-10" dirty="0"/>
              <a:t> County, NY</a:t>
            </a:r>
            <a:endParaRPr spc="-10" dirty="0"/>
          </a:p>
        </p:txBody>
      </p:sp>
      <p:pic>
        <p:nvPicPr>
          <p:cNvPr id="3" name="object 3"/>
          <p:cNvPicPr/>
          <p:nvPr/>
        </p:nvPicPr>
        <p:blipFill>
          <a:blip r:embed="rId2" cstate="print"/>
          <a:stretch>
            <a:fillRect/>
          </a:stretch>
        </p:blipFill>
        <p:spPr>
          <a:xfrm>
            <a:off x="3802380" y="3627120"/>
            <a:ext cx="2241803" cy="2987039"/>
          </a:xfrm>
          <a:prstGeom prst="rect">
            <a:avLst/>
          </a:prstGeom>
        </p:spPr>
      </p:pic>
      <p:pic>
        <p:nvPicPr>
          <p:cNvPr id="4" name="object 4"/>
          <p:cNvPicPr/>
          <p:nvPr/>
        </p:nvPicPr>
        <p:blipFill>
          <a:blip r:embed="rId3" cstate="print"/>
          <a:stretch>
            <a:fillRect/>
          </a:stretch>
        </p:blipFill>
        <p:spPr>
          <a:xfrm>
            <a:off x="1139952" y="3627120"/>
            <a:ext cx="2241803" cy="2987039"/>
          </a:xfrm>
          <a:prstGeom prst="rect">
            <a:avLst/>
          </a:prstGeom>
        </p:spPr>
      </p:pic>
      <p:pic>
        <p:nvPicPr>
          <p:cNvPr id="5" name="object 5"/>
          <p:cNvPicPr/>
          <p:nvPr/>
        </p:nvPicPr>
        <p:blipFill>
          <a:blip r:embed="rId4" cstate="print"/>
          <a:stretch>
            <a:fillRect/>
          </a:stretch>
        </p:blipFill>
        <p:spPr>
          <a:xfrm>
            <a:off x="8932164" y="3627120"/>
            <a:ext cx="2241803" cy="2987039"/>
          </a:xfrm>
          <a:prstGeom prst="rect">
            <a:avLst/>
          </a:prstGeom>
        </p:spPr>
      </p:pic>
      <p:pic>
        <p:nvPicPr>
          <p:cNvPr id="6" name="object 6"/>
          <p:cNvPicPr/>
          <p:nvPr/>
        </p:nvPicPr>
        <p:blipFill>
          <a:blip r:embed="rId5" cstate="print"/>
          <a:stretch>
            <a:fillRect/>
          </a:stretch>
        </p:blipFill>
        <p:spPr>
          <a:xfrm>
            <a:off x="6367272" y="3627120"/>
            <a:ext cx="2241803" cy="2987039"/>
          </a:xfrm>
          <a:prstGeom prst="rect">
            <a:avLst/>
          </a:prstGeom>
        </p:spPr>
      </p:pic>
      <p:pic>
        <p:nvPicPr>
          <p:cNvPr id="7" name="object 7"/>
          <p:cNvPicPr/>
          <p:nvPr/>
        </p:nvPicPr>
        <p:blipFill>
          <a:blip r:embed="rId6" cstate="print"/>
          <a:stretch>
            <a:fillRect/>
          </a:stretch>
        </p:blipFill>
        <p:spPr>
          <a:xfrm>
            <a:off x="9489961" y="388620"/>
            <a:ext cx="2173210" cy="3076955"/>
          </a:xfrm>
          <a:prstGeom prst="rect">
            <a:avLst/>
          </a:prstGeom>
        </p:spPr>
      </p:pic>
      <p:pic>
        <p:nvPicPr>
          <p:cNvPr id="8" name="object 8"/>
          <p:cNvPicPr/>
          <p:nvPr/>
        </p:nvPicPr>
        <p:blipFill>
          <a:blip r:embed="rId7" cstate="print"/>
          <a:stretch>
            <a:fillRect/>
          </a:stretch>
        </p:blipFill>
        <p:spPr>
          <a:xfrm>
            <a:off x="665987" y="388620"/>
            <a:ext cx="2308859" cy="3076955"/>
          </a:xfrm>
          <a:prstGeom prst="rect">
            <a:avLst/>
          </a:prstGeom>
        </p:spPr>
      </p:pic>
    </p:spTree>
    <p:extLst>
      <p:ext uri="{BB962C8B-B14F-4D97-AF65-F5344CB8AC3E}">
        <p14:creationId xmlns:p14="http://schemas.microsoft.com/office/powerpoint/2010/main" val="353102617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F1C04-8585-0705-41DC-DFD6D05A97C7}"/>
              </a:ext>
            </a:extLst>
          </p:cNvPr>
          <p:cNvSpPr>
            <a:spLocks noGrp="1"/>
          </p:cNvSpPr>
          <p:nvPr>
            <p:ph type="title"/>
          </p:nvPr>
        </p:nvSpPr>
        <p:spPr>
          <a:xfrm>
            <a:off x="1120396" y="2103437"/>
            <a:ext cx="9951208" cy="1325563"/>
          </a:xfrm>
        </p:spPr>
        <p:txBody>
          <a:bodyPr>
            <a:normAutofit fontScale="90000"/>
          </a:bodyPr>
          <a:lstStyle/>
          <a:p>
            <a:r>
              <a:rPr lang="en-US" dirty="0"/>
              <a:t>Synthetic pot sales from hemp reached $2 billion over the past 2 years in the U.S.</a:t>
            </a:r>
          </a:p>
        </p:txBody>
      </p:sp>
      <p:sp>
        <p:nvSpPr>
          <p:cNvPr id="3" name="Content Placeholder 2">
            <a:extLst>
              <a:ext uri="{FF2B5EF4-FFF2-40B4-BE49-F238E27FC236}">
                <a16:creationId xmlns:a16="http://schemas.microsoft.com/office/drawing/2014/main" id="{E63CF7B0-48DA-A163-BFCF-F85833F566D2}"/>
              </a:ext>
            </a:extLst>
          </p:cNvPr>
          <p:cNvSpPr>
            <a:spLocks noGrp="1"/>
          </p:cNvSpPr>
          <p:nvPr>
            <p:ph idx="4294967295"/>
          </p:nvPr>
        </p:nvSpPr>
        <p:spPr>
          <a:xfrm>
            <a:off x="398352" y="6465777"/>
            <a:ext cx="3746500" cy="160338"/>
          </a:xfrm>
        </p:spPr>
        <p:txBody>
          <a:bodyPr>
            <a:normAutofit fontScale="25000" lnSpcReduction="20000"/>
          </a:bodyPr>
          <a:lstStyle/>
          <a:p>
            <a:pPr marL="0" indent="0">
              <a:buNone/>
            </a:pPr>
            <a:r>
              <a:rPr lang="en-US" b="0" i="0" dirty="0">
                <a:solidFill>
                  <a:srgbClr val="000000"/>
                </a:solidFill>
                <a:effectLst/>
                <a:latin typeface="Times New Roman" panose="02020603050405020304" pitchFamily="18" charset="0"/>
              </a:rPr>
              <a:t>Kary, T. (2023). </a:t>
            </a:r>
            <a:r>
              <a:rPr lang="en-US" b="0" i="1" dirty="0">
                <a:solidFill>
                  <a:srgbClr val="000000"/>
                </a:solidFill>
                <a:effectLst/>
                <a:latin typeface="Times New Roman" panose="02020603050405020304" pitchFamily="18" charset="0"/>
              </a:rPr>
              <a:t>Synthetic Pot Sales Reach $2 Billion Despite Safety Fears</a:t>
            </a:r>
            <a:r>
              <a:rPr lang="en-US" b="0" i="0" dirty="0">
                <a:solidFill>
                  <a:srgbClr val="000000"/>
                </a:solidFill>
                <a:effectLst/>
                <a:latin typeface="Times New Roman" panose="02020603050405020304" pitchFamily="18" charset="0"/>
              </a:rPr>
              <a:t>. : Bloomberg.</a:t>
            </a:r>
            <a:endParaRPr lang="en-US" dirty="0"/>
          </a:p>
        </p:txBody>
      </p:sp>
      <p:pic>
        <p:nvPicPr>
          <p:cNvPr id="5" name="Picture 4" descr="CADCA Community - Prevention Network">
            <a:extLst>
              <a:ext uri="{FF2B5EF4-FFF2-40B4-BE49-F238E27FC236}">
                <a16:creationId xmlns:a16="http://schemas.microsoft.com/office/drawing/2014/main" id="{927F4B41-CC6E-9B09-5D54-782D72EDDD2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t="14053" r="1425" b="32"/>
          <a:stretch/>
        </p:blipFill>
        <p:spPr bwMode="auto">
          <a:xfrm>
            <a:off x="8076582" y="5542519"/>
            <a:ext cx="3457112" cy="685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254054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70C3F-527F-FD87-AA10-7B8BDAC44ACB}"/>
              </a:ext>
            </a:extLst>
          </p:cNvPr>
          <p:cNvSpPr>
            <a:spLocks noGrp="1"/>
          </p:cNvSpPr>
          <p:nvPr>
            <p:ph type="title"/>
          </p:nvPr>
        </p:nvSpPr>
        <p:spPr/>
        <p:txBody>
          <a:bodyPr>
            <a:noAutofit/>
          </a:bodyPr>
          <a:lstStyle/>
          <a:p>
            <a:r>
              <a:rPr lang="en-US" sz="3200" dirty="0">
                <a:solidFill>
                  <a:srgbClr val="263B88"/>
                </a:solidFill>
              </a:rPr>
              <a:t>The products below are available online to purchase or in gas stations, convenience stores, bodegas vape shops, hemp or CBD stores and online in the U.S.</a:t>
            </a:r>
          </a:p>
        </p:txBody>
      </p:sp>
      <p:pic>
        <p:nvPicPr>
          <p:cNvPr id="5" name="Content Placeholder 4">
            <a:extLst>
              <a:ext uri="{FF2B5EF4-FFF2-40B4-BE49-F238E27FC236}">
                <a16:creationId xmlns:a16="http://schemas.microsoft.com/office/drawing/2014/main" id="{857250C1-C639-8DEB-FF70-E32E281914AC}"/>
              </a:ext>
            </a:extLst>
          </p:cNvPr>
          <p:cNvPicPr>
            <a:picLocks noGrp="1" noChangeAspect="1"/>
          </p:cNvPicPr>
          <p:nvPr>
            <p:ph idx="4294967295"/>
          </p:nvPr>
        </p:nvPicPr>
        <p:blipFill>
          <a:blip r:embed="rId2"/>
          <a:stretch>
            <a:fillRect/>
          </a:stretch>
        </p:blipFill>
        <p:spPr>
          <a:xfrm>
            <a:off x="0" y="2874963"/>
            <a:ext cx="5191125" cy="2908300"/>
          </a:xfrm>
        </p:spPr>
      </p:pic>
      <p:pic>
        <p:nvPicPr>
          <p:cNvPr id="7" name="Picture 6">
            <a:extLst>
              <a:ext uri="{FF2B5EF4-FFF2-40B4-BE49-F238E27FC236}">
                <a16:creationId xmlns:a16="http://schemas.microsoft.com/office/drawing/2014/main" id="{827EA16B-ECA9-16BA-F864-95AF703036A1}"/>
              </a:ext>
            </a:extLst>
          </p:cNvPr>
          <p:cNvPicPr>
            <a:picLocks noChangeAspect="1"/>
          </p:cNvPicPr>
          <p:nvPr/>
        </p:nvPicPr>
        <p:blipFill>
          <a:blip r:embed="rId3"/>
          <a:stretch>
            <a:fillRect/>
          </a:stretch>
        </p:blipFill>
        <p:spPr>
          <a:xfrm>
            <a:off x="5785288" y="2954956"/>
            <a:ext cx="6406712" cy="2611625"/>
          </a:xfrm>
          <a:prstGeom prst="rect">
            <a:avLst/>
          </a:prstGeom>
        </p:spPr>
      </p:pic>
      <p:pic>
        <p:nvPicPr>
          <p:cNvPr id="4" name="Picture 4" descr="CADCA Community - Prevention Network">
            <a:extLst>
              <a:ext uri="{FF2B5EF4-FFF2-40B4-BE49-F238E27FC236}">
                <a16:creationId xmlns:a16="http://schemas.microsoft.com/office/drawing/2014/main" id="{25BF37D5-11EA-E166-4A33-A038B716DE9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 t="14053" r="1425" b="32"/>
          <a:stretch/>
        </p:blipFill>
        <p:spPr bwMode="auto">
          <a:xfrm>
            <a:off x="725028" y="5974735"/>
            <a:ext cx="2578153" cy="511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95634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p:nvPr/>
        </p:nvSpPr>
        <p:spPr>
          <a:xfrm>
            <a:off x="743561" y="637868"/>
            <a:ext cx="10760025" cy="3446906"/>
          </a:xfrm>
          <a:prstGeom prst="rect">
            <a:avLst/>
          </a:prstGeom>
        </p:spPr>
        <p:txBody>
          <a:bodyPr vert="horz" wrap="square" lIns="0" tIns="0" rIns="0" bIns="0" rtlCol="0">
            <a:spAutoFit/>
          </a:bodyPr>
          <a:lstStyle/>
          <a:p>
            <a:pPr marL="14106" marR="5644" lvl="0" indent="0" algn="ctr" defTabSz="1219170" rtl="0" eaLnBrk="0" fontAlgn="base" latinLnBrk="0" hangingPunct="0">
              <a:lnSpc>
                <a:spcPct val="100000"/>
              </a:lnSpc>
              <a:spcBef>
                <a:spcPct val="0"/>
              </a:spcBef>
              <a:spcAft>
                <a:spcPct val="0"/>
              </a:spcAft>
              <a:buClr>
                <a:srgbClr val="FFFF00"/>
              </a:buClr>
              <a:buSzTx/>
              <a:buFontTx/>
              <a:buNone/>
              <a:tabLst/>
              <a:defRPr/>
            </a:pPr>
            <a:r>
              <a:rPr kumimoji="0" lang="en-US" sz="5333" b="1" i="0" u="none" strike="noStrike" kern="1200" cap="none" spc="0" normalizeH="0" baseline="0" noProof="0" dirty="0">
                <a:ln>
                  <a:noFill/>
                </a:ln>
                <a:solidFill>
                  <a:srgbClr val="000000"/>
                </a:solidFill>
                <a:effectLst/>
                <a:uLnTx/>
                <a:uFillTx/>
                <a:latin typeface="Tahoma"/>
                <a:ea typeface="+mn-ea"/>
                <a:cs typeface="Arial"/>
              </a:rPr>
              <a:t>What expertise do I have about chemistry? </a:t>
            </a:r>
          </a:p>
          <a:p>
            <a:pPr marL="14106" marR="5644" lvl="0" indent="0" algn="ctr" defTabSz="1219170" rtl="0" eaLnBrk="0" fontAlgn="base" latinLnBrk="0" hangingPunct="0">
              <a:lnSpc>
                <a:spcPct val="100000"/>
              </a:lnSpc>
              <a:spcBef>
                <a:spcPct val="0"/>
              </a:spcBef>
              <a:spcAft>
                <a:spcPct val="0"/>
              </a:spcAft>
              <a:buClr>
                <a:srgbClr val="FFFF00"/>
              </a:buClr>
              <a:buSzTx/>
              <a:buFontTx/>
              <a:buNone/>
              <a:tabLst/>
              <a:defRPr/>
            </a:pPr>
            <a:endParaRPr kumimoji="0" lang="en-US" sz="5333" b="1" i="0" u="none" strike="noStrike" kern="1200" cap="none" spc="0" normalizeH="0" baseline="0" noProof="0" dirty="0">
              <a:ln>
                <a:noFill/>
              </a:ln>
              <a:solidFill>
                <a:srgbClr val="000000"/>
              </a:solidFill>
              <a:effectLst/>
              <a:uLnTx/>
              <a:uFillTx/>
              <a:latin typeface="Tahoma"/>
              <a:ea typeface="+mn-ea"/>
              <a:cs typeface="Arial"/>
            </a:endParaRPr>
          </a:p>
          <a:p>
            <a:pPr marL="14110" marR="5644" lvl="0" indent="0" algn="ctr" defTabSz="1219170" rtl="0" eaLnBrk="0" fontAlgn="base" latinLnBrk="0" hangingPunct="0">
              <a:lnSpc>
                <a:spcPct val="100000"/>
              </a:lnSpc>
              <a:spcBef>
                <a:spcPct val="0"/>
              </a:spcBef>
              <a:spcAft>
                <a:spcPct val="0"/>
              </a:spcAft>
              <a:buClr>
                <a:srgbClr val="FFFF00"/>
              </a:buClr>
              <a:buSzTx/>
              <a:buFontTx/>
              <a:buNone/>
              <a:tabLst/>
              <a:defRPr/>
            </a:pPr>
            <a:endParaRPr kumimoji="0" lang="en-US" sz="3200" b="1" i="0" u="none" strike="noStrike" kern="1200" cap="none" spc="0" normalizeH="0" baseline="0" noProof="0" dirty="0">
              <a:ln>
                <a:noFill/>
              </a:ln>
              <a:solidFill>
                <a:srgbClr val="000000"/>
              </a:solidFill>
              <a:effectLst/>
              <a:uLnTx/>
              <a:uFillTx/>
              <a:latin typeface="Tahoma"/>
              <a:ea typeface="+mn-ea"/>
              <a:cs typeface="Arial"/>
            </a:endParaRPr>
          </a:p>
          <a:p>
            <a:pPr marL="394877" marR="5644" lvl="0" indent="-380781" algn="ctr" defTabSz="1219170" rtl="0" eaLnBrk="0" fontAlgn="base" latinLnBrk="0" hangingPunct="0">
              <a:lnSpc>
                <a:spcPct val="100000"/>
              </a:lnSpc>
              <a:spcBef>
                <a:spcPct val="0"/>
              </a:spcBef>
              <a:spcAft>
                <a:spcPct val="0"/>
              </a:spcAft>
              <a:buClr>
                <a:srgbClr val="FFFF00"/>
              </a:buClr>
              <a:buSzTx/>
              <a:buFont typeface="Wingdings" panose="05000000000000000000" pitchFamily="2" charset="2"/>
              <a:buChar char="§"/>
              <a:tabLst/>
              <a:defRPr/>
            </a:pPr>
            <a:endParaRPr kumimoji="0" sz="3200" b="1" i="0" u="none" strike="noStrike" kern="1200" cap="none" spc="0" normalizeH="0" baseline="0" noProof="0" dirty="0">
              <a:ln>
                <a:noFill/>
              </a:ln>
              <a:solidFill>
                <a:srgbClr val="000000"/>
              </a:solidFill>
              <a:effectLst/>
              <a:uLnTx/>
              <a:uFillTx/>
              <a:latin typeface="Tahoma"/>
              <a:ea typeface="+mn-ea"/>
              <a:cs typeface="Aria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75150" y="2361321"/>
            <a:ext cx="3664009" cy="4396811"/>
          </a:xfrm>
          <a:prstGeom prst="rect">
            <a:avLst/>
          </a:prstGeom>
        </p:spPr>
      </p:pic>
    </p:spTree>
    <p:extLst>
      <p:ext uri="{BB962C8B-B14F-4D97-AF65-F5344CB8AC3E}">
        <p14:creationId xmlns:p14="http://schemas.microsoft.com/office/powerpoint/2010/main" val="32872132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787395" y="992124"/>
            <a:ext cx="7089857" cy="4874415"/>
          </a:xfrm>
          <a:prstGeom prst="rect">
            <a:avLst/>
          </a:prstGeom>
        </p:spPr>
      </p:pic>
      <p:sp>
        <p:nvSpPr>
          <p:cNvPr id="4" name="Title 3">
            <a:extLst>
              <a:ext uri="{FF2B5EF4-FFF2-40B4-BE49-F238E27FC236}">
                <a16:creationId xmlns:a16="http://schemas.microsoft.com/office/drawing/2014/main" id="{CDF834C4-F701-32DD-C1DE-3264FD96C942}"/>
              </a:ext>
            </a:extLst>
          </p:cNvPr>
          <p:cNvSpPr>
            <a:spLocks noGrp="1"/>
          </p:cNvSpPr>
          <p:nvPr>
            <p:ph type="title"/>
          </p:nvPr>
        </p:nvSpPr>
        <p:spPr/>
        <p:txBody>
          <a:bodyPr/>
          <a:lstStyle/>
          <a:p>
            <a:endParaRPr lang="en-US" dirty="0"/>
          </a:p>
        </p:txBody>
      </p:sp>
      <p:pic>
        <p:nvPicPr>
          <p:cNvPr id="6" name="Picture 4" descr="CADCA Community - Prevention Network">
            <a:extLst>
              <a:ext uri="{FF2B5EF4-FFF2-40B4-BE49-F238E27FC236}">
                <a16:creationId xmlns:a16="http://schemas.microsoft.com/office/drawing/2014/main" id="{210079B1-2273-B479-A4E1-329176504B1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14053" r="1425" b="32"/>
          <a:stretch/>
        </p:blipFill>
        <p:spPr bwMode="auto">
          <a:xfrm>
            <a:off x="138358" y="5865876"/>
            <a:ext cx="2649037" cy="5250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78825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671572" y="1972056"/>
            <a:ext cx="6848855" cy="4058411"/>
          </a:xfrm>
          <a:prstGeom prst="rect">
            <a:avLst/>
          </a:prstGeom>
        </p:spPr>
      </p:pic>
      <p:sp>
        <p:nvSpPr>
          <p:cNvPr id="4" name="Title 3">
            <a:extLst>
              <a:ext uri="{FF2B5EF4-FFF2-40B4-BE49-F238E27FC236}">
                <a16:creationId xmlns:a16="http://schemas.microsoft.com/office/drawing/2014/main" id="{70F850F6-B8D1-A1C7-94E5-4827106326C0}"/>
              </a:ext>
            </a:extLst>
          </p:cNvPr>
          <p:cNvSpPr>
            <a:spLocks noGrp="1"/>
          </p:cNvSpPr>
          <p:nvPr>
            <p:ph type="title"/>
          </p:nvPr>
        </p:nvSpPr>
        <p:spPr/>
        <p:txBody>
          <a:bodyPr/>
          <a:lstStyle/>
          <a:p>
            <a:endParaRPr lang="en-US" dirty="0"/>
          </a:p>
        </p:txBody>
      </p:sp>
      <p:pic>
        <p:nvPicPr>
          <p:cNvPr id="6" name="Picture 4" descr="CADCA Community - Prevention Network">
            <a:extLst>
              <a:ext uri="{FF2B5EF4-FFF2-40B4-BE49-F238E27FC236}">
                <a16:creationId xmlns:a16="http://schemas.microsoft.com/office/drawing/2014/main" id="{92199440-0F84-A568-2EF2-7BD96DBA8AD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14053" r="1425" b="32"/>
          <a:stretch/>
        </p:blipFill>
        <p:spPr bwMode="auto">
          <a:xfrm>
            <a:off x="150869" y="6037482"/>
            <a:ext cx="2011084" cy="3986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4704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D9B62-ECC7-33C7-6E76-A8F2865BAF84}"/>
              </a:ext>
            </a:extLst>
          </p:cNvPr>
          <p:cNvSpPr>
            <a:spLocks noGrp="1"/>
          </p:cNvSpPr>
          <p:nvPr>
            <p:ph type="title"/>
          </p:nvPr>
        </p:nvSpPr>
        <p:spPr>
          <a:xfrm>
            <a:off x="1324620" y="677013"/>
            <a:ext cx="9951208" cy="1325563"/>
          </a:xfrm>
        </p:spPr>
        <p:txBody>
          <a:bodyPr>
            <a:normAutofit fontScale="90000"/>
          </a:bodyPr>
          <a:lstStyle/>
          <a:p>
            <a:r>
              <a:rPr lang="en-US" sz="4400" dirty="0">
                <a:solidFill>
                  <a:srgbClr val="263B88"/>
                </a:solidFill>
                <a:latin typeface="Source Sans Pro" panose="020B0503030403020204" pitchFamily="34" charset="0"/>
                <a:ea typeface="Source Sans Pro" panose="020B0503030403020204" pitchFamily="34" charset="0"/>
              </a:rPr>
              <a:t>Pediatric Edible Cannabis Exposures Among Children aged 5 of Younger Increased 1,375.0% between 2017 and 2021</a:t>
            </a:r>
            <a:endParaRPr lang="en-US" dirty="0"/>
          </a:p>
        </p:txBody>
      </p:sp>
      <p:sp>
        <p:nvSpPr>
          <p:cNvPr id="3" name="TextBox 2">
            <a:extLst>
              <a:ext uri="{FF2B5EF4-FFF2-40B4-BE49-F238E27FC236}">
                <a16:creationId xmlns:a16="http://schemas.microsoft.com/office/drawing/2014/main" id="{66475D64-0966-3D71-3999-B3F52B5E0EBE}"/>
              </a:ext>
            </a:extLst>
          </p:cNvPr>
          <p:cNvSpPr txBox="1"/>
          <p:nvPr/>
        </p:nvSpPr>
        <p:spPr>
          <a:xfrm>
            <a:off x="958260" y="2560381"/>
            <a:ext cx="10134600" cy="2554545"/>
          </a:xfrm>
          <a:prstGeom prst="rect">
            <a:avLst/>
          </a:prstGeom>
          <a:noFill/>
        </p:spPr>
        <p:txBody>
          <a:bodyPr wrap="square">
            <a:spAutoFit/>
          </a:bodyPr>
          <a:lstStyle/>
          <a:p>
            <a:pPr marL="285750" indent="-285750">
              <a:buFont typeface="Arial" panose="020B0604020202020204" pitchFamily="34" charset="0"/>
              <a:buChar char="•"/>
            </a:pPr>
            <a:r>
              <a:rPr lang="en-US" sz="3200" dirty="0">
                <a:latin typeface="Source Sans Pro" panose="020B0503030403020204" pitchFamily="34" charset="0"/>
                <a:ea typeface="Source Sans Pro" panose="020B0503030403020204" pitchFamily="34" charset="0"/>
              </a:rPr>
              <a:t>According to data from the National Poison Data System (NPDS), in the U.S. there were 7,043 cases of pediatric edible cannabis exposures among children aged 5 or younger between 2017 and 2021.</a:t>
            </a:r>
          </a:p>
          <a:p>
            <a:pPr marL="285750" indent="-285750">
              <a:buFont typeface="Arial" panose="020B0604020202020204" pitchFamily="34" charset="0"/>
              <a:buChar char="•"/>
            </a:pPr>
            <a:r>
              <a:rPr lang="en-US" sz="3200" dirty="0">
                <a:latin typeface="Source Sans Pro" panose="020B0503030403020204" pitchFamily="34" charset="0"/>
                <a:ea typeface="Source Sans Pro" panose="020B0503030403020204" pitchFamily="34" charset="0"/>
              </a:rPr>
              <a:t>97.1% of exposures occurred in a residential setting</a:t>
            </a:r>
          </a:p>
        </p:txBody>
      </p:sp>
      <p:pic>
        <p:nvPicPr>
          <p:cNvPr id="5" name="Picture 4" descr="CADCA Community - Prevention Network">
            <a:extLst>
              <a:ext uri="{FF2B5EF4-FFF2-40B4-BE49-F238E27FC236}">
                <a16:creationId xmlns:a16="http://schemas.microsoft.com/office/drawing/2014/main" id="{241AF308-DD6D-F6E2-35FD-AED5D449BA6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t="14053" r="1425" b="32"/>
          <a:stretch/>
        </p:blipFill>
        <p:spPr bwMode="auto">
          <a:xfrm>
            <a:off x="8584208" y="5672731"/>
            <a:ext cx="2953837" cy="5854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596801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9379F-EBFF-7DF2-4CDC-20E4346E58BC}"/>
              </a:ext>
            </a:extLst>
          </p:cNvPr>
          <p:cNvSpPr>
            <a:spLocks noGrp="1"/>
          </p:cNvSpPr>
          <p:nvPr>
            <p:ph type="title"/>
          </p:nvPr>
        </p:nvSpPr>
        <p:spPr>
          <a:xfrm>
            <a:off x="1120396" y="365125"/>
            <a:ext cx="9951208" cy="1325563"/>
          </a:xfrm>
        </p:spPr>
        <p:txBody>
          <a:bodyPr/>
          <a:lstStyle/>
          <a:p>
            <a:r>
              <a:rPr lang="en-US" dirty="0"/>
              <a:t>Farm Bill Reauthorization</a:t>
            </a:r>
          </a:p>
        </p:txBody>
      </p:sp>
      <p:sp>
        <p:nvSpPr>
          <p:cNvPr id="3" name="TextBox 2">
            <a:extLst>
              <a:ext uri="{FF2B5EF4-FFF2-40B4-BE49-F238E27FC236}">
                <a16:creationId xmlns:a16="http://schemas.microsoft.com/office/drawing/2014/main" id="{B167FA36-0B06-4724-194E-43830B77FC66}"/>
              </a:ext>
            </a:extLst>
          </p:cNvPr>
          <p:cNvSpPr txBox="1"/>
          <p:nvPr/>
        </p:nvSpPr>
        <p:spPr>
          <a:xfrm>
            <a:off x="469272" y="1690688"/>
            <a:ext cx="11155680" cy="4006225"/>
          </a:xfrm>
          <a:prstGeom prst="rect">
            <a:avLst/>
          </a:prstGeom>
          <a:noFill/>
        </p:spPr>
        <p:txBody>
          <a:bodyPr wrap="square" rtlCol="0">
            <a:spAutoFit/>
          </a:bodyPr>
          <a:lstStyle/>
          <a:p>
            <a:pPr marL="342900" marR="0" indent="-342900">
              <a:lnSpc>
                <a:spcPct val="107000"/>
              </a:lnSpc>
              <a:spcBef>
                <a:spcPts val="0"/>
              </a:spcBef>
              <a:spcAft>
                <a:spcPts val="800"/>
              </a:spcAft>
              <a:buFont typeface="Arial" panose="020B0604020202020204" pitchFamily="34" charset="0"/>
              <a:buChar char="•"/>
            </a:pPr>
            <a:r>
              <a:rPr lang="en-US" sz="2000" dirty="0">
                <a:effectLst/>
                <a:latin typeface="Aptos" panose="020B0004020202020204" pitchFamily="34" charset="0"/>
                <a:ea typeface="Aptos" panose="020B0004020202020204" pitchFamily="34" charset="0"/>
                <a:cs typeface="Times New Roman" panose="02020603050405020304" pitchFamily="18" charset="0"/>
              </a:rPr>
              <a:t>The explosion in the availability of intoxicating, psychoactive synthetic and semi synthetic substances and products derived from using the CBD in hemp is a huge problem across the entire nation that needs to be addressed at the national level</a:t>
            </a:r>
          </a:p>
          <a:p>
            <a:pPr marL="457200" indent="-457200">
              <a:buFont typeface="Arial" panose="020B0604020202020204" pitchFamily="34" charset="0"/>
              <a:buChar char="•"/>
            </a:pPr>
            <a:r>
              <a:rPr lang="en-US" sz="2000" dirty="0">
                <a:effectLst/>
                <a:latin typeface="Aptos" panose="020B0004020202020204" pitchFamily="34" charset="0"/>
                <a:ea typeface="Aptos" panose="020B0004020202020204" pitchFamily="34" charset="0"/>
                <a:cs typeface="Calibri" panose="020F0502020204030204" pitchFamily="34" charset="0"/>
              </a:rPr>
              <a:t>The creation of these synthetic and semi-synthetic cannabinoids was not the intent of the Farm Bill and runs counter to existing drug policies related to designer drugs and novel psychoactive chemical compounds. </a:t>
            </a:r>
          </a:p>
          <a:p>
            <a:pPr marL="457200" indent="-457200">
              <a:buFont typeface="Arial" panose="020B0604020202020204" pitchFamily="34" charset="0"/>
              <a:buChar char="•"/>
            </a:pPr>
            <a:r>
              <a:rPr lang="en-US" sz="2000" dirty="0">
                <a:effectLst/>
                <a:latin typeface="Aptos" panose="020B0004020202020204" pitchFamily="34" charset="0"/>
                <a:ea typeface="Aptos" panose="020B0004020202020204" pitchFamily="34" charset="0"/>
                <a:cs typeface="Calibri" panose="020F0502020204030204" pitchFamily="34" charset="0"/>
              </a:rPr>
              <a:t>The immense variety and potency of these products – from delta-8 and delta-10 to the scores of synthetic and semi-synthetic cannabinoids that are available now makes regulation impossible because there is potential for an unlimited number of derivations of these products to be created. </a:t>
            </a:r>
            <a:endParaRPr lang="en-US" sz="2000" dirty="0">
              <a:effectLst/>
              <a:latin typeface="Aptos" panose="020B0004020202020204" pitchFamily="34" charset="0"/>
              <a:ea typeface="Aptos" panose="020B0004020202020204" pitchFamily="34" charset="0"/>
              <a:cs typeface="Times New Roman" panose="02020603050405020304" pitchFamily="18" charset="0"/>
            </a:endParaRPr>
          </a:p>
          <a:p>
            <a:pPr marL="342900" marR="0" indent="-342900">
              <a:lnSpc>
                <a:spcPct val="107000"/>
              </a:lnSpc>
              <a:spcBef>
                <a:spcPts val="0"/>
              </a:spcBef>
              <a:spcAft>
                <a:spcPts val="800"/>
              </a:spcAft>
              <a:buFont typeface="Arial" panose="020B0604020202020204" pitchFamily="34" charset="0"/>
              <a:buChar char="•"/>
            </a:pPr>
            <a:r>
              <a:rPr lang="en-US" sz="2000" dirty="0">
                <a:effectLst/>
                <a:latin typeface="Aptos" panose="020B0004020202020204" pitchFamily="34" charset="0"/>
                <a:ea typeface="Aptos" panose="020B0004020202020204" pitchFamily="34" charset="0"/>
                <a:cs typeface="Times New Roman" panose="02020603050405020304" pitchFamily="18" charset="0"/>
              </a:rPr>
              <a:t>We strongly urge the Agriculture Committees to include the following language in the Farm Bill reauthorization to exclude synthetic and semi synthetic cannabinoids from the definition of hemp as these products would never have existed but for the 2018 Farm Bill. </a:t>
            </a:r>
          </a:p>
        </p:txBody>
      </p:sp>
      <p:pic>
        <p:nvPicPr>
          <p:cNvPr id="4" name="Picture 4" descr="CADCA Community - Prevention Network">
            <a:extLst>
              <a:ext uri="{FF2B5EF4-FFF2-40B4-BE49-F238E27FC236}">
                <a16:creationId xmlns:a16="http://schemas.microsoft.com/office/drawing/2014/main" id="{646899BA-D7CB-26B5-D6B6-4C3C22C7B26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14053" r="1425" b="32"/>
          <a:stretch/>
        </p:blipFill>
        <p:spPr bwMode="auto">
          <a:xfrm>
            <a:off x="6511385" y="6091014"/>
            <a:ext cx="3123959" cy="6192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2681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B3503-8B24-2FEF-6549-178BEDF060B3}"/>
              </a:ext>
            </a:extLst>
          </p:cNvPr>
          <p:cNvSpPr>
            <a:spLocks noGrp="1"/>
          </p:cNvSpPr>
          <p:nvPr>
            <p:ph type="title"/>
          </p:nvPr>
        </p:nvSpPr>
        <p:spPr>
          <a:xfrm>
            <a:off x="1120396" y="30147"/>
            <a:ext cx="9951208" cy="1325563"/>
          </a:xfrm>
        </p:spPr>
        <p:txBody>
          <a:bodyPr/>
          <a:lstStyle/>
          <a:p>
            <a:r>
              <a:rPr lang="en-US" dirty="0"/>
              <a:t>Cont’d</a:t>
            </a:r>
          </a:p>
        </p:txBody>
      </p:sp>
      <p:sp>
        <p:nvSpPr>
          <p:cNvPr id="3" name="TextBox 2">
            <a:extLst>
              <a:ext uri="{FF2B5EF4-FFF2-40B4-BE49-F238E27FC236}">
                <a16:creationId xmlns:a16="http://schemas.microsoft.com/office/drawing/2014/main" id="{6258FB61-BD43-0755-3183-DA5852C97F0A}"/>
              </a:ext>
            </a:extLst>
          </p:cNvPr>
          <p:cNvSpPr txBox="1"/>
          <p:nvPr/>
        </p:nvSpPr>
        <p:spPr>
          <a:xfrm>
            <a:off x="1074344" y="1355710"/>
            <a:ext cx="9227896" cy="4380686"/>
          </a:xfrm>
          <a:prstGeom prst="rect">
            <a:avLst/>
          </a:prstGeom>
          <a:noFill/>
        </p:spPr>
        <p:txBody>
          <a:bodyPr wrap="square" rtlCol="0">
            <a:spAutoFit/>
          </a:bodyPr>
          <a:lstStyle/>
          <a:p>
            <a:pPr marL="0" marR="0">
              <a:spcBef>
                <a:spcPts val="0"/>
              </a:spcBef>
              <a:spcAft>
                <a:spcPts val="800"/>
              </a:spcAft>
            </a:pPr>
            <a:r>
              <a:rPr lang="en-US" sz="1200" i="1" dirty="0">
                <a:effectLst/>
                <a:latin typeface="Aptos" panose="020B0004020202020204" pitchFamily="34" charset="0"/>
                <a:ea typeface="Aptos" panose="020B0004020202020204" pitchFamily="34" charset="0"/>
                <a:cs typeface="Times New Roman" panose="02020603050405020304" pitchFamily="18" charset="0"/>
              </a:rPr>
              <a:t>(B) EXCLUSIONS.— The term “hemp” does not include:</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800"/>
              </a:spcAft>
            </a:pPr>
            <a:r>
              <a:rPr lang="en-US" sz="1200" i="1" dirty="0">
                <a:effectLst/>
                <a:latin typeface="Aptos" panose="020B0004020202020204" pitchFamily="34" charset="0"/>
                <a:ea typeface="Aptos" panose="020B0004020202020204" pitchFamily="34" charset="0"/>
                <a:cs typeface="Times New Roman" panose="02020603050405020304" pitchFamily="18" charset="0"/>
              </a:rPr>
              <a:t>(ii) Any synthetic or semisynthetic cannabinoid derivatives of hemp, including</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800"/>
              </a:spcAft>
            </a:pPr>
            <a:r>
              <a:rPr lang="en-US" sz="1200" i="1" dirty="0">
                <a:effectLst/>
                <a:latin typeface="Aptos" panose="020B0004020202020204" pitchFamily="34" charset="0"/>
                <a:ea typeface="Aptos" panose="020B0004020202020204" pitchFamily="34" charset="0"/>
                <a:cs typeface="Times New Roman" panose="02020603050405020304" pitchFamily="18" charset="0"/>
              </a:rPr>
              <a:t>[but not limited to]—</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800"/>
              </a:spcAft>
            </a:pPr>
            <a:r>
              <a:rPr lang="en-US" sz="1200" i="1" dirty="0">
                <a:effectLst/>
                <a:latin typeface="Aptos" panose="020B0004020202020204" pitchFamily="34" charset="0"/>
                <a:ea typeface="Aptos" panose="020B0004020202020204" pitchFamily="34" charset="0"/>
                <a:cs typeface="Times New Roman" panose="02020603050405020304" pitchFamily="18" charset="0"/>
              </a:rPr>
              <a:t>(I) delta-8 tetrahydrocannabinol;</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800"/>
              </a:spcAft>
            </a:pPr>
            <a:r>
              <a:rPr lang="en-US" sz="1200" i="1" dirty="0">
                <a:effectLst/>
                <a:latin typeface="Aptos" panose="020B0004020202020204" pitchFamily="34" charset="0"/>
                <a:ea typeface="Aptos" panose="020B0004020202020204" pitchFamily="34" charset="0"/>
                <a:cs typeface="Times New Roman" panose="02020603050405020304" pitchFamily="18" charset="0"/>
              </a:rPr>
              <a:t>(II) delta-10 tetrahydrocannabinol;</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800"/>
              </a:spcAft>
            </a:pPr>
            <a:r>
              <a:rPr lang="en-US" sz="1200" i="1" dirty="0">
                <a:effectLst/>
                <a:latin typeface="Aptos" panose="020B0004020202020204" pitchFamily="34" charset="0"/>
                <a:ea typeface="Aptos" panose="020B0004020202020204" pitchFamily="34" charset="0"/>
                <a:cs typeface="Times New Roman" panose="02020603050405020304" pitchFamily="18" charset="0"/>
              </a:rPr>
              <a:t>(III) delta-11 tetrahydrocannabinol;</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800"/>
              </a:spcAft>
            </a:pPr>
            <a:r>
              <a:rPr lang="en-US" sz="1200" i="1" dirty="0">
                <a:effectLst/>
                <a:latin typeface="Aptos" panose="020B0004020202020204" pitchFamily="34" charset="0"/>
                <a:ea typeface="Aptos" panose="020B0004020202020204" pitchFamily="34" charset="0"/>
                <a:cs typeface="Times New Roman" panose="02020603050405020304" pitchFamily="18" charset="0"/>
              </a:rPr>
              <a:t>(IV) THC-O-acetate;</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800"/>
              </a:spcAft>
            </a:pPr>
            <a:r>
              <a:rPr lang="en-US" sz="1200" i="1" dirty="0">
                <a:effectLst/>
                <a:latin typeface="Aptos" panose="020B0004020202020204" pitchFamily="34" charset="0"/>
                <a:ea typeface="Aptos" panose="020B0004020202020204" pitchFamily="34" charset="0"/>
                <a:cs typeface="Times New Roman" panose="02020603050405020304" pitchFamily="18" charset="0"/>
              </a:rPr>
              <a:t>(V) </a:t>
            </a:r>
            <a:r>
              <a:rPr lang="en-US" sz="1200" i="1" dirty="0" err="1">
                <a:effectLst/>
                <a:latin typeface="Aptos" panose="020B0004020202020204" pitchFamily="34" charset="0"/>
                <a:ea typeface="Aptos" panose="020B0004020202020204" pitchFamily="34" charset="0"/>
                <a:cs typeface="Times New Roman" panose="02020603050405020304" pitchFamily="18" charset="0"/>
              </a:rPr>
              <a:t>tetrahydrocannabiphorol</a:t>
            </a:r>
            <a:r>
              <a:rPr lang="en-US" sz="1200" i="1" dirty="0">
                <a:effectLst/>
                <a:latin typeface="Aptos" panose="020B0004020202020204" pitchFamily="34" charset="0"/>
                <a:ea typeface="Aptos" panose="020B0004020202020204" pitchFamily="34" charset="0"/>
                <a:cs typeface="Times New Roman" panose="02020603050405020304" pitchFamily="18" charset="0"/>
              </a:rPr>
              <a:t>;</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800"/>
              </a:spcAft>
            </a:pPr>
            <a:r>
              <a:rPr lang="en-US" sz="1200" i="1" dirty="0">
                <a:effectLst/>
                <a:latin typeface="Aptos" panose="020B0004020202020204" pitchFamily="34" charset="0"/>
                <a:ea typeface="Aptos" panose="020B0004020202020204" pitchFamily="34" charset="0"/>
                <a:cs typeface="Times New Roman" panose="02020603050405020304" pitchFamily="18" charset="0"/>
              </a:rPr>
              <a:t>(VI) tetrahydrocannabivarin; </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800"/>
              </a:spcAft>
            </a:pPr>
            <a:r>
              <a:rPr lang="en-US" sz="1200" i="1" dirty="0">
                <a:effectLst/>
                <a:latin typeface="Aptos" panose="020B0004020202020204" pitchFamily="34" charset="0"/>
                <a:ea typeface="Aptos" panose="020B0004020202020204" pitchFamily="34" charset="0"/>
                <a:cs typeface="Times New Roman" panose="02020603050405020304" pitchFamily="18" charset="0"/>
              </a:rPr>
              <a:t>(VII) </a:t>
            </a:r>
            <a:r>
              <a:rPr lang="en-US" sz="1200" i="1" dirty="0" err="1">
                <a:effectLst/>
                <a:latin typeface="Aptos" panose="020B0004020202020204" pitchFamily="34" charset="0"/>
                <a:ea typeface="Aptos" panose="020B0004020202020204" pitchFamily="34" charset="0"/>
                <a:cs typeface="Times New Roman" panose="02020603050405020304" pitchFamily="18" charset="0"/>
              </a:rPr>
              <a:t>tetrahydrocannabihexol</a:t>
            </a:r>
            <a:r>
              <a:rPr lang="en-US" sz="1200" i="1" dirty="0">
                <a:effectLst/>
                <a:latin typeface="Aptos" panose="020B0004020202020204" pitchFamily="34" charset="0"/>
                <a:ea typeface="Aptos" panose="020B0004020202020204" pitchFamily="34" charset="0"/>
                <a:cs typeface="Times New Roman" panose="02020603050405020304" pitchFamily="18" charset="0"/>
              </a:rPr>
              <a:t>; </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800"/>
              </a:spcAft>
            </a:pPr>
            <a:r>
              <a:rPr lang="en-US" sz="1200" i="1" dirty="0">
                <a:effectLst/>
                <a:latin typeface="Aptos" panose="020B0004020202020204" pitchFamily="34" charset="0"/>
                <a:ea typeface="Aptos" panose="020B0004020202020204" pitchFamily="34" charset="0"/>
                <a:cs typeface="Times New Roman" panose="02020603050405020304" pitchFamily="18" charset="0"/>
              </a:rPr>
              <a:t>(VIII) </a:t>
            </a:r>
            <a:r>
              <a:rPr lang="en-US" sz="1200" i="1" dirty="0" err="1">
                <a:effectLst/>
                <a:latin typeface="Aptos" panose="020B0004020202020204" pitchFamily="34" charset="0"/>
                <a:ea typeface="Aptos" panose="020B0004020202020204" pitchFamily="34" charset="0"/>
                <a:cs typeface="Times New Roman" panose="02020603050405020304" pitchFamily="18" charset="0"/>
              </a:rPr>
              <a:t>tetrahydrocannabioctyl</a:t>
            </a:r>
            <a:r>
              <a:rPr lang="en-US" sz="1200" i="1" dirty="0">
                <a:effectLst/>
                <a:latin typeface="Aptos" panose="020B0004020202020204" pitchFamily="34" charset="0"/>
                <a:ea typeface="Aptos" panose="020B0004020202020204" pitchFamily="34" charset="0"/>
                <a:cs typeface="Times New Roman" panose="02020603050405020304" pitchFamily="18" charset="0"/>
              </a:rPr>
              <a:t>;</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800"/>
              </a:spcAft>
            </a:pPr>
            <a:r>
              <a:rPr lang="en-US" sz="1200" i="1" dirty="0">
                <a:effectLst/>
                <a:latin typeface="Aptos" panose="020B0004020202020204" pitchFamily="34" charset="0"/>
                <a:ea typeface="Aptos" panose="020B0004020202020204" pitchFamily="34" charset="0"/>
                <a:cs typeface="Times New Roman" panose="02020603050405020304" pitchFamily="18" charset="0"/>
              </a:rPr>
              <a:t>(IX) </a:t>
            </a:r>
            <a:r>
              <a:rPr lang="en-US" sz="1200" i="1" dirty="0" err="1">
                <a:effectLst/>
                <a:latin typeface="Aptos" panose="020B0004020202020204" pitchFamily="34" charset="0"/>
                <a:ea typeface="Aptos" panose="020B0004020202020204" pitchFamily="34" charset="0"/>
                <a:cs typeface="Times New Roman" panose="02020603050405020304" pitchFamily="18" charset="0"/>
              </a:rPr>
              <a:t>hexahydrocannabinol</a:t>
            </a:r>
            <a:r>
              <a:rPr lang="en-US" sz="1200" i="1" dirty="0">
                <a:effectLst/>
                <a:latin typeface="Aptos" panose="020B0004020202020204" pitchFamily="34" charset="0"/>
                <a:ea typeface="Aptos" panose="020B0004020202020204" pitchFamily="34" charset="0"/>
                <a:cs typeface="Times New Roman" panose="02020603050405020304" pitchFamily="18" charset="0"/>
              </a:rPr>
              <a:t>; or </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800"/>
              </a:spcAft>
            </a:pPr>
            <a:r>
              <a:rPr lang="en-US" sz="1200" i="1" dirty="0">
                <a:effectLst/>
                <a:latin typeface="Aptos" panose="020B0004020202020204" pitchFamily="34" charset="0"/>
                <a:ea typeface="Aptos" panose="020B0004020202020204" pitchFamily="34" charset="0"/>
                <a:cs typeface="Times New Roman" panose="02020603050405020304" pitchFamily="18" charset="0"/>
              </a:rPr>
              <a:t>(X) any other isomers or analogues of tetrahydrocannabinol, other than delta-9 tetrahydrocannabinol.</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800"/>
              </a:spcAft>
            </a:pPr>
            <a:r>
              <a:rPr lang="en-US" sz="1200" i="1" dirty="0">
                <a:effectLst/>
                <a:latin typeface="Aptos" panose="020B0004020202020204" pitchFamily="34" charset="0"/>
                <a:ea typeface="Aptos" panose="020B0004020202020204" pitchFamily="34" charset="0"/>
                <a:cs typeface="Times New Roman" panose="02020603050405020304" pitchFamily="18" charset="0"/>
              </a:rPr>
              <a:t>(C ) TESTING CONTROL AND ENFORCEMENT FOR EXCLUSIONS - Testing, control and enforcement for all of the exclusions enumerated above, except for the testing, control and enforcement of the 0.3% THC allowable in hemp, shall take place after the hemp has left the farm where it was produced and has entered into processing channels.</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4" descr="CADCA Community - Prevention Network">
            <a:extLst>
              <a:ext uri="{FF2B5EF4-FFF2-40B4-BE49-F238E27FC236}">
                <a16:creationId xmlns:a16="http://schemas.microsoft.com/office/drawing/2014/main" id="{7838342C-943D-BBCA-E3BC-9F60A7262B0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t="14053" r="1425" b="32"/>
          <a:stretch/>
        </p:blipFill>
        <p:spPr bwMode="auto">
          <a:xfrm>
            <a:off x="144856" y="6030503"/>
            <a:ext cx="3123959" cy="6192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106556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F5982E1-BD36-1669-1774-5D7ABBD1F142}"/>
              </a:ext>
            </a:extLst>
          </p:cNvPr>
          <p:cNvSpPr>
            <a:spLocks noGrp="1"/>
          </p:cNvSpPr>
          <p:nvPr>
            <p:ph type="title"/>
          </p:nvPr>
        </p:nvSpPr>
        <p:spPr>
          <a:xfrm>
            <a:off x="1120396" y="464713"/>
            <a:ext cx="9951208" cy="1325563"/>
          </a:xfrm>
        </p:spPr>
        <p:txBody>
          <a:bodyPr/>
          <a:lstStyle/>
          <a:p>
            <a:pPr algn="ctr"/>
            <a:r>
              <a:rPr lang="en-US" dirty="0"/>
              <a:t>Thank You!</a:t>
            </a:r>
          </a:p>
        </p:txBody>
      </p:sp>
      <p:sp>
        <p:nvSpPr>
          <p:cNvPr id="6" name="TextBox 5">
            <a:extLst>
              <a:ext uri="{FF2B5EF4-FFF2-40B4-BE49-F238E27FC236}">
                <a16:creationId xmlns:a16="http://schemas.microsoft.com/office/drawing/2014/main" id="{D5CD4A87-3E6A-9FCB-F1D3-F8F38F4813C8}"/>
              </a:ext>
            </a:extLst>
          </p:cNvPr>
          <p:cNvSpPr txBox="1"/>
          <p:nvPr/>
        </p:nvSpPr>
        <p:spPr>
          <a:xfrm>
            <a:off x="3896627" y="2277089"/>
            <a:ext cx="4398746" cy="1754326"/>
          </a:xfrm>
          <a:prstGeom prst="rect">
            <a:avLst/>
          </a:prstGeom>
          <a:noFill/>
        </p:spPr>
        <p:txBody>
          <a:bodyPr wrap="square" rtlCol="0">
            <a:spAutoFit/>
          </a:bodyPr>
          <a:lstStyle/>
          <a:p>
            <a:pPr algn="ctr"/>
            <a:r>
              <a:rPr lang="en-US" sz="2400" dirty="0">
                <a:latin typeface="Source Sans Pro" panose="020B0503030403020204" pitchFamily="34" charset="0"/>
              </a:rPr>
              <a:t>Sue Thau</a:t>
            </a:r>
          </a:p>
          <a:p>
            <a:pPr algn="ctr"/>
            <a:endParaRPr lang="en-US" sz="2400" dirty="0">
              <a:latin typeface="Source Sans Pro" panose="020B0503030403020204" pitchFamily="34" charset="0"/>
            </a:endParaRPr>
          </a:p>
          <a:p>
            <a:pPr algn="ctr"/>
            <a:r>
              <a:rPr lang="en-US" sz="2400" dirty="0">
                <a:latin typeface="Source Sans Pro" panose="020B0503030403020204" pitchFamily="34" charset="0"/>
                <a:hlinkClick r:id="rId2"/>
              </a:rPr>
              <a:t>suerthau@gmail.com</a:t>
            </a:r>
            <a:endParaRPr lang="en-US" sz="2400" dirty="0">
              <a:latin typeface="Source Sans Pro" panose="020B0503030403020204" pitchFamily="34" charset="0"/>
            </a:endParaRPr>
          </a:p>
          <a:p>
            <a:endParaRPr lang="en-US" dirty="0"/>
          </a:p>
          <a:p>
            <a:endParaRPr lang="en-US" dirty="0"/>
          </a:p>
        </p:txBody>
      </p:sp>
      <p:pic>
        <p:nvPicPr>
          <p:cNvPr id="3" name="Picture 4" descr="CADCA Community - Prevention Network">
            <a:extLst>
              <a:ext uri="{FF2B5EF4-FFF2-40B4-BE49-F238E27FC236}">
                <a16:creationId xmlns:a16="http://schemas.microsoft.com/office/drawing/2014/main" id="{53870C32-60C3-5154-15B7-4730E2D9342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14053" r="1425" b="32"/>
          <a:stretch/>
        </p:blipFill>
        <p:spPr bwMode="auto">
          <a:xfrm>
            <a:off x="8503147" y="5629287"/>
            <a:ext cx="3123959" cy="6192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4204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p:nvPr/>
        </p:nvSpPr>
        <p:spPr>
          <a:xfrm>
            <a:off x="743561" y="637868"/>
            <a:ext cx="10760025" cy="3446906"/>
          </a:xfrm>
          <a:prstGeom prst="rect">
            <a:avLst/>
          </a:prstGeom>
        </p:spPr>
        <p:txBody>
          <a:bodyPr vert="horz" wrap="square" lIns="0" tIns="0" rIns="0" bIns="0" rtlCol="0">
            <a:spAutoFit/>
          </a:bodyPr>
          <a:lstStyle/>
          <a:p>
            <a:pPr marL="14106" marR="5644" lvl="0" indent="0" algn="ctr" defTabSz="1219170" rtl="0" eaLnBrk="0" fontAlgn="base" latinLnBrk="0" hangingPunct="0">
              <a:lnSpc>
                <a:spcPct val="100000"/>
              </a:lnSpc>
              <a:spcBef>
                <a:spcPct val="0"/>
              </a:spcBef>
              <a:spcAft>
                <a:spcPct val="0"/>
              </a:spcAft>
              <a:buClr>
                <a:srgbClr val="FFFF00"/>
              </a:buClr>
              <a:buSzTx/>
              <a:buFontTx/>
              <a:buNone/>
              <a:tabLst/>
              <a:defRPr/>
            </a:pPr>
            <a:r>
              <a:rPr kumimoji="0" lang="en-US" sz="5333" b="1" i="0" u="none" strike="noStrike" kern="1200" cap="none" spc="0" normalizeH="0" baseline="0" noProof="0" dirty="0">
                <a:ln>
                  <a:noFill/>
                </a:ln>
                <a:solidFill>
                  <a:srgbClr val="000000"/>
                </a:solidFill>
                <a:effectLst/>
                <a:uLnTx/>
                <a:uFillTx/>
                <a:latin typeface="Tahoma"/>
                <a:ea typeface="+mn-ea"/>
                <a:cs typeface="Arial"/>
              </a:rPr>
              <a:t>What expertise do I have about chemistry? </a:t>
            </a:r>
          </a:p>
          <a:p>
            <a:pPr marL="14106" marR="5644" lvl="0" indent="0" algn="ctr" defTabSz="1219170" rtl="0" eaLnBrk="0" fontAlgn="base" latinLnBrk="0" hangingPunct="0">
              <a:lnSpc>
                <a:spcPct val="100000"/>
              </a:lnSpc>
              <a:spcBef>
                <a:spcPct val="0"/>
              </a:spcBef>
              <a:spcAft>
                <a:spcPct val="0"/>
              </a:spcAft>
              <a:buClr>
                <a:srgbClr val="FFFF00"/>
              </a:buClr>
              <a:buSzTx/>
              <a:buFontTx/>
              <a:buNone/>
              <a:tabLst/>
              <a:defRPr/>
            </a:pPr>
            <a:endParaRPr kumimoji="0" lang="en-US" sz="5333" b="1" i="0" u="none" strike="noStrike" kern="1200" cap="none" spc="0" normalizeH="0" baseline="0" noProof="0" dirty="0">
              <a:ln>
                <a:noFill/>
              </a:ln>
              <a:solidFill>
                <a:srgbClr val="000000"/>
              </a:solidFill>
              <a:effectLst/>
              <a:uLnTx/>
              <a:uFillTx/>
              <a:latin typeface="Tahoma"/>
              <a:ea typeface="+mn-ea"/>
              <a:cs typeface="Arial"/>
            </a:endParaRPr>
          </a:p>
          <a:p>
            <a:pPr marL="14110" marR="5644" lvl="0" indent="0" algn="ctr" defTabSz="1219170" rtl="0" eaLnBrk="0" fontAlgn="base" latinLnBrk="0" hangingPunct="0">
              <a:lnSpc>
                <a:spcPct val="100000"/>
              </a:lnSpc>
              <a:spcBef>
                <a:spcPct val="0"/>
              </a:spcBef>
              <a:spcAft>
                <a:spcPct val="0"/>
              </a:spcAft>
              <a:buClr>
                <a:srgbClr val="FFFF00"/>
              </a:buClr>
              <a:buSzTx/>
              <a:buFontTx/>
              <a:buNone/>
              <a:tabLst/>
              <a:defRPr/>
            </a:pPr>
            <a:endParaRPr kumimoji="0" lang="en-US" sz="3200" b="1" i="0" u="none" strike="noStrike" kern="1200" cap="none" spc="0" normalizeH="0" baseline="0" noProof="0" dirty="0">
              <a:ln>
                <a:noFill/>
              </a:ln>
              <a:solidFill>
                <a:srgbClr val="000000"/>
              </a:solidFill>
              <a:effectLst/>
              <a:uLnTx/>
              <a:uFillTx/>
              <a:latin typeface="Tahoma"/>
              <a:ea typeface="+mn-ea"/>
              <a:cs typeface="Arial"/>
            </a:endParaRPr>
          </a:p>
          <a:p>
            <a:pPr marL="394877" marR="5644" lvl="0" indent="-380781" algn="ctr" defTabSz="1219170" rtl="0" eaLnBrk="0" fontAlgn="base" latinLnBrk="0" hangingPunct="0">
              <a:lnSpc>
                <a:spcPct val="100000"/>
              </a:lnSpc>
              <a:spcBef>
                <a:spcPct val="0"/>
              </a:spcBef>
              <a:spcAft>
                <a:spcPct val="0"/>
              </a:spcAft>
              <a:buClr>
                <a:srgbClr val="FFFF00"/>
              </a:buClr>
              <a:buSzTx/>
              <a:buFont typeface="Wingdings" panose="05000000000000000000" pitchFamily="2" charset="2"/>
              <a:buChar char="§"/>
              <a:tabLst/>
              <a:defRPr/>
            </a:pPr>
            <a:endParaRPr kumimoji="0" sz="3200" b="1" i="0" u="none" strike="noStrike" kern="1200" cap="none" spc="0" normalizeH="0" baseline="0" noProof="0" dirty="0">
              <a:ln>
                <a:noFill/>
              </a:ln>
              <a:solidFill>
                <a:srgbClr val="000000"/>
              </a:solidFill>
              <a:effectLst/>
              <a:uLnTx/>
              <a:uFillTx/>
              <a:latin typeface="Tahoma"/>
              <a:ea typeface="+mn-ea"/>
              <a:cs typeface="Aria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23716" y="3365770"/>
            <a:ext cx="883542" cy="1060250"/>
          </a:xfrm>
          <a:prstGeom prst="rect">
            <a:avLst/>
          </a:prstGeom>
        </p:spPr>
      </p:pic>
    </p:spTree>
    <p:extLst>
      <p:ext uri="{BB962C8B-B14F-4D97-AF65-F5344CB8AC3E}">
        <p14:creationId xmlns:p14="http://schemas.microsoft.com/office/powerpoint/2010/main" val="13817503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3886701" y="5182292"/>
            <a:ext cx="177737" cy="458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77" tIns="44098" rIns="87977" bIns="44098">
            <a:spAutoFit/>
          </a:bodyPr>
          <a:lstStyle>
            <a:lvl1pPr>
              <a:spcBef>
                <a:spcPct val="20000"/>
              </a:spcBef>
              <a:buClr>
                <a:schemeClr val="accent2"/>
              </a:buClr>
              <a:buFont typeface="Monotype Sorts" pitchFamily="2" charset="2"/>
              <a:buChar char="z"/>
              <a:defRPr kumimoji="1" sz="3200">
                <a:solidFill>
                  <a:schemeClr val="tx1"/>
                </a:solidFill>
                <a:latin typeface="Tahoma" pitchFamily="34" charset="0"/>
              </a:defRPr>
            </a:lvl1pPr>
            <a:lvl2pPr marL="742950" indent="-285750">
              <a:spcBef>
                <a:spcPct val="20000"/>
              </a:spcBef>
              <a:buClr>
                <a:schemeClr val="accent2"/>
              </a:buClr>
              <a:buFont typeface="Monotype Sorts" pitchFamily="2" charset="2"/>
              <a:buChar char="y"/>
              <a:defRPr kumimoji="1" sz="2800">
                <a:solidFill>
                  <a:schemeClr val="tx1"/>
                </a:solidFill>
                <a:latin typeface="Tahoma" pitchFamily="34" charset="0"/>
              </a:defRPr>
            </a:lvl2pPr>
            <a:lvl3pPr marL="1143000" indent="-228600">
              <a:spcBef>
                <a:spcPct val="20000"/>
              </a:spcBef>
              <a:buClr>
                <a:schemeClr val="accent2"/>
              </a:buClr>
              <a:buFont typeface="Monotype Sorts" pitchFamily="2" charset="2"/>
              <a:buChar char="x"/>
              <a:defRPr kumimoji="1" sz="2400">
                <a:solidFill>
                  <a:schemeClr val="tx1"/>
                </a:solidFill>
                <a:latin typeface="Tahoma" pitchFamily="34" charset="0"/>
              </a:defRPr>
            </a:lvl3pPr>
            <a:lvl4pPr marL="1600200" indent="-228600">
              <a:spcBef>
                <a:spcPct val="20000"/>
              </a:spcBef>
              <a:buClr>
                <a:schemeClr val="accent2"/>
              </a:buClr>
              <a:buChar char="•"/>
              <a:defRPr kumimoji="1" sz="2000">
                <a:solidFill>
                  <a:schemeClr val="tx1"/>
                </a:solidFill>
                <a:latin typeface="Tahoma" pitchFamily="34" charset="0"/>
              </a:defRPr>
            </a:lvl4pPr>
            <a:lvl5pPr marL="2057400" indent="-228600">
              <a:spcBef>
                <a:spcPct val="20000"/>
              </a:spcBef>
              <a:buClr>
                <a:schemeClr val="accent2"/>
              </a:buClr>
              <a:buChar char="–"/>
              <a:defRPr kumimoji="1" sz="2000">
                <a:solidFill>
                  <a:schemeClr val="tx1"/>
                </a:solidFill>
                <a:latin typeface="Tahoma" pitchFamily="34" charset="0"/>
              </a:defRPr>
            </a:lvl5pPr>
            <a:lvl6pPr marL="25146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6pPr>
            <a:lvl7pPr marL="29718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7pPr>
            <a:lvl8pPr marL="34290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8pPr>
            <a:lvl9pPr marL="38862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Monotype Sorts" pitchFamily="2" charset="2"/>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28676" name="Line 4"/>
          <p:cNvSpPr>
            <a:spLocks noChangeShapeType="1"/>
          </p:cNvSpPr>
          <p:nvPr/>
        </p:nvSpPr>
        <p:spPr bwMode="auto">
          <a:xfrm>
            <a:off x="5105440" y="1600200"/>
            <a:ext cx="533400" cy="1371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77" tIns="44098" rIns="87977" bIns="44098"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5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5126" name="Rectangle 6"/>
          <p:cNvSpPr>
            <a:spLocks noChangeArrowheads="1"/>
          </p:cNvSpPr>
          <p:nvPr/>
        </p:nvSpPr>
        <p:spPr bwMode="auto">
          <a:xfrm>
            <a:off x="7761922" y="3120691"/>
            <a:ext cx="3363278" cy="1375109"/>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77" tIns="44098" rIns="87977" bIns="44098"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chemeClr val="bg1">
                    <a:lumMod val="85000"/>
                  </a:schemeClr>
                </a:solidFill>
                <a:effectLst/>
                <a:uLnTx/>
                <a:uFillTx/>
                <a:latin typeface="Tahoma" pitchFamily="34" charset="0"/>
                <a:ea typeface="+mn-ea"/>
                <a:cs typeface="+mn-cs"/>
              </a:rPr>
              <a:t>2. Semi-Synthetics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chemeClr val="bg1">
                    <a:lumMod val="85000"/>
                  </a:schemeClr>
                </a:solidFill>
                <a:effectLst/>
                <a:uLnTx/>
                <a:uFillTx/>
                <a:latin typeface="Tahoma" pitchFamily="34" charset="0"/>
                <a:ea typeface="+mn-ea"/>
                <a:cs typeface="+mn-cs"/>
              </a:rPr>
              <a:t>(Analogs)</a:t>
            </a:r>
            <a:endParaRPr kumimoji="0" lang="en-US" sz="2000" b="1" i="0" u="none" strike="noStrike" kern="1200" cap="none" spc="0" normalizeH="0" baseline="0" noProof="0" dirty="0">
              <a:ln>
                <a:noFill/>
              </a:ln>
              <a:solidFill>
                <a:schemeClr val="bg1">
                  <a:lumMod val="85000"/>
                </a:schemeClr>
              </a:solidFill>
              <a:effectLst/>
              <a:uLnTx/>
              <a:uFillTx/>
              <a:latin typeface="Tahoma" pitchFamily="34" charset="0"/>
              <a:ea typeface="+mn-ea"/>
              <a:cs typeface="+mn-cs"/>
            </a:endParaRPr>
          </a:p>
        </p:txBody>
      </p:sp>
      <p:sp>
        <p:nvSpPr>
          <p:cNvPr id="28679" name="Line 7"/>
          <p:cNvSpPr>
            <a:spLocks noChangeShapeType="1"/>
          </p:cNvSpPr>
          <p:nvPr/>
        </p:nvSpPr>
        <p:spPr bwMode="auto">
          <a:xfrm flipH="1">
            <a:off x="6400800" y="4094967"/>
            <a:ext cx="299198" cy="13819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977" tIns="44098" rIns="87977" bIns="44098"/>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5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28683" name="Line 11"/>
          <p:cNvSpPr>
            <a:spLocks noChangeShapeType="1"/>
          </p:cNvSpPr>
          <p:nvPr/>
        </p:nvSpPr>
        <p:spPr bwMode="auto">
          <a:xfrm>
            <a:off x="3915072" y="3692191"/>
            <a:ext cx="914400" cy="42260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977" tIns="44098" rIns="87977" bIns="44098"/>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5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13" name="Rectangle 10"/>
          <p:cNvSpPr>
            <a:spLocks noChangeArrowheads="1"/>
          </p:cNvSpPr>
          <p:nvPr/>
        </p:nvSpPr>
        <p:spPr bwMode="auto">
          <a:xfrm>
            <a:off x="1019697" y="3236744"/>
            <a:ext cx="2971800" cy="1143000"/>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77" tIns="44098" rIns="87977" bIns="44098"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chemeClr val="bg1">
                    <a:lumMod val="85000"/>
                  </a:schemeClr>
                </a:solidFill>
                <a:effectLst/>
                <a:uLnTx/>
                <a:uFillTx/>
                <a:latin typeface="Tahoma" pitchFamily="34" charset="0"/>
                <a:ea typeface="+mn-ea"/>
                <a:cs typeface="+mn-cs"/>
              </a:rPr>
              <a:t>4. Summary</a:t>
            </a:r>
          </a:p>
        </p:txBody>
      </p:sp>
      <p:sp>
        <p:nvSpPr>
          <p:cNvPr id="10" name="Rectangle 3">
            <a:extLst>
              <a:ext uri="{FF2B5EF4-FFF2-40B4-BE49-F238E27FC236}">
                <a16:creationId xmlns:a16="http://schemas.microsoft.com/office/drawing/2014/main" id="{43968C8D-935A-49B3-BA3B-1AE8B64080BE}"/>
              </a:ext>
            </a:extLst>
          </p:cNvPr>
          <p:cNvSpPr>
            <a:spLocks noChangeArrowheads="1"/>
          </p:cNvSpPr>
          <p:nvPr/>
        </p:nvSpPr>
        <p:spPr bwMode="auto">
          <a:xfrm>
            <a:off x="3429000" y="112021"/>
            <a:ext cx="4038600" cy="1600200"/>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77" tIns="44098" rIns="87977" bIns="44098" anchor="ctr"/>
          <a:lstStyle>
            <a:lvl1pPr marL="457200" indent="-457200">
              <a:spcBef>
                <a:spcPct val="20000"/>
              </a:spcBef>
              <a:buClr>
                <a:schemeClr val="accent2"/>
              </a:buClr>
              <a:buFont typeface="Monotype Sorts" pitchFamily="2" charset="2"/>
              <a:buChar char="z"/>
              <a:defRPr kumimoji="1" sz="3200">
                <a:solidFill>
                  <a:schemeClr val="tx1"/>
                </a:solidFill>
                <a:latin typeface="Tahoma" pitchFamily="34" charset="0"/>
              </a:defRPr>
            </a:lvl1pPr>
            <a:lvl2pPr marL="742950" indent="-285750">
              <a:spcBef>
                <a:spcPct val="20000"/>
              </a:spcBef>
              <a:buClr>
                <a:schemeClr val="accent2"/>
              </a:buClr>
              <a:buFont typeface="Monotype Sorts" pitchFamily="2" charset="2"/>
              <a:buChar char="y"/>
              <a:defRPr kumimoji="1" sz="2800">
                <a:solidFill>
                  <a:schemeClr val="tx1"/>
                </a:solidFill>
                <a:latin typeface="Tahoma" pitchFamily="34" charset="0"/>
              </a:defRPr>
            </a:lvl2pPr>
            <a:lvl3pPr marL="1143000" indent="-228600">
              <a:spcBef>
                <a:spcPct val="20000"/>
              </a:spcBef>
              <a:buClr>
                <a:schemeClr val="accent2"/>
              </a:buClr>
              <a:buFont typeface="Monotype Sorts" pitchFamily="2" charset="2"/>
              <a:buChar char="x"/>
              <a:defRPr kumimoji="1" sz="2400">
                <a:solidFill>
                  <a:schemeClr val="tx1"/>
                </a:solidFill>
                <a:latin typeface="Tahoma" pitchFamily="34" charset="0"/>
              </a:defRPr>
            </a:lvl3pPr>
            <a:lvl4pPr marL="1600200" indent="-228600">
              <a:spcBef>
                <a:spcPct val="20000"/>
              </a:spcBef>
              <a:buClr>
                <a:schemeClr val="accent2"/>
              </a:buClr>
              <a:buChar char="•"/>
              <a:defRPr kumimoji="1" sz="2000">
                <a:solidFill>
                  <a:schemeClr val="tx1"/>
                </a:solidFill>
                <a:latin typeface="Tahoma" pitchFamily="34" charset="0"/>
              </a:defRPr>
            </a:lvl4pPr>
            <a:lvl5pPr marL="2057400" indent="-228600">
              <a:spcBef>
                <a:spcPct val="20000"/>
              </a:spcBef>
              <a:buClr>
                <a:schemeClr val="accent2"/>
              </a:buClr>
              <a:buChar char="–"/>
              <a:defRPr kumimoji="1" sz="2000">
                <a:solidFill>
                  <a:schemeClr val="tx1"/>
                </a:solidFill>
                <a:latin typeface="Tahoma" pitchFamily="34" charset="0"/>
              </a:defRPr>
            </a:lvl5pPr>
            <a:lvl6pPr marL="25146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6pPr>
            <a:lvl7pPr marL="29718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7pPr>
            <a:lvl8pPr marL="34290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8pPr>
            <a:lvl9pPr marL="38862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9pPr>
          </a:lstStyle>
          <a:p>
            <a:pPr marL="0" marR="0" lvl="0" indent="0" algn="ctr" defTabSz="914400" rtl="0" eaLnBrk="0" fontAlgn="base" latinLnBrk="0" hangingPunct="0">
              <a:lnSpc>
                <a:spcPct val="100000"/>
              </a:lnSpc>
              <a:spcBef>
                <a:spcPct val="0"/>
              </a:spcBef>
              <a:spcAft>
                <a:spcPct val="0"/>
              </a:spcAft>
              <a:buClrTx/>
              <a:buSzTx/>
              <a:buFont typeface="Monotype Sorts" pitchFamily="2" charset="2"/>
              <a:buNone/>
              <a:tabLst/>
              <a:defRPr/>
            </a:pPr>
            <a:r>
              <a:rPr kumimoji="0" lang="en-US" altLang="en-US" sz="2400" b="1" i="0" u="none" strike="noStrike" kern="1200" cap="none" spc="0" normalizeH="0" baseline="0" noProof="0" dirty="0">
                <a:ln>
                  <a:noFill/>
                </a:ln>
                <a:solidFill>
                  <a:srgbClr val="000000"/>
                </a:solidFill>
                <a:effectLst/>
                <a:uLnTx/>
                <a:uFillTx/>
                <a:latin typeface="Tahoma" pitchFamily="34" charset="0"/>
                <a:ea typeface="+mn-ea"/>
                <a:cs typeface="+mn-cs"/>
              </a:rPr>
              <a:t>1. Background</a:t>
            </a:r>
          </a:p>
        </p:txBody>
      </p:sp>
      <p:sp>
        <p:nvSpPr>
          <p:cNvPr id="11" name="Rectangle 10"/>
          <p:cNvSpPr>
            <a:spLocks noChangeArrowheads="1"/>
          </p:cNvSpPr>
          <p:nvPr/>
        </p:nvSpPr>
        <p:spPr bwMode="auto">
          <a:xfrm>
            <a:off x="4447222" y="5241591"/>
            <a:ext cx="3314700" cy="1143000"/>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77" tIns="44098" rIns="87977" bIns="44098"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chemeClr val="bg1">
                    <a:lumMod val="85000"/>
                  </a:schemeClr>
                </a:solidFill>
                <a:effectLst/>
                <a:uLnTx/>
                <a:uFillTx/>
                <a:latin typeface="Tahoma" pitchFamily="34" charset="0"/>
                <a:ea typeface="+mn-ea"/>
                <a:cs typeface="+mn-cs"/>
              </a:rPr>
              <a:t>3. Potency</a:t>
            </a:r>
          </a:p>
        </p:txBody>
      </p:sp>
      <p:sp>
        <p:nvSpPr>
          <p:cNvPr id="15" name="Line 11"/>
          <p:cNvSpPr>
            <a:spLocks noChangeShapeType="1"/>
          </p:cNvSpPr>
          <p:nvPr/>
        </p:nvSpPr>
        <p:spPr bwMode="auto">
          <a:xfrm>
            <a:off x="7010400" y="3692190"/>
            <a:ext cx="685800" cy="32735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977" tIns="44098" rIns="87977" bIns="44098"/>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5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72272" y="2286000"/>
            <a:ext cx="2895375" cy="2249566"/>
          </a:xfrm>
          <a:prstGeom prst="rect">
            <a:avLst/>
          </a:prstGeom>
        </p:spPr>
      </p:pic>
    </p:spTree>
    <p:extLst>
      <p:ext uri="{BB962C8B-B14F-4D97-AF65-F5344CB8AC3E}">
        <p14:creationId xmlns:p14="http://schemas.microsoft.com/office/powerpoint/2010/main" val="10259450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3970" name="Rectangle 2"/>
          <p:cNvSpPr>
            <a:spLocks noGrp="1"/>
          </p:cNvSpPr>
          <p:nvPr>
            <p:ph type="title"/>
          </p:nvPr>
        </p:nvSpPr>
        <p:spPr>
          <a:xfrm>
            <a:off x="188540" y="-139794"/>
            <a:ext cx="11485150" cy="1143000"/>
          </a:xfrm>
        </p:spPr>
        <p:txBody>
          <a:bodyPr/>
          <a:lstStyle/>
          <a:p>
            <a:pPr algn="ctr"/>
            <a:r>
              <a:rPr lang="en-US" sz="2800" b="1" spc="-17" dirty="0">
                <a:solidFill>
                  <a:srgbClr val="006600"/>
                </a:solidFill>
                <a:latin typeface="Arial Black" panose="020B0A04020102020204" pitchFamily="34" charset="0"/>
                <a:cs typeface="Calibri"/>
              </a:rPr>
              <a:t>Background #1: </a:t>
            </a:r>
            <a:br>
              <a:rPr lang="en-US" sz="2800" b="1" spc="-17" dirty="0">
                <a:solidFill>
                  <a:srgbClr val="006600"/>
                </a:solidFill>
                <a:latin typeface="Arial Black" panose="020B0A04020102020204" pitchFamily="34" charset="0"/>
                <a:cs typeface="Calibri"/>
              </a:rPr>
            </a:br>
            <a:r>
              <a:rPr lang="en-US" sz="2800" b="1" spc="-17" dirty="0">
                <a:solidFill>
                  <a:srgbClr val="006600"/>
                </a:solidFill>
                <a:latin typeface="Arial Black" panose="020B0A04020102020204" pitchFamily="34" charset="0"/>
                <a:cs typeface="Calibri"/>
              </a:rPr>
              <a:t>The Six “Majors” Analogs to Delta-9 (THC)</a:t>
            </a:r>
            <a:endParaRPr lang="en-US" altLang="en-US" sz="2800" dirty="0">
              <a:solidFill>
                <a:srgbClr val="006600"/>
              </a:solidFill>
              <a:latin typeface="Arial Black" panose="020B0A04020102020204" pitchFamily="34" charset="0"/>
            </a:endParaRPr>
          </a:p>
        </p:txBody>
      </p:sp>
      <p:graphicFrame>
        <p:nvGraphicFramePr>
          <p:cNvPr id="3" name="Table 2"/>
          <p:cNvGraphicFramePr>
            <a:graphicFrameLocks noGrp="1"/>
          </p:cNvGraphicFramePr>
          <p:nvPr/>
        </p:nvGraphicFramePr>
        <p:xfrm>
          <a:off x="476257" y="1160722"/>
          <a:ext cx="10909716" cy="4761710"/>
        </p:xfrm>
        <a:graphic>
          <a:graphicData uri="http://schemas.openxmlformats.org/drawingml/2006/table">
            <a:tbl>
              <a:tblPr firstRow="1" bandRow="1">
                <a:tableStyleId>{5C22544A-7EE6-4342-B048-85BDC9FD1C3A}</a:tableStyleId>
              </a:tblPr>
              <a:tblGrid>
                <a:gridCol w="2640741">
                  <a:extLst>
                    <a:ext uri="{9D8B030D-6E8A-4147-A177-3AD203B41FA5}">
                      <a16:colId xmlns:a16="http://schemas.microsoft.com/office/drawing/2014/main" val="1721604550"/>
                    </a:ext>
                  </a:extLst>
                </a:gridCol>
                <a:gridCol w="2060644">
                  <a:extLst>
                    <a:ext uri="{9D8B030D-6E8A-4147-A177-3AD203B41FA5}">
                      <a16:colId xmlns:a16="http://schemas.microsoft.com/office/drawing/2014/main" val="472554787"/>
                    </a:ext>
                  </a:extLst>
                </a:gridCol>
                <a:gridCol w="1156984">
                  <a:extLst>
                    <a:ext uri="{9D8B030D-6E8A-4147-A177-3AD203B41FA5}">
                      <a16:colId xmlns:a16="http://schemas.microsoft.com/office/drawing/2014/main" val="791572413"/>
                    </a:ext>
                  </a:extLst>
                </a:gridCol>
                <a:gridCol w="1916143">
                  <a:extLst>
                    <a:ext uri="{9D8B030D-6E8A-4147-A177-3AD203B41FA5}">
                      <a16:colId xmlns:a16="http://schemas.microsoft.com/office/drawing/2014/main" val="2892948176"/>
                    </a:ext>
                  </a:extLst>
                </a:gridCol>
                <a:gridCol w="3135204">
                  <a:extLst>
                    <a:ext uri="{9D8B030D-6E8A-4147-A177-3AD203B41FA5}">
                      <a16:colId xmlns:a16="http://schemas.microsoft.com/office/drawing/2014/main" val="3564037910"/>
                    </a:ext>
                  </a:extLst>
                </a:gridCol>
              </a:tblGrid>
              <a:tr h="680110">
                <a:tc>
                  <a:txBody>
                    <a:bodyPr/>
                    <a:lstStyle/>
                    <a:p>
                      <a:pPr algn="ctr"/>
                      <a:r>
                        <a:rPr lang="en-US" sz="2000" dirty="0">
                          <a:latin typeface="+mj-lt"/>
                        </a:rPr>
                        <a:t>Type</a:t>
                      </a:r>
                    </a:p>
                  </a:txBody>
                  <a:tcPr anchor="ctr">
                    <a:solidFill>
                      <a:srgbClr val="008000"/>
                    </a:solidFill>
                  </a:tcPr>
                </a:tc>
                <a:tc>
                  <a:txBody>
                    <a:bodyPr/>
                    <a:lstStyle/>
                    <a:p>
                      <a:pPr algn="ctr"/>
                      <a:r>
                        <a:rPr lang="en-US" sz="2000" dirty="0">
                          <a:latin typeface="+mj-lt"/>
                        </a:rPr>
                        <a:t>Strength</a:t>
                      </a:r>
                    </a:p>
                  </a:txBody>
                  <a:tcPr anchor="ctr">
                    <a:solidFill>
                      <a:srgbClr val="008000"/>
                    </a:solidFill>
                  </a:tcPr>
                </a:tc>
                <a:tc>
                  <a:txBody>
                    <a:bodyPr/>
                    <a:lstStyle/>
                    <a:p>
                      <a:pPr algn="ctr"/>
                      <a:r>
                        <a:rPr lang="en-US" sz="1600" dirty="0">
                          <a:latin typeface="+mj-lt"/>
                        </a:rPr>
                        <a:t>Legality</a:t>
                      </a:r>
                    </a:p>
                  </a:txBody>
                  <a:tcPr anchor="ctr">
                    <a:solidFill>
                      <a:srgbClr val="008000"/>
                    </a:solidFill>
                  </a:tcPr>
                </a:tc>
                <a:tc>
                  <a:txBody>
                    <a:bodyPr/>
                    <a:lstStyle/>
                    <a:p>
                      <a:pPr algn="ctr"/>
                      <a:r>
                        <a:rPr lang="en-US" sz="1600" dirty="0">
                          <a:latin typeface="+mj-lt"/>
                        </a:rPr>
                        <a:t>Detectable in</a:t>
                      </a:r>
                    </a:p>
                    <a:p>
                      <a:pPr algn="ctr"/>
                      <a:r>
                        <a:rPr lang="en-US" sz="1600" dirty="0">
                          <a:latin typeface="+mj-lt"/>
                        </a:rPr>
                        <a:t>User</a:t>
                      </a:r>
                    </a:p>
                  </a:txBody>
                  <a:tcPr anchor="ctr">
                    <a:solidFill>
                      <a:srgbClr val="008000"/>
                    </a:solidFill>
                  </a:tcPr>
                </a:tc>
                <a:tc>
                  <a:txBody>
                    <a:bodyPr/>
                    <a:lstStyle/>
                    <a:p>
                      <a:pPr algn="ctr"/>
                      <a:r>
                        <a:rPr lang="en-US" sz="2000" dirty="0">
                          <a:latin typeface="+mj-lt"/>
                        </a:rPr>
                        <a:t>Primary Source</a:t>
                      </a:r>
                    </a:p>
                  </a:txBody>
                  <a:tcPr anchor="ctr">
                    <a:solidFill>
                      <a:srgbClr val="008000"/>
                    </a:solidFill>
                  </a:tcPr>
                </a:tc>
                <a:extLst>
                  <a:ext uri="{0D108BD9-81ED-4DB2-BD59-A6C34878D82A}">
                    <a16:rowId xmlns:a16="http://schemas.microsoft.com/office/drawing/2014/main" val="792943284"/>
                  </a:ext>
                </a:extLst>
              </a:tr>
              <a:tr h="670016">
                <a:tc>
                  <a:txBody>
                    <a:bodyPr/>
                    <a:lstStyle/>
                    <a:p>
                      <a:r>
                        <a:rPr lang="en-US" sz="3600" b="1" dirty="0">
                          <a:solidFill>
                            <a:schemeClr val="tx1"/>
                          </a:solidFill>
                          <a:latin typeface="Arial" panose="020B0604020202020204" pitchFamily="34" charset="0"/>
                          <a:cs typeface="Arial" panose="020B0604020202020204" pitchFamily="34" charset="0"/>
                        </a:rPr>
                        <a:t>Delta-8</a:t>
                      </a:r>
                    </a:p>
                  </a:txBody>
                  <a:tcPr>
                    <a:solidFill>
                      <a:srgbClr val="92D050"/>
                    </a:solidFill>
                  </a:tcPr>
                </a:tc>
                <a:tc>
                  <a:txBody>
                    <a:bodyPr/>
                    <a:lstStyle/>
                    <a:p>
                      <a:endParaRPr lang="en-US" sz="3600" dirty="0"/>
                    </a:p>
                  </a:txBody>
                  <a:tcPr>
                    <a:solidFill>
                      <a:srgbClr val="92D050"/>
                    </a:solidFill>
                  </a:tcPr>
                </a:tc>
                <a:tc>
                  <a:txBody>
                    <a:bodyPr/>
                    <a:lstStyle/>
                    <a:p>
                      <a:endParaRPr lang="en-US" sz="3600" dirty="0"/>
                    </a:p>
                  </a:txBody>
                  <a:tcPr>
                    <a:solidFill>
                      <a:srgbClr val="92D050"/>
                    </a:solidFill>
                  </a:tcPr>
                </a:tc>
                <a:tc>
                  <a:txBody>
                    <a:bodyPr/>
                    <a:lstStyle/>
                    <a:p>
                      <a:endParaRPr lang="en-US" sz="3600" dirty="0"/>
                    </a:p>
                  </a:txBody>
                  <a:tcPr>
                    <a:solidFill>
                      <a:srgbClr val="92D050"/>
                    </a:solidFill>
                  </a:tcPr>
                </a:tc>
                <a:tc>
                  <a:txBody>
                    <a:bodyPr/>
                    <a:lstStyle/>
                    <a:p>
                      <a:endParaRPr lang="en-US" sz="3600" dirty="0"/>
                    </a:p>
                  </a:txBody>
                  <a:tcPr>
                    <a:solidFill>
                      <a:srgbClr val="92D050"/>
                    </a:solidFill>
                  </a:tcPr>
                </a:tc>
                <a:extLst>
                  <a:ext uri="{0D108BD9-81ED-4DB2-BD59-A6C34878D82A}">
                    <a16:rowId xmlns:a16="http://schemas.microsoft.com/office/drawing/2014/main" val="363030056"/>
                  </a:ext>
                </a:extLst>
              </a:tr>
              <a:tr h="670016">
                <a:tc>
                  <a:txBody>
                    <a:bodyPr/>
                    <a:lstStyle/>
                    <a:p>
                      <a:r>
                        <a:rPr lang="en-US" sz="3600" b="1" dirty="0">
                          <a:solidFill>
                            <a:schemeClr val="tx1"/>
                          </a:solidFill>
                          <a:latin typeface="Arial" panose="020B0604020202020204" pitchFamily="34" charset="0"/>
                          <a:cs typeface="Arial" panose="020B0604020202020204" pitchFamily="34" charset="0"/>
                        </a:rPr>
                        <a:t>Delta-10</a:t>
                      </a:r>
                    </a:p>
                  </a:txBody>
                  <a:tcPr>
                    <a:solidFill>
                      <a:srgbClr val="92D050"/>
                    </a:solidFill>
                  </a:tcPr>
                </a:tc>
                <a:tc>
                  <a:txBody>
                    <a:bodyPr/>
                    <a:lstStyle/>
                    <a:p>
                      <a:endParaRPr lang="en-US" sz="3600" dirty="0"/>
                    </a:p>
                  </a:txBody>
                  <a:tcPr>
                    <a:solidFill>
                      <a:srgbClr val="92D050"/>
                    </a:solidFill>
                  </a:tcPr>
                </a:tc>
                <a:tc>
                  <a:txBody>
                    <a:bodyPr/>
                    <a:lstStyle/>
                    <a:p>
                      <a:endParaRPr lang="en-US" sz="3600" dirty="0"/>
                    </a:p>
                  </a:txBody>
                  <a:tcPr>
                    <a:solidFill>
                      <a:srgbClr val="92D050"/>
                    </a:solidFill>
                  </a:tcPr>
                </a:tc>
                <a:tc>
                  <a:txBody>
                    <a:bodyPr/>
                    <a:lstStyle/>
                    <a:p>
                      <a:endParaRPr lang="en-US" sz="3600" dirty="0"/>
                    </a:p>
                  </a:txBody>
                  <a:tcPr>
                    <a:solidFill>
                      <a:srgbClr val="92D050"/>
                    </a:solidFill>
                  </a:tcPr>
                </a:tc>
                <a:tc>
                  <a:txBody>
                    <a:bodyPr/>
                    <a:lstStyle/>
                    <a:p>
                      <a:endParaRPr lang="en-US" sz="3600" dirty="0"/>
                    </a:p>
                  </a:txBody>
                  <a:tcPr>
                    <a:solidFill>
                      <a:srgbClr val="92D050"/>
                    </a:solidFill>
                  </a:tcPr>
                </a:tc>
                <a:extLst>
                  <a:ext uri="{0D108BD9-81ED-4DB2-BD59-A6C34878D82A}">
                    <a16:rowId xmlns:a16="http://schemas.microsoft.com/office/drawing/2014/main" val="1382306677"/>
                  </a:ext>
                </a:extLst>
              </a:tr>
              <a:tr h="670016">
                <a:tc>
                  <a:txBody>
                    <a:bodyPr/>
                    <a:lstStyle/>
                    <a:p>
                      <a:r>
                        <a:rPr lang="en-US" sz="3600" b="1" dirty="0">
                          <a:solidFill>
                            <a:schemeClr val="tx1"/>
                          </a:solidFill>
                          <a:latin typeface="Arial" panose="020B0604020202020204" pitchFamily="34" charset="0"/>
                          <a:cs typeface="Arial" panose="020B0604020202020204" pitchFamily="34" charset="0"/>
                        </a:rPr>
                        <a:t>Delta-11</a:t>
                      </a:r>
                    </a:p>
                  </a:txBody>
                  <a:tcPr>
                    <a:solidFill>
                      <a:srgbClr val="92D050"/>
                    </a:solidFill>
                  </a:tcPr>
                </a:tc>
                <a:tc>
                  <a:txBody>
                    <a:bodyPr/>
                    <a:lstStyle/>
                    <a:p>
                      <a:r>
                        <a:rPr lang="en-US" sz="1800" b="1" dirty="0">
                          <a:solidFill>
                            <a:srgbClr val="336600"/>
                          </a:solidFill>
                          <a:latin typeface="Arial" panose="020B0604020202020204" pitchFamily="34" charset="0"/>
                          <a:cs typeface="Arial" panose="020B0604020202020204" pitchFamily="34" charset="0"/>
                        </a:rPr>
                        <a:t> </a:t>
                      </a:r>
                      <a:endParaRPr lang="en-US" sz="1600" b="1" dirty="0">
                        <a:solidFill>
                          <a:srgbClr val="336600"/>
                        </a:solidFill>
                        <a:latin typeface="Arial" panose="020B0604020202020204" pitchFamily="34" charset="0"/>
                        <a:cs typeface="Arial" panose="020B0604020202020204" pitchFamily="34" charset="0"/>
                      </a:endParaRPr>
                    </a:p>
                  </a:txBody>
                  <a:tcPr anchor="ctr">
                    <a:solidFill>
                      <a:srgbClr val="92D050"/>
                    </a:solidFill>
                  </a:tcPr>
                </a:tc>
                <a:tc>
                  <a:txBody>
                    <a:bodyPr/>
                    <a:lstStyle/>
                    <a:p>
                      <a:endParaRPr lang="en-US" sz="3600" dirty="0"/>
                    </a:p>
                  </a:txBody>
                  <a:tcPr>
                    <a:solidFill>
                      <a:srgbClr val="92D050"/>
                    </a:solidFill>
                  </a:tcPr>
                </a:tc>
                <a:tc>
                  <a:txBody>
                    <a:bodyPr/>
                    <a:lstStyle/>
                    <a:p>
                      <a:endParaRPr lang="en-US" sz="3600" dirty="0"/>
                    </a:p>
                  </a:txBody>
                  <a:tcPr>
                    <a:solidFill>
                      <a:srgbClr val="92D050"/>
                    </a:solidFill>
                  </a:tcPr>
                </a:tc>
                <a:tc>
                  <a:txBody>
                    <a:bodyPr/>
                    <a:lstStyle/>
                    <a:p>
                      <a:endParaRPr lang="en-US" sz="3600" dirty="0"/>
                    </a:p>
                  </a:txBody>
                  <a:tcPr>
                    <a:solidFill>
                      <a:srgbClr val="92D050"/>
                    </a:solidFill>
                  </a:tcPr>
                </a:tc>
                <a:extLst>
                  <a:ext uri="{0D108BD9-81ED-4DB2-BD59-A6C34878D82A}">
                    <a16:rowId xmlns:a16="http://schemas.microsoft.com/office/drawing/2014/main" val="1034156931"/>
                  </a:ext>
                </a:extLst>
              </a:tr>
              <a:tr h="670016">
                <a:tc>
                  <a:txBody>
                    <a:bodyPr/>
                    <a:lstStyle/>
                    <a:p>
                      <a:r>
                        <a:rPr lang="en-US" sz="3600" b="1" dirty="0">
                          <a:solidFill>
                            <a:schemeClr val="tx1"/>
                          </a:solidFill>
                          <a:latin typeface="Arial" panose="020B0604020202020204" pitchFamily="34" charset="0"/>
                          <a:cs typeface="Arial" panose="020B0604020202020204" pitchFamily="34" charset="0"/>
                        </a:rPr>
                        <a:t>HHC</a:t>
                      </a:r>
                    </a:p>
                  </a:txBody>
                  <a:tcPr>
                    <a:solidFill>
                      <a:srgbClr val="92D050"/>
                    </a:solidFill>
                  </a:tcPr>
                </a:tc>
                <a:tc>
                  <a:txBody>
                    <a:bodyPr/>
                    <a:lstStyle/>
                    <a:p>
                      <a:endParaRPr lang="en-US" sz="3600" dirty="0"/>
                    </a:p>
                  </a:txBody>
                  <a:tcPr>
                    <a:solidFill>
                      <a:srgbClr val="92D050"/>
                    </a:solidFill>
                  </a:tcPr>
                </a:tc>
                <a:tc>
                  <a:txBody>
                    <a:bodyPr/>
                    <a:lstStyle/>
                    <a:p>
                      <a:endParaRPr lang="en-US" sz="3600" dirty="0"/>
                    </a:p>
                  </a:txBody>
                  <a:tcPr>
                    <a:solidFill>
                      <a:srgbClr val="92D050"/>
                    </a:solidFill>
                  </a:tcPr>
                </a:tc>
                <a:tc>
                  <a:txBody>
                    <a:bodyPr/>
                    <a:lstStyle/>
                    <a:p>
                      <a:endParaRPr lang="en-US" sz="3600" dirty="0"/>
                    </a:p>
                  </a:txBody>
                  <a:tcPr>
                    <a:solidFill>
                      <a:srgbClr val="92D050"/>
                    </a:solidFill>
                  </a:tcPr>
                </a:tc>
                <a:tc>
                  <a:txBody>
                    <a:bodyPr/>
                    <a:lstStyle/>
                    <a:p>
                      <a:endParaRPr lang="en-US" sz="3600" dirty="0"/>
                    </a:p>
                  </a:txBody>
                  <a:tcPr>
                    <a:solidFill>
                      <a:srgbClr val="92D050"/>
                    </a:solidFill>
                  </a:tcPr>
                </a:tc>
                <a:extLst>
                  <a:ext uri="{0D108BD9-81ED-4DB2-BD59-A6C34878D82A}">
                    <a16:rowId xmlns:a16="http://schemas.microsoft.com/office/drawing/2014/main" val="2672147731"/>
                  </a:ext>
                </a:extLst>
              </a:tr>
              <a:tr h="670016">
                <a:tc>
                  <a:txBody>
                    <a:bodyPr/>
                    <a:lstStyle/>
                    <a:p>
                      <a:r>
                        <a:rPr lang="en-US" sz="3600" b="1" dirty="0">
                          <a:solidFill>
                            <a:schemeClr val="tx1"/>
                          </a:solidFill>
                          <a:latin typeface="Arial" panose="020B0604020202020204" pitchFamily="34" charset="0"/>
                          <a:cs typeface="Arial" panose="020B0604020202020204" pitchFamily="34" charset="0"/>
                        </a:rPr>
                        <a:t>THC-A</a:t>
                      </a:r>
                    </a:p>
                  </a:txBody>
                  <a:tcPr>
                    <a:solidFill>
                      <a:srgbClr val="92D050"/>
                    </a:solidFill>
                  </a:tcPr>
                </a:tc>
                <a:tc>
                  <a:txBody>
                    <a:bodyPr/>
                    <a:lstStyle/>
                    <a:p>
                      <a:pPr algn="ctr"/>
                      <a:endParaRPr lang="en-US" sz="1600" b="1" dirty="0">
                        <a:solidFill>
                          <a:srgbClr val="336600"/>
                        </a:solidFill>
                        <a:latin typeface="Arial" panose="020B0604020202020204" pitchFamily="34" charset="0"/>
                        <a:cs typeface="Arial" panose="020B0604020202020204" pitchFamily="34" charset="0"/>
                      </a:endParaRPr>
                    </a:p>
                  </a:txBody>
                  <a:tcPr marT="91440" marB="91440" anchor="ctr">
                    <a:solidFill>
                      <a:srgbClr val="92D050"/>
                    </a:solidFill>
                  </a:tcPr>
                </a:tc>
                <a:tc>
                  <a:txBody>
                    <a:bodyPr/>
                    <a:lstStyle/>
                    <a:p>
                      <a:pPr algn="ctr"/>
                      <a:endParaRPr lang="en-US" sz="2400" b="1" dirty="0">
                        <a:solidFill>
                          <a:srgbClr val="336600"/>
                        </a:solidFill>
                        <a:latin typeface="Arial" panose="020B0604020202020204" pitchFamily="34" charset="0"/>
                        <a:cs typeface="Arial" panose="020B0604020202020204" pitchFamily="34" charset="0"/>
                      </a:endParaRPr>
                    </a:p>
                  </a:txBody>
                  <a:tcPr anchor="ctr">
                    <a:solidFill>
                      <a:srgbClr val="92D050"/>
                    </a:solidFill>
                  </a:tcPr>
                </a:tc>
                <a:tc>
                  <a:txBody>
                    <a:bodyPr/>
                    <a:lstStyle/>
                    <a:p>
                      <a:endParaRPr lang="en-US" sz="3600" dirty="0"/>
                    </a:p>
                  </a:txBody>
                  <a:tcPr marT="91440" marB="91440" anchor="ctr">
                    <a:solidFill>
                      <a:srgbClr val="92D050"/>
                    </a:solidFill>
                  </a:tcPr>
                </a:tc>
                <a:tc>
                  <a:txBody>
                    <a:bodyPr/>
                    <a:lstStyle/>
                    <a:p>
                      <a:endParaRPr lang="en-US" sz="2400" b="1" dirty="0">
                        <a:solidFill>
                          <a:srgbClr val="006600"/>
                        </a:solidFill>
                        <a:latin typeface="Arial" panose="020B0604020202020204" pitchFamily="34" charset="0"/>
                        <a:cs typeface="Arial" panose="020B0604020202020204" pitchFamily="34" charset="0"/>
                      </a:endParaRPr>
                    </a:p>
                  </a:txBody>
                  <a:tcPr marT="91440" marB="91440" anchor="ctr">
                    <a:solidFill>
                      <a:srgbClr val="92D050"/>
                    </a:solidFill>
                  </a:tcPr>
                </a:tc>
                <a:extLst>
                  <a:ext uri="{0D108BD9-81ED-4DB2-BD59-A6C34878D82A}">
                    <a16:rowId xmlns:a16="http://schemas.microsoft.com/office/drawing/2014/main" val="628218071"/>
                  </a:ext>
                </a:extLst>
              </a:tr>
              <a:tr h="670016">
                <a:tc>
                  <a:txBody>
                    <a:bodyPr/>
                    <a:lstStyle/>
                    <a:p>
                      <a:r>
                        <a:rPr lang="en-US" sz="3600" b="1" dirty="0">
                          <a:solidFill>
                            <a:schemeClr val="tx1"/>
                          </a:solidFill>
                          <a:latin typeface="Arial" panose="020B0604020202020204" pitchFamily="34" charset="0"/>
                          <a:cs typeface="Arial" panose="020B0604020202020204" pitchFamily="34" charset="0"/>
                        </a:rPr>
                        <a:t>THC-P</a:t>
                      </a:r>
                    </a:p>
                  </a:txBody>
                  <a:tcPr>
                    <a:solidFill>
                      <a:srgbClr val="92D050"/>
                    </a:solidFill>
                  </a:tcPr>
                </a:tc>
                <a:tc>
                  <a:txBody>
                    <a:bodyPr/>
                    <a:lstStyle/>
                    <a:p>
                      <a:r>
                        <a:rPr lang="en-US" sz="3600" dirty="0"/>
                        <a:t>          </a:t>
                      </a:r>
                      <a:endParaRPr lang="en-US" sz="3600" dirty="0">
                        <a:solidFill>
                          <a:srgbClr val="336600"/>
                        </a:solidFill>
                      </a:endParaRPr>
                    </a:p>
                  </a:txBody>
                  <a:tcPr>
                    <a:solidFill>
                      <a:srgbClr val="92D050"/>
                    </a:solidFill>
                  </a:tcPr>
                </a:tc>
                <a:tc>
                  <a:txBody>
                    <a:bodyPr/>
                    <a:lstStyle/>
                    <a:p>
                      <a:endParaRPr lang="en-US" sz="3600" dirty="0"/>
                    </a:p>
                  </a:txBody>
                  <a:tcPr>
                    <a:solidFill>
                      <a:srgbClr val="92D050"/>
                    </a:solidFill>
                  </a:tcPr>
                </a:tc>
                <a:tc>
                  <a:txBody>
                    <a:bodyPr/>
                    <a:lstStyle/>
                    <a:p>
                      <a:endParaRPr lang="en-US" sz="3600" dirty="0"/>
                    </a:p>
                  </a:txBody>
                  <a:tcPr>
                    <a:solidFill>
                      <a:srgbClr val="92D050"/>
                    </a:solidFill>
                  </a:tcPr>
                </a:tc>
                <a:tc>
                  <a:txBody>
                    <a:bodyPr/>
                    <a:lstStyle/>
                    <a:p>
                      <a:endParaRPr lang="en-US" sz="3600" dirty="0"/>
                    </a:p>
                  </a:txBody>
                  <a:tcPr>
                    <a:solidFill>
                      <a:srgbClr val="92D050"/>
                    </a:solidFill>
                  </a:tcPr>
                </a:tc>
                <a:extLst>
                  <a:ext uri="{0D108BD9-81ED-4DB2-BD59-A6C34878D82A}">
                    <a16:rowId xmlns:a16="http://schemas.microsoft.com/office/drawing/2014/main" val="921346626"/>
                  </a:ext>
                </a:extLst>
              </a:tr>
            </a:tbl>
          </a:graphicData>
        </a:graphic>
      </p:graphicFrame>
      <p:pic>
        <p:nvPicPr>
          <p:cNvPr id="14" name="Picture 7" descr="marijuana.gif"/>
          <p:cNvPicPr>
            <a:picLocks noChangeAspect="1"/>
          </p:cNvPicPr>
          <p:nvPr/>
        </p:nvPicPr>
        <p:blipFill>
          <a:blip r:embed="rId3" cstate="print"/>
          <a:srcRect/>
          <a:stretch>
            <a:fillRect/>
          </a:stretch>
        </p:blipFill>
        <p:spPr bwMode="auto">
          <a:xfrm>
            <a:off x="3806960" y="2717007"/>
            <a:ext cx="230062" cy="272410"/>
          </a:xfrm>
          <a:prstGeom prst="rect">
            <a:avLst/>
          </a:prstGeom>
          <a:noFill/>
          <a:ln w="9525">
            <a:noFill/>
            <a:miter lim="800000"/>
            <a:headEnd/>
            <a:tailEnd/>
          </a:ln>
        </p:spPr>
      </p:pic>
      <p:pic>
        <p:nvPicPr>
          <p:cNvPr id="17" name="Picture 7" descr="marijuana.gif"/>
          <p:cNvPicPr>
            <a:picLocks noChangeAspect="1"/>
          </p:cNvPicPr>
          <p:nvPr/>
        </p:nvPicPr>
        <p:blipFill>
          <a:blip r:embed="rId3" cstate="print"/>
          <a:srcRect/>
          <a:stretch>
            <a:fillRect/>
          </a:stretch>
        </p:blipFill>
        <p:spPr bwMode="auto">
          <a:xfrm>
            <a:off x="3457434" y="1897722"/>
            <a:ext cx="494186" cy="585151"/>
          </a:xfrm>
          <a:prstGeom prst="rect">
            <a:avLst/>
          </a:prstGeom>
          <a:noFill/>
          <a:ln w="9525">
            <a:noFill/>
            <a:miter lim="800000"/>
            <a:headEnd/>
            <a:tailEnd/>
          </a:ln>
        </p:spPr>
      </p:pic>
      <p:sp>
        <p:nvSpPr>
          <p:cNvPr id="27" name="TextBox 26"/>
          <p:cNvSpPr txBox="1"/>
          <p:nvPr/>
        </p:nvSpPr>
        <p:spPr>
          <a:xfrm>
            <a:off x="5880347" y="3183498"/>
            <a:ext cx="46679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336600"/>
                </a:solidFill>
                <a:effectLst/>
                <a:uLnTx/>
                <a:uFillTx/>
                <a:latin typeface="Arial" panose="020B0604020202020204" pitchFamily="34" charset="0"/>
                <a:ea typeface="+mn-ea"/>
                <a:cs typeface="Arial" panose="020B0604020202020204" pitchFamily="34" charset="0"/>
              </a:rPr>
              <a:t>?</a:t>
            </a: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48420" y="1910088"/>
            <a:ext cx="473125" cy="509519"/>
          </a:xfrm>
          <a:prstGeom prst="rect">
            <a:avLst/>
          </a:prstGeom>
        </p:spPr>
      </p:pic>
      <p:sp>
        <p:nvSpPr>
          <p:cNvPr id="29" name="TextBox 28"/>
          <p:cNvSpPr txBox="1"/>
          <p:nvPr/>
        </p:nvSpPr>
        <p:spPr>
          <a:xfrm>
            <a:off x="9369013" y="2019416"/>
            <a:ext cx="184698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336600"/>
                </a:solidFill>
                <a:effectLst/>
                <a:uLnTx/>
                <a:uFillTx/>
                <a:latin typeface="Arial" panose="020B0604020202020204" pitchFamily="34" charset="0"/>
                <a:ea typeface="+mn-ea"/>
                <a:cs typeface="Arial" panose="020B0604020202020204" pitchFamily="34" charset="0"/>
              </a:rPr>
              <a:t>CBD</a:t>
            </a:r>
            <a:r>
              <a:rPr kumimoji="0" lang="en-US" sz="1800" b="1" i="0" u="none" strike="noStrike" kern="1200" cap="none" spc="0" normalizeH="0" baseline="0" noProof="0" dirty="0" err="1">
                <a:ln>
                  <a:noFill/>
                </a:ln>
                <a:solidFill>
                  <a:srgbClr val="336600"/>
                </a:solidFill>
                <a:effectLst/>
                <a:uLnTx/>
                <a:uFillTx/>
                <a:latin typeface="Arial" panose="020B0604020202020204" pitchFamily="34" charset="0"/>
                <a:ea typeface="+mn-ea"/>
                <a:cs typeface="Arial" panose="020B0604020202020204" pitchFamily="34" charset="0"/>
                <a:sym typeface="Wingdings" panose="05000000000000000000" pitchFamily="2" charset="2"/>
              </a:rPr>
              <a:t>solvents</a:t>
            </a:r>
            <a:endParaRPr kumimoji="0" lang="en-US" sz="1800" b="1" i="0" u="none" strike="noStrike" kern="1200" cap="none" spc="0" normalizeH="0" baseline="0" noProof="0" dirty="0">
              <a:ln>
                <a:noFill/>
              </a:ln>
              <a:solidFill>
                <a:srgbClr val="336600"/>
              </a:solidFill>
              <a:effectLst/>
              <a:uLnTx/>
              <a:uFillTx/>
              <a:latin typeface="Arial" panose="020B0604020202020204" pitchFamily="34" charset="0"/>
              <a:ea typeface="+mn-ea"/>
              <a:cs typeface="Arial" panose="020B0604020202020204" pitchFamily="34" charset="0"/>
            </a:endParaRPr>
          </a:p>
        </p:txBody>
      </p:sp>
      <p:sp>
        <p:nvSpPr>
          <p:cNvPr id="33" name="TextBox 32"/>
          <p:cNvSpPr txBox="1"/>
          <p:nvPr/>
        </p:nvSpPr>
        <p:spPr>
          <a:xfrm>
            <a:off x="9369013" y="4687081"/>
            <a:ext cx="184698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336600"/>
                </a:solidFill>
                <a:effectLst/>
                <a:uLnTx/>
                <a:uFillTx/>
                <a:latin typeface="Arial" panose="020B0604020202020204" pitchFamily="34" charset="0"/>
                <a:ea typeface="+mn-ea"/>
                <a:cs typeface="Arial" panose="020B0604020202020204" pitchFamily="34" charset="0"/>
              </a:rPr>
              <a:t>CBD</a:t>
            </a:r>
            <a:r>
              <a:rPr kumimoji="0" lang="en-US" sz="1800" b="1" i="0" u="none" strike="noStrike" kern="1200" cap="none" spc="0" normalizeH="0" baseline="0" noProof="0" dirty="0" err="1">
                <a:ln>
                  <a:noFill/>
                </a:ln>
                <a:solidFill>
                  <a:srgbClr val="336600"/>
                </a:solidFill>
                <a:effectLst/>
                <a:uLnTx/>
                <a:uFillTx/>
                <a:latin typeface="Arial" panose="020B0604020202020204" pitchFamily="34" charset="0"/>
                <a:ea typeface="+mn-ea"/>
                <a:cs typeface="Arial" panose="020B0604020202020204" pitchFamily="34" charset="0"/>
                <a:sym typeface="Wingdings" panose="05000000000000000000" pitchFamily="2" charset="2"/>
              </a:rPr>
              <a:t>solvents</a:t>
            </a:r>
            <a:endParaRPr kumimoji="0" lang="en-US" sz="1800" b="1" i="0" u="none" strike="noStrike" kern="1200" cap="none" spc="0" normalizeH="0" baseline="0" noProof="0" dirty="0">
              <a:ln>
                <a:noFill/>
              </a:ln>
              <a:solidFill>
                <a:srgbClr val="336600"/>
              </a:solidFill>
              <a:effectLst/>
              <a:uLnTx/>
              <a:uFillTx/>
              <a:latin typeface="Arial" panose="020B0604020202020204" pitchFamily="34" charset="0"/>
              <a:ea typeface="+mn-ea"/>
              <a:cs typeface="Arial" panose="020B0604020202020204" pitchFamily="34" charset="0"/>
            </a:endParaRPr>
          </a:p>
        </p:txBody>
      </p:sp>
      <p:sp>
        <p:nvSpPr>
          <p:cNvPr id="36" name="TextBox 35"/>
          <p:cNvSpPr txBox="1"/>
          <p:nvPr/>
        </p:nvSpPr>
        <p:spPr>
          <a:xfrm>
            <a:off x="9363630" y="2635211"/>
            <a:ext cx="184698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6600"/>
                </a:solidFill>
                <a:effectLst/>
                <a:uLnTx/>
                <a:uFillTx/>
                <a:latin typeface="Arial" panose="020B0604020202020204" pitchFamily="34" charset="0"/>
                <a:ea typeface="+mn-ea"/>
                <a:cs typeface="Arial" panose="020B0604020202020204" pitchFamily="34" charset="0"/>
              </a:rPr>
              <a:t>CBD</a:t>
            </a:r>
            <a:r>
              <a:rPr kumimoji="0" lang="en-US" sz="1800" b="1" i="0" u="none" strike="noStrike" kern="1200" cap="none" spc="0" normalizeH="0" baseline="0" noProof="0" dirty="0" err="1">
                <a:ln>
                  <a:noFill/>
                </a:ln>
                <a:solidFill>
                  <a:srgbClr val="006600"/>
                </a:solidFill>
                <a:effectLst/>
                <a:uLnTx/>
                <a:uFillTx/>
                <a:latin typeface="Arial" panose="020B0604020202020204" pitchFamily="34" charset="0"/>
                <a:ea typeface="+mn-ea"/>
                <a:cs typeface="Arial" panose="020B0604020202020204" pitchFamily="34" charset="0"/>
                <a:sym typeface="Wingdings" panose="05000000000000000000" pitchFamily="2" charset="2"/>
              </a:rPr>
              <a:t>solvents</a:t>
            </a:r>
            <a:endParaRPr kumimoji="0" lang="en-US" sz="1800" b="1" i="0" u="none" strike="noStrike" kern="1200" cap="none" spc="0" normalizeH="0" baseline="0" noProof="0" dirty="0">
              <a:ln>
                <a:noFill/>
              </a:ln>
              <a:solidFill>
                <a:srgbClr val="006600"/>
              </a:solidFill>
              <a:effectLst/>
              <a:uLnTx/>
              <a:uFillTx/>
              <a:latin typeface="Arial" panose="020B0604020202020204" pitchFamily="34" charset="0"/>
              <a:ea typeface="+mn-ea"/>
              <a:cs typeface="Arial" panose="020B0604020202020204" pitchFamily="34" charset="0"/>
            </a:endParaRPr>
          </a:p>
        </p:txBody>
      </p:sp>
      <p:sp>
        <p:nvSpPr>
          <p:cNvPr id="37" name="TextBox 36"/>
          <p:cNvSpPr txBox="1"/>
          <p:nvPr/>
        </p:nvSpPr>
        <p:spPr>
          <a:xfrm>
            <a:off x="9361340" y="5383783"/>
            <a:ext cx="184698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336600"/>
                </a:solidFill>
                <a:effectLst/>
                <a:uLnTx/>
                <a:uFillTx/>
                <a:latin typeface="Arial" panose="020B0604020202020204" pitchFamily="34" charset="0"/>
                <a:ea typeface="+mn-ea"/>
                <a:cs typeface="Arial" panose="020B0604020202020204" pitchFamily="34" charset="0"/>
              </a:rPr>
              <a:t>CBD</a:t>
            </a:r>
            <a:r>
              <a:rPr kumimoji="0" lang="en-US" sz="1800" b="1" i="0" u="none" strike="noStrike" kern="1200" cap="none" spc="0" normalizeH="0" baseline="0" noProof="0" dirty="0" err="1">
                <a:ln>
                  <a:noFill/>
                </a:ln>
                <a:solidFill>
                  <a:srgbClr val="336600"/>
                </a:solidFill>
                <a:effectLst/>
                <a:uLnTx/>
                <a:uFillTx/>
                <a:latin typeface="Arial" panose="020B0604020202020204" pitchFamily="34" charset="0"/>
                <a:ea typeface="+mn-ea"/>
                <a:cs typeface="Arial" panose="020B0604020202020204" pitchFamily="34" charset="0"/>
                <a:sym typeface="Wingdings" panose="05000000000000000000" pitchFamily="2" charset="2"/>
              </a:rPr>
              <a:t>solvents</a:t>
            </a:r>
            <a:endParaRPr kumimoji="0" lang="en-US" sz="1800" b="1" i="0" u="none" strike="noStrike" kern="1200" cap="none" spc="0" normalizeH="0" baseline="0" noProof="0" dirty="0">
              <a:ln>
                <a:noFill/>
              </a:ln>
              <a:solidFill>
                <a:srgbClr val="336600"/>
              </a:solidFill>
              <a:effectLst/>
              <a:uLnTx/>
              <a:uFillTx/>
              <a:latin typeface="Arial" panose="020B0604020202020204" pitchFamily="34" charset="0"/>
              <a:ea typeface="+mn-ea"/>
              <a:cs typeface="Arial" panose="020B0604020202020204" pitchFamily="34" charset="0"/>
            </a:endParaRPr>
          </a:p>
        </p:txBody>
      </p:sp>
      <p:sp>
        <p:nvSpPr>
          <p:cNvPr id="44" name="TextBox 43"/>
          <p:cNvSpPr txBox="1"/>
          <p:nvPr/>
        </p:nvSpPr>
        <p:spPr>
          <a:xfrm>
            <a:off x="9361340" y="3321997"/>
            <a:ext cx="184698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336600"/>
                </a:solidFill>
                <a:effectLst/>
                <a:uLnTx/>
                <a:uFillTx/>
                <a:latin typeface="Arial" panose="020B0604020202020204" pitchFamily="34" charset="0"/>
                <a:ea typeface="+mn-ea"/>
                <a:cs typeface="Arial" panose="020B0604020202020204" pitchFamily="34" charset="0"/>
              </a:rPr>
              <a:t>CBD</a:t>
            </a:r>
            <a:r>
              <a:rPr kumimoji="0" lang="en-US" sz="1800" b="1" i="0" u="none" strike="noStrike" kern="1200" cap="none" spc="0" normalizeH="0" baseline="0" noProof="0" dirty="0" err="1">
                <a:ln>
                  <a:noFill/>
                </a:ln>
                <a:solidFill>
                  <a:srgbClr val="336600"/>
                </a:solidFill>
                <a:effectLst/>
                <a:uLnTx/>
                <a:uFillTx/>
                <a:latin typeface="Arial" panose="020B0604020202020204" pitchFamily="34" charset="0"/>
                <a:ea typeface="+mn-ea"/>
                <a:cs typeface="Arial" panose="020B0604020202020204" pitchFamily="34" charset="0"/>
                <a:sym typeface="Wingdings" panose="05000000000000000000" pitchFamily="2" charset="2"/>
              </a:rPr>
              <a:t>solvents</a:t>
            </a:r>
            <a:endParaRPr kumimoji="0" lang="en-US" sz="1800" b="1" i="0" u="none" strike="noStrike" kern="1200" cap="none" spc="0" normalizeH="0" baseline="0" noProof="0" dirty="0">
              <a:ln>
                <a:noFill/>
              </a:ln>
              <a:solidFill>
                <a:srgbClr val="336600"/>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46" name="TextBox 45"/>
              <p:cNvSpPr txBox="1"/>
              <p:nvPr/>
            </p:nvSpPr>
            <p:spPr>
              <a:xfrm>
                <a:off x="6886435" y="2570797"/>
                <a:ext cx="837089"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2800" b="1" i="1" u="none" strike="noStrike" kern="1200" cap="none" spc="0" normalizeH="0" baseline="0" noProof="0" smtClean="0">
                        <a:ln>
                          <a:noFill/>
                        </a:ln>
                        <a:solidFill>
                          <a:srgbClr val="336600"/>
                        </a:solidFill>
                        <a:effectLst/>
                        <a:uLnTx/>
                        <a:uFillTx/>
                        <a:latin typeface="Cambria Math" panose="02040503050406030204" pitchFamily="18" charset="0"/>
                        <a:ea typeface="Cambria Math" panose="02040503050406030204" pitchFamily="18" charset="0"/>
                        <a:cs typeface="Arial" panose="020B0604020202020204" pitchFamily="34" charset="0"/>
                      </a:rPr>
                      <m:t>𝚫</m:t>
                    </m:r>
                  </m:oMath>
                </a14:m>
                <a:r>
                  <a:rPr kumimoji="0" lang="en-US" sz="2800" b="1" i="0" u="none" strike="noStrike" kern="1200" cap="none" spc="0" normalizeH="0" baseline="0" noProof="0" dirty="0">
                    <a:ln>
                      <a:noFill/>
                    </a:ln>
                    <a:solidFill>
                      <a:srgbClr val="336600"/>
                    </a:solidFill>
                    <a:effectLst/>
                    <a:uLnTx/>
                    <a:uFillTx/>
                    <a:latin typeface="Arial" panose="020B0604020202020204" pitchFamily="34" charset="0"/>
                    <a:ea typeface="+mn-ea"/>
                    <a:cs typeface="Arial" panose="020B0604020202020204" pitchFamily="34" charset="0"/>
                  </a:rPr>
                  <a:t>9?</a:t>
                </a:r>
              </a:p>
            </p:txBody>
          </p:sp>
        </mc:Choice>
        <mc:Fallback xmlns="">
          <p:sp>
            <p:nvSpPr>
              <p:cNvPr id="46" name="TextBox 45"/>
              <p:cNvSpPr txBox="1">
                <a:spLocks noRot="1" noChangeAspect="1" noMove="1" noResize="1" noEditPoints="1" noAdjustHandles="1" noChangeArrowheads="1" noChangeShapeType="1" noTextEdit="1"/>
              </p:cNvSpPr>
              <p:nvPr/>
            </p:nvSpPr>
            <p:spPr>
              <a:xfrm>
                <a:off x="6886435" y="2570797"/>
                <a:ext cx="837089" cy="523220"/>
              </a:xfrm>
              <a:prstGeom prst="rect">
                <a:avLst/>
              </a:prstGeom>
              <a:blipFill>
                <a:blip r:embed="rId5"/>
                <a:stretch>
                  <a:fillRect t="-12791" r="-13139" b="-31395"/>
                </a:stretch>
              </a:blipFill>
            </p:spPr>
            <p:txBody>
              <a:bodyPr/>
              <a:lstStyle/>
              <a:p>
                <a:r>
                  <a:rPr lang="en-US">
                    <a:noFill/>
                  </a:rPr>
                  <a:t> </a:t>
                </a:r>
              </a:p>
            </p:txBody>
          </p:sp>
        </mc:Fallback>
      </mc:AlternateContent>
      <p:pic>
        <p:nvPicPr>
          <p:cNvPr id="47" name="Picture 46"/>
          <p:cNvPicPr>
            <a:picLocks noChangeAspect="1"/>
          </p:cNvPicPr>
          <p:nvPr/>
        </p:nvPicPr>
        <p:blipFill>
          <a:blip r:embed="rId6"/>
          <a:stretch>
            <a:fillRect/>
          </a:stretch>
        </p:blipFill>
        <p:spPr>
          <a:xfrm>
            <a:off x="5203420" y="1995872"/>
            <a:ext cx="646232" cy="384081"/>
          </a:xfrm>
          <a:prstGeom prst="rect">
            <a:avLst/>
          </a:prstGeom>
        </p:spPr>
      </p:pic>
      <mc:AlternateContent xmlns:mc="http://schemas.openxmlformats.org/markup-compatibility/2006" xmlns:a14="http://schemas.microsoft.com/office/drawing/2010/main">
        <mc:Choice Requires="a14">
          <p:sp>
            <p:nvSpPr>
              <p:cNvPr id="42" name="TextBox 41"/>
              <p:cNvSpPr txBox="1"/>
              <p:nvPr/>
            </p:nvSpPr>
            <p:spPr>
              <a:xfrm>
                <a:off x="6906400" y="5299533"/>
                <a:ext cx="837089"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2800" b="1" i="1" u="none" strike="noStrike" kern="1200" cap="none" spc="0" normalizeH="0" baseline="0" noProof="0" smtClean="0">
                        <a:ln>
                          <a:noFill/>
                        </a:ln>
                        <a:solidFill>
                          <a:srgbClr val="336600"/>
                        </a:solidFill>
                        <a:effectLst/>
                        <a:uLnTx/>
                        <a:uFillTx/>
                        <a:latin typeface="Cambria Math" panose="02040503050406030204" pitchFamily="18" charset="0"/>
                        <a:ea typeface="Cambria Math" panose="02040503050406030204" pitchFamily="18" charset="0"/>
                        <a:cs typeface="Arial" panose="020B0604020202020204" pitchFamily="34" charset="0"/>
                      </a:rPr>
                      <m:t>𝚫</m:t>
                    </m:r>
                  </m:oMath>
                </a14:m>
                <a:r>
                  <a:rPr kumimoji="0" lang="en-US" sz="2800" b="1" i="0" u="none" strike="noStrike" kern="1200" cap="none" spc="0" normalizeH="0" baseline="0" noProof="0" dirty="0">
                    <a:ln>
                      <a:noFill/>
                    </a:ln>
                    <a:solidFill>
                      <a:srgbClr val="336600"/>
                    </a:solidFill>
                    <a:effectLst/>
                    <a:uLnTx/>
                    <a:uFillTx/>
                    <a:latin typeface="Arial" panose="020B0604020202020204" pitchFamily="34" charset="0"/>
                    <a:ea typeface="+mn-ea"/>
                    <a:cs typeface="Arial" panose="020B0604020202020204" pitchFamily="34" charset="0"/>
                  </a:rPr>
                  <a:t>9?</a:t>
                </a:r>
              </a:p>
            </p:txBody>
          </p:sp>
        </mc:Choice>
        <mc:Fallback xmlns="">
          <p:sp>
            <p:nvSpPr>
              <p:cNvPr id="42" name="TextBox 41"/>
              <p:cNvSpPr txBox="1">
                <a:spLocks noRot="1" noChangeAspect="1" noMove="1" noResize="1" noEditPoints="1" noAdjustHandles="1" noChangeArrowheads="1" noChangeShapeType="1" noTextEdit="1"/>
              </p:cNvSpPr>
              <p:nvPr/>
            </p:nvSpPr>
            <p:spPr>
              <a:xfrm>
                <a:off x="6906400" y="5299533"/>
                <a:ext cx="837089" cy="523220"/>
              </a:xfrm>
              <a:prstGeom prst="rect">
                <a:avLst/>
              </a:prstGeom>
              <a:blipFill>
                <a:blip r:embed="rId7"/>
                <a:stretch>
                  <a:fillRect t="-11628" r="-13139" b="-31395"/>
                </a:stretch>
              </a:blipFill>
            </p:spPr>
            <p:txBody>
              <a:bodyPr/>
              <a:lstStyle/>
              <a:p>
                <a:r>
                  <a:rPr lang="en-US">
                    <a:noFill/>
                  </a:rPr>
                  <a:t> </a:t>
                </a:r>
              </a:p>
            </p:txBody>
          </p:sp>
        </mc:Fallback>
      </mc:AlternateContent>
      <p:pic>
        <p:nvPicPr>
          <p:cNvPr id="7" name="Picture 6"/>
          <p:cNvPicPr>
            <a:picLocks noChangeAspect="1"/>
          </p:cNvPicPr>
          <p:nvPr/>
        </p:nvPicPr>
        <p:blipFill>
          <a:blip r:embed="rId8"/>
          <a:stretch>
            <a:fillRect/>
          </a:stretch>
        </p:blipFill>
        <p:spPr>
          <a:xfrm>
            <a:off x="6886435" y="3186418"/>
            <a:ext cx="951058" cy="749873"/>
          </a:xfrm>
          <a:prstGeom prst="rect">
            <a:avLst/>
          </a:prstGeom>
        </p:spPr>
      </p:pic>
      <p:pic>
        <p:nvPicPr>
          <p:cNvPr id="22" name="Picture 21"/>
          <p:cNvPicPr>
            <a:picLocks noChangeAspect="1"/>
          </p:cNvPicPr>
          <p:nvPr/>
        </p:nvPicPr>
        <p:blipFill>
          <a:blip r:embed="rId9"/>
          <a:stretch>
            <a:fillRect/>
          </a:stretch>
        </p:blipFill>
        <p:spPr>
          <a:xfrm>
            <a:off x="5685802" y="4451894"/>
            <a:ext cx="835224" cy="969348"/>
          </a:xfrm>
          <a:prstGeom prst="rect">
            <a:avLst/>
          </a:prstGeom>
        </p:spPr>
      </p:pic>
      <mc:AlternateContent xmlns:mc="http://schemas.openxmlformats.org/markup-compatibility/2006" xmlns:a14="http://schemas.microsoft.com/office/drawing/2010/main">
        <mc:Choice Requires="a14">
          <p:sp>
            <p:nvSpPr>
              <p:cNvPr id="54" name="TextBox 53"/>
              <p:cNvSpPr txBox="1"/>
              <p:nvPr/>
            </p:nvSpPr>
            <p:spPr>
              <a:xfrm>
                <a:off x="6894643" y="4642523"/>
                <a:ext cx="837089"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2800" b="1" i="1" u="none" strike="noStrike" kern="1200" cap="none" spc="0" normalizeH="0" baseline="0" noProof="0" smtClean="0">
                        <a:ln>
                          <a:noFill/>
                        </a:ln>
                        <a:solidFill>
                          <a:srgbClr val="336600"/>
                        </a:solidFill>
                        <a:effectLst/>
                        <a:uLnTx/>
                        <a:uFillTx/>
                        <a:latin typeface="Cambria Math" panose="02040503050406030204" pitchFamily="18" charset="0"/>
                        <a:ea typeface="Cambria Math" panose="02040503050406030204" pitchFamily="18" charset="0"/>
                        <a:cs typeface="Arial" panose="020B0604020202020204" pitchFamily="34" charset="0"/>
                      </a:rPr>
                      <m:t>𝚫</m:t>
                    </m:r>
                  </m:oMath>
                </a14:m>
                <a:r>
                  <a:rPr kumimoji="0" lang="en-US" sz="2800" b="1" i="0" u="none" strike="noStrike" kern="1200" cap="none" spc="0" normalizeH="0" baseline="0" noProof="0" dirty="0">
                    <a:ln>
                      <a:noFill/>
                    </a:ln>
                    <a:solidFill>
                      <a:srgbClr val="336600"/>
                    </a:solidFill>
                    <a:effectLst/>
                    <a:uLnTx/>
                    <a:uFillTx/>
                    <a:latin typeface="Arial" panose="020B0604020202020204" pitchFamily="34" charset="0"/>
                    <a:ea typeface="+mn-ea"/>
                    <a:cs typeface="Arial" panose="020B0604020202020204" pitchFamily="34" charset="0"/>
                  </a:rPr>
                  <a:t>9?</a:t>
                </a:r>
              </a:p>
            </p:txBody>
          </p:sp>
        </mc:Choice>
        <mc:Fallback xmlns="">
          <p:sp>
            <p:nvSpPr>
              <p:cNvPr id="54" name="TextBox 53"/>
              <p:cNvSpPr txBox="1">
                <a:spLocks noRot="1" noChangeAspect="1" noMove="1" noResize="1" noEditPoints="1" noAdjustHandles="1" noChangeArrowheads="1" noChangeShapeType="1" noTextEdit="1"/>
              </p:cNvSpPr>
              <p:nvPr/>
            </p:nvSpPr>
            <p:spPr>
              <a:xfrm>
                <a:off x="6894643" y="4642523"/>
                <a:ext cx="837089" cy="523220"/>
              </a:xfrm>
              <a:prstGeom prst="rect">
                <a:avLst/>
              </a:prstGeom>
              <a:blipFill>
                <a:blip r:embed="rId10"/>
                <a:stretch>
                  <a:fillRect t="-12941" r="-13869" b="-32941"/>
                </a:stretch>
              </a:blipFill>
            </p:spPr>
            <p:txBody>
              <a:bodyPr/>
              <a:lstStyle/>
              <a:p>
                <a:r>
                  <a:rPr lang="en-US">
                    <a:noFill/>
                  </a:rPr>
                  <a:t> </a:t>
                </a:r>
              </a:p>
            </p:txBody>
          </p:sp>
        </mc:Fallback>
      </mc:AlternateContent>
      <p:pic>
        <p:nvPicPr>
          <p:cNvPr id="25" name="Picture 24"/>
          <p:cNvPicPr>
            <a:picLocks noChangeAspect="1"/>
          </p:cNvPicPr>
          <p:nvPr/>
        </p:nvPicPr>
        <p:blipFill>
          <a:blip r:embed="rId11"/>
          <a:stretch>
            <a:fillRect/>
          </a:stretch>
        </p:blipFill>
        <p:spPr>
          <a:xfrm>
            <a:off x="8798089" y="2593857"/>
            <a:ext cx="390178" cy="530398"/>
          </a:xfrm>
          <a:prstGeom prst="rect">
            <a:avLst/>
          </a:prstGeom>
        </p:spPr>
      </p:pic>
      <p:pic>
        <p:nvPicPr>
          <p:cNvPr id="55" name="Picture 5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798089" y="3261376"/>
            <a:ext cx="385598" cy="530197"/>
          </a:xfrm>
          <a:prstGeom prst="rect">
            <a:avLst/>
          </a:prstGeom>
        </p:spPr>
      </p:pic>
      <p:pic>
        <p:nvPicPr>
          <p:cNvPr id="56" name="Picture 5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813435" y="1918900"/>
            <a:ext cx="385598" cy="530197"/>
          </a:xfrm>
          <a:prstGeom prst="rect">
            <a:avLst/>
          </a:prstGeom>
        </p:spPr>
      </p:pic>
      <p:pic>
        <p:nvPicPr>
          <p:cNvPr id="11" name="Picture 10"/>
          <p:cNvPicPr>
            <a:picLocks noChangeAspect="1"/>
          </p:cNvPicPr>
          <p:nvPr/>
        </p:nvPicPr>
        <p:blipFill>
          <a:blip r:embed="rId11"/>
          <a:stretch>
            <a:fillRect/>
          </a:stretch>
        </p:blipFill>
        <p:spPr>
          <a:xfrm>
            <a:off x="8800641" y="4628572"/>
            <a:ext cx="390178" cy="530398"/>
          </a:xfrm>
          <a:prstGeom prst="rect">
            <a:avLst/>
          </a:prstGeom>
        </p:spPr>
      </p:pic>
      <p:sp>
        <p:nvSpPr>
          <p:cNvPr id="50" name="TextBox 49"/>
          <p:cNvSpPr txBox="1"/>
          <p:nvPr/>
        </p:nvSpPr>
        <p:spPr>
          <a:xfrm>
            <a:off x="5880347" y="1852933"/>
            <a:ext cx="46679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336600"/>
                </a:solidFill>
                <a:effectLst/>
                <a:uLnTx/>
                <a:uFillTx/>
                <a:latin typeface="Arial" panose="020B0604020202020204" pitchFamily="34" charset="0"/>
                <a:ea typeface="+mn-ea"/>
                <a:cs typeface="Arial" panose="020B0604020202020204" pitchFamily="34" charset="0"/>
              </a:rPr>
              <a:t>?</a:t>
            </a:r>
          </a:p>
        </p:txBody>
      </p:sp>
      <p:pic>
        <p:nvPicPr>
          <p:cNvPr id="51" name="Picture 50"/>
          <p:cNvPicPr>
            <a:picLocks noChangeAspect="1"/>
          </p:cNvPicPr>
          <p:nvPr/>
        </p:nvPicPr>
        <p:blipFill>
          <a:blip r:embed="rId6"/>
          <a:stretch>
            <a:fillRect/>
          </a:stretch>
        </p:blipFill>
        <p:spPr>
          <a:xfrm>
            <a:off x="5203420" y="2656474"/>
            <a:ext cx="646232" cy="384081"/>
          </a:xfrm>
          <a:prstGeom prst="rect">
            <a:avLst/>
          </a:prstGeom>
        </p:spPr>
      </p:pic>
      <p:sp>
        <p:nvSpPr>
          <p:cNvPr id="58" name="TextBox 57"/>
          <p:cNvSpPr txBox="1"/>
          <p:nvPr/>
        </p:nvSpPr>
        <p:spPr>
          <a:xfrm>
            <a:off x="5881771" y="2505425"/>
            <a:ext cx="46679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336600"/>
                </a:solidFill>
                <a:effectLst/>
                <a:uLnTx/>
                <a:uFillTx/>
                <a:latin typeface="Arial" panose="020B0604020202020204" pitchFamily="34" charset="0"/>
                <a:ea typeface="+mn-ea"/>
                <a:cs typeface="Arial" panose="020B0604020202020204" pitchFamily="34" charset="0"/>
              </a:rPr>
              <a:t>?</a:t>
            </a:r>
          </a:p>
        </p:txBody>
      </p:sp>
      <p:pic>
        <p:nvPicPr>
          <p:cNvPr id="59" name="Picture 58"/>
          <p:cNvPicPr>
            <a:picLocks noChangeAspect="1"/>
          </p:cNvPicPr>
          <p:nvPr/>
        </p:nvPicPr>
        <p:blipFill>
          <a:blip r:embed="rId6"/>
          <a:stretch>
            <a:fillRect/>
          </a:stretch>
        </p:blipFill>
        <p:spPr>
          <a:xfrm>
            <a:off x="5217790" y="3324873"/>
            <a:ext cx="646232" cy="384081"/>
          </a:xfrm>
          <a:prstGeom prst="rect">
            <a:avLst/>
          </a:prstGeom>
        </p:spPr>
      </p:pic>
      <p:pic>
        <p:nvPicPr>
          <p:cNvPr id="60" name="Picture 59"/>
          <p:cNvPicPr>
            <a:picLocks noChangeAspect="1"/>
          </p:cNvPicPr>
          <p:nvPr/>
        </p:nvPicPr>
        <p:blipFill>
          <a:blip r:embed="rId11"/>
          <a:stretch>
            <a:fillRect/>
          </a:stretch>
        </p:blipFill>
        <p:spPr>
          <a:xfrm>
            <a:off x="8793509" y="5321054"/>
            <a:ext cx="390178" cy="530398"/>
          </a:xfrm>
          <a:prstGeom prst="rect">
            <a:avLst/>
          </a:prstGeom>
        </p:spPr>
      </p:pic>
      <p:sp>
        <p:nvSpPr>
          <p:cNvPr id="61" name="TextBox 60"/>
          <p:cNvSpPr txBox="1"/>
          <p:nvPr/>
        </p:nvSpPr>
        <p:spPr>
          <a:xfrm>
            <a:off x="5868067" y="5221043"/>
            <a:ext cx="46679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336600"/>
                </a:solidFill>
                <a:effectLst/>
                <a:uLnTx/>
                <a:uFillTx/>
                <a:latin typeface="Arial" panose="020B0604020202020204" pitchFamily="34" charset="0"/>
                <a:ea typeface="+mn-ea"/>
                <a:cs typeface="Arial" panose="020B0604020202020204" pitchFamily="34" charset="0"/>
              </a:rPr>
              <a:t>?</a:t>
            </a:r>
          </a:p>
        </p:txBody>
      </p:sp>
      <p:pic>
        <p:nvPicPr>
          <p:cNvPr id="62" name="Picture 61"/>
          <p:cNvPicPr>
            <a:picLocks noChangeAspect="1"/>
          </p:cNvPicPr>
          <p:nvPr/>
        </p:nvPicPr>
        <p:blipFill>
          <a:blip r:embed="rId6"/>
          <a:stretch>
            <a:fillRect/>
          </a:stretch>
        </p:blipFill>
        <p:spPr>
          <a:xfrm>
            <a:off x="5203420" y="5369103"/>
            <a:ext cx="646232" cy="384081"/>
          </a:xfrm>
          <a:prstGeom prst="rect">
            <a:avLst/>
          </a:prstGeom>
        </p:spPr>
      </p:pic>
      <p:pic>
        <p:nvPicPr>
          <p:cNvPr id="64" name="Picture 63"/>
          <p:cNvPicPr>
            <a:picLocks noChangeAspect="1"/>
          </p:cNvPicPr>
          <p:nvPr/>
        </p:nvPicPr>
        <p:blipFill>
          <a:blip r:embed="rId6"/>
          <a:stretch>
            <a:fillRect/>
          </a:stretch>
        </p:blipFill>
        <p:spPr>
          <a:xfrm>
            <a:off x="5215754" y="4708384"/>
            <a:ext cx="646232" cy="384081"/>
          </a:xfrm>
          <a:prstGeom prst="rect">
            <a:avLst/>
          </a:prstGeom>
        </p:spPr>
      </p:pic>
      <p:pic>
        <p:nvPicPr>
          <p:cNvPr id="39" name="Picture 38"/>
          <p:cNvPicPr>
            <a:picLocks noChangeAspect="1"/>
          </p:cNvPicPr>
          <p:nvPr/>
        </p:nvPicPr>
        <p:blipFill>
          <a:blip r:embed="rId9"/>
          <a:stretch>
            <a:fillRect/>
          </a:stretch>
        </p:blipFill>
        <p:spPr>
          <a:xfrm>
            <a:off x="4410054" y="3090478"/>
            <a:ext cx="835224" cy="969348"/>
          </a:xfrm>
          <a:prstGeom prst="rect">
            <a:avLst/>
          </a:prstGeom>
        </p:spPr>
      </p:pic>
      <p:pic>
        <p:nvPicPr>
          <p:cNvPr id="41" name="Picture 7" descr="marijuana.gif"/>
          <p:cNvPicPr>
            <a:picLocks noChangeAspect="1"/>
          </p:cNvPicPr>
          <p:nvPr/>
        </p:nvPicPr>
        <p:blipFill>
          <a:blip r:embed="rId3" cstate="print"/>
          <a:srcRect/>
          <a:stretch>
            <a:fillRect/>
          </a:stretch>
        </p:blipFill>
        <p:spPr bwMode="auto">
          <a:xfrm>
            <a:off x="3762134" y="4546866"/>
            <a:ext cx="494186" cy="585151"/>
          </a:xfrm>
          <a:prstGeom prst="rect">
            <a:avLst/>
          </a:prstGeom>
          <a:noFill/>
          <a:ln w="9525">
            <a:noFill/>
            <a:miter lim="800000"/>
            <a:headEnd/>
            <a:tailEnd/>
          </a:ln>
        </p:spPr>
      </p:pic>
      <p:pic>
        <p:nvPicPr>
          <p:cNvPr id="43" name="Picture 7" descr="marijuana.gif"/>
          <p:cNvPicPr>
            <a:picLocks noChangeAspect="1"/>
          </p:cNvPicPr>
          <p:nvPr/>
        </p:nvPicPr>
        <p:blipFill>
          <a:blip r:embed="rId3" cstate="print"/>
          <a:srcRect/>
          <a:stretch>
            <a:fillRect/>
          </a:stretch>
        </p:blipFill>
        <p:spPr bwMode="auto">
          <a:xfrm>
            <a:off x="3788462" y="3247185"/>
            <a:ext cx="494186" cy="585151"/>
          </a:xfrm>
          <a:prstGeom prst="rect">
            <a:avLst/>
          </a:prstGeom>
          <a:noFill/>
          <a:ln w="9525">
            <a:noFill/>
            <a:miter lim="800000"/>
            <a:headEnd/>
            <a:tailEnd/>
          </a:ln>
        </p:spPr>
      </p:pic>
      <p:pic>
        <p:nvPicPr>
          <p:cNvPr id="48" name="Picture 7" descr="marijuana.gif"/>
          <p:cNvPicPr>
            <a:picLocks noChangeAspect="1"/>
          </p:cNvPicPr>
          <p:nvPr/>
        </p:nvPicPr>
        <p:blipFill>
          <a:blip r:embed="rId3" cstate="print"/>
          <a:srcRect/>
          <a:stretch>
            <a:fillRect/>
          </a:stretch>
        </p:blipFill>
        <p:spPr bwMode="auto">
          <a:xfrm>
            <a:off x="4250223" y="3228073"/>
            <a:ext cx="494186" cy="585151"/>
          </a:xfrm>
          <a:prstGeom prst="rect">
            <a:avLst/>
          </a:prstGeom>
          <a:noFill/>
          <a:ln w="9525">
            <a:noFill/>
            <a:miter lim="800000"/>
            <a:headEnd/>
            <a:tailEnd/>
          </a:ln>
        </p:spPr>
      </p:pic>
      <p:pic>
        <p:nvPicPr>
          <p:cNvPr id="52" name="Picture 7" descr="marijuana.gif"/>
          <p:cNvPicPr>
            <a:picLocks noChangeAspect="1"/>
          </p:cNvPicPr>
          <p:nvPr/>
        </p:nvPicPr>
        <p:blipFill>
          <a:blip r:embed="rId3" cstate="print"/>
          <a:srcRect/>
          <a:stretch>
            <a:fillRect/>
          </a:stretch>
        </p:blipFill>
        <p:spPr bwMode="auto">
          <a:xfrm>
            <a:off x="3311494" y="3228072"/>
            <a:ext cx="494186" cy="585151"/>
          </a:xfrm>
          <a:prstGeom prst="rect">
            <a:avLst/>
          </a:prstGeom>
          <a:noFill/>
          <a:ln w="9525">
            <a:noFill/>
            <a:miter lim="800000"/>
            <a:headEnd/>
            <a:tailEnd/>
          </a:ln>
        </p:spPr>
      </p:pic>
      <p:pic>
        <p:nvPicPr>
          <p:cNvPr id="63" name="Picture 62"/>
          <p:cNvPicPr>
            <a:picLocks noChangeAspect="1"/>
          </p:cNvPicPr>
          <p:nvPr/>
        </p:nvPicPr>
        <p:blipFill>
          <a:blip r:embed="rId9"/>
          <a:stretch>
            <a:fillRect/>
          </a:stretch>
        </p:blipFill>
        <p:spPr>
          <a:xfrm>
            <a:off x="4249959" y="5142092"/>
            <a:ext cx="835224" cy="969348"/>
          </a:xfrm>
          <a:prstGeom prst="rect">
            <a:avLst/>
          </a:prstGeom>
        </p:spPr>
      </p:pic>
      <p:pic>
        <p:nvPicPr>
          <p:cNvPr id="66" name="Picture 65"/>
          <p:cNvPicPr>
            <a:picLocks noChangeAspect="1"/>
          </p:cNvPicPr>
          <p:nvPr/>
        </p:nvPicPr>
        <p:blipFill>
          <a:blip r:embed="rId9"/>
          <a:stretch>
            <a:fillRect/>
          </a:stretch>
        </p:blipFill>
        <p:spPr>
          <a:xfrm>
            <a:off x="4256218" y="3748512"/>
            <a:ext cx="822849" cy="969348"/>
          </a:xfrm>
          <a:prstGeom prst="rect">
            <a:avLst/>
          </a:prstGeom>
        </p:spPr>
      </p:pic>
      <p:pic>
        <p:nvPicPr>
          <p:cNvPr id="68" name="Picture 7" descr="marijuana.gif"/>
          <p:cNvPicPr>
            <a:picLocks noChangeAspect="1"/>
          </p:cNvPicPr>
          <p:nvPr/>
        </p:nvPicPr>
        <p:blipFill>
          <a:blip r:embed="rId3" cstate="print"/>
          <a:srcRect/>
          <a:stretch>
            <a:fillRect/>
          </a:stretch>
        </p:blipFill>
        <p:spPr bwMode="auto">
          <a:xfrm>
            <a:off x="3427805" y="3872604"/>
            <a:ext cx="494186" cy="585151"/>
          </a:xfrm>
          <a:prstGeom prst="rect">
            <a:avLst/>
          </a:prstGeom>
          <a:noFill/>
          <a:ln w="9525">
            <a:noFill/>
            <a:miter lim="800000"/>
            <a:headEnd/>
            <a:tailEnd/>
          </a:ln>
        </p:spPr>
      </p:pic>
      <p:pic>
        <p:nvPicPr>
          <p:cNvPr id="69" name="Picture 68"/>
          <p:cNvPicPr>
            <a:picLocks noChangeAspect="1"/>
          </p:cNvPicPr>
          <p:nvPr/>
        </p:nvPicPr>
        <p:blipFill>
          <a:blip r:embed="rId6"/>
          <a:stretch>
            <a:fillRect/>
          </a:stretch>
        </p:blipFill>
        <p:spPr>
          <a:xfrm>
            <a:off x="5203420" y="4022464"/>
            <a:ext cx="646232" cy="384081"/>
          </a:xfrm>
          <a:prstGeom prst="rect">
            <a:avLst/>
          </a:prstGeom>
        </p:spPr>
      </p:pic>
      <p:sp>
        <p:nvSpPr>
          <p:cNvPr id="70" name="TextBox 69"/>
          <p:cNvSpPr txBox="1"/>
          <p:nvPr/>
        </p:nvSpPr>
        <p:spPr>
          <a:xfrm>
            <a:off x="5902123" y="3873145"/>
            <a:ext cx="46679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336600"/>
                </a:solidFill>
                <a:effectLst/>
                <a:uLnTx/>
                <a:uFillTx/>
                <a:latin typeface="Arial" panose="020B0604020202020204" pitchFamily="34" charset="0"/>
                <a:ea typeface="+mn-ea"/>
                <a:cs typeface="Arial" panose="020B0604020202020204" pitchFamily="34" charset="0"/>
              </a:rPr>
              <a:t>?</a:t>
            </a:r>
          </a:p>
        </p:txBody>
      </p:sp>
      <p:pic>
        <p:nvPicPr>
          <p:cNvPr id="71" name="Picture 70"/>
          <p:cNvPicPr>
            <a:picLocks noChangeAspect="1"/>
          </p:cNvPicPr>
          <p:nvPr/>
        </p:nvPicPr>
        <p:blipFill>
          <a:blip r:embed="rId8"/>
          <a:stretch>
            <a:fillRect/>
          </a:stretch>
        </p:blipFill>
        <p:spPr>
          <a:xfrm>
            <a:off x="6894643" y="3872605"/>
            <a:ext cx="951058" cy="749873"/>
          </a:xfrm>
          <a:prstGeom prst="rect">
            <a:avLst/>
          </a:prstGeom>
        </p:spPr>
      </p:pic>
      <p:pic>
        <p:nvPicPr>
          <p:cNvPr id="72" name="Picture 7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798089" y="3936291"/>
            <a:ext cx="385598" cy="530197"/>
          </a:xfrm>
          <a:prstGeom prst="rect">
            <a:avLst/>
          </a:prstGeom>
        </p:spPr>
      </p:pic>
      <p:sp>
        <p:nvSpPr>
          <p:cNvPr id="73" name="TextBox 72"/>
          <p:cNvSpPr txBox="1"/>
          <p:nvPr/>
        </p:nvSpPr>
        <p:spPr>
          <a:xfrm>
            <a:off x="9361340" y="3980514"/>
            <a:ext cx="184698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336600"/>
                </a:solidFill>
                <a:effectLst/>
                <a:uLnTx/>
                <a:uFillTx/>
                <a:latin typeface="Arial" panose="020B0604020202020204" pitchFamily="34" charset="0"/>
                <a:ea typeface="+mn-ea"/>
                <a:cs typeface="Arial" panose="020B0604020202020204" pitchFamily="34" charset="0"/>
              </a:rPr>
              <a:t>CBD</a:t>
            </a:r>
            <a:r>
              <a:rPr kumimoji="0" lang="en-US" sz="1800" b="1" i="0" u="none" strike="noStrike" kern="1200" cap="none" spc="0" normalizeH="0" baseline="0" noProof="0" dirty="0" err="1">
                <a:ln>
                  <a:noFill/>
                </a:ln>
                <a:solidFill>
                  <a:srgbClr val="336600"/>
                </a:solidFill>
                <a:effectLst/>
                <a:uLnTx/>
                <a:uFillTx/>
                <a:latin typeface="Arial" panose="020B0604020202020204" pitchFamily="34" charset="0"/>
                <a:ea typeface="+mn-ea"/>
                <a:cs typeface="Arial" panose="020B0604020202020204" pitchFamily="34" charset="0"/>
                <a:sym typeface="Wingdings" panose="05000000000000000000" pitchFamily="2" charset="2"/>
              </a:rPr>
              <a:t>solvents</a:t>
            </a:r>
            <a:endParaRPr kumimoji="0" lang="en-US" sz="1800" b="1" i="0" u="none" strike="noStrike" kern="1200" cap="none" spc="0" normalizeH="0" baseline="0" noProof="0" dirty="0">
              <a:ln>
                <a:noFill/>
              </a:ln>
              <a:solidFill>
                <a:srgbClr val="336600"/>
              </a:solidFill>
              <a:effectLst/>
              <a:uLnTx/>
              <a:uFillTx/>
              <a:latin typeface="Arial" panose="020B0604020202020204" pitchFamily="34" charset="0"/>
              <a:ea typeface="+mn-ea"/>
              <a:cs typeface="Arial" panose="020B0604020202020204" pitchFamily="34" charset="0"/>
            </a:endParaRPr>
          </a:p>
        </p:txBody>
      </p:sp>
      <p:pic>
        <p:nvPicPr>
          <p:cNvPr id="67" name="Picture 66"/>
          <p:cNvPicPr>
            <a:picLocks noChangeAspect="1"/>
          </p:cNvPicPr>
          <p:nvPr/>
        </p:nvPicPr>
        <p:blipFill>
          <a:blip r:embed="rId9"/>
          <a:stretch>
            <a:fillRect/>
          </a:stretch>
        </p:blipFill>
        <p:spPr>
          <a:xfrm>
            <a:off x="3741720" y="2419607"/>
            <a:ext cx="835224" cy="969348"/>
          </a:xfrm>
          <a:prstGeom prst="rect">
            <a:avLst/>
          </a:prstGeom>
        </p:spPr>
      </p:pic>
      <p:sp>
        <p:nvSpPr>
          <p:cNvPr id="4" name="TextBox 3"/>
          <p:cNvSpPr txBox="1"/>
          <p:nvPr/>
        </p:nvSpPr>
        <p:spPr>
          <a:xfrm>
            <a:off x="3882971" y="2016090"/>
            <a:ext cx="122867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6600"/>
                </a:solidFill>
                <a:effectLst/>
                <a:uLnTx/>
                <a:uFillTx/>
                <a:latin typeface="Arial" panose="020B0604020202020204" pitchFamily="34" charset="0"/>
                <a:ea typeface="+mn-ea"/>
                <a:cs typeface="Arial" panose="020B0604020202020204" pitchFamily="34" charset="0"/>
              </a:rPr>
              <a:t>½ Delta-9</a:t>
            </a:r>
          </a:p>
        </p:txBody>
      </p:sp>
      <p:pic>
        <p:nvPicPr>
          <p:cNvPr id="74" name="Picture 73"/>
          <p:cNvPicPr>
            <a:picLocks noChangeAspect="1"/>
          </p:cNvPicPr>
          <p:nvPr/>
        </p:nvPicPr>
        <p:blipFill>
          <a:blip r:embed="rId13"/>
          <a:stretch>
            <a:fillRect/>
          </a:stretch>
        </p:blipFill>
        <p:spPr>
          <a:xfrm>
            <a:off x="3756404" y="5307293"/>
            <a:ext cx="493819" cy="585267"/>
          </a:xfrm>
          <a:prstGeom prst="rect">
            <a:avLst/>
          </a:prstGeom>
        </p:spPr>
      </p:pic>
      <p:pic>
        <p:nvPicPr>
          <p:cNvPr id="75" name="Picture 74"/>
          <p:cNvPicPr>
            <a:picLocks noChangeAspect="1"/>
          </p:cNvPicPr>
          <p:nvPr/>
        </p:nvPicPr>
        <p:blipFill>
          <a:blip r:embed="rId9"/>
          <a:stretch>
            <a:fillRect/>
          </a:stretch>
        </p:blipFill>
        <p:spPr>
          <a:xfrm>
            <a:off x="3992442" y="4424690"/>
            <a:ext cx="835224" cy="969348"/>
          </a:xfrm>
          <a:prstGeom prst="rect">
            <a:avLst/>
          </a:prstGeom>
        </p:spPr>
      </p:pic>
      <p:pic>
        <p:nvPicPr>
          <p:cNvPr id="65" name="Picture 64"/>
          <p:cNvPicPr>
            <a:picLocks noChangeAspect="1"/>
          </p:cNvPicPr>
          <p:nvPr/>
        </p:nvPicPr>
        <p:blipFill>
          <a:blip r:embed="rId14"/>
          <a:stretch>
            <a:fillRect/>
          </a:stretch>
        </p:blipFill>
        <p:spPr>
          <a:xfrm>
            <a:off x="4036577" y="3995276"/>
            <a:ext cx="347241" cy="402068"/>
          </a:xfrm>
          <a:prstGeom prst="rect">
            <a:avLst/>
          </a:prstGeom>
        </p:spPr>
      </p:pic>
      <p:sp>
        <p:nvSpPr>
          <p:cNvPr id="76" name="TextBox 75"/>
          <p:cNvSpPr txBox="1"/>
          <p:nvPr/>
        </p:nvSpPr>
        <p:spPr>
          <a:xfrm>
            <a:off x="4095897" y="5272853"/>
            <a:ext cx="44114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6600"/>
                </a:solidFill>
                <a:latin typeface="Arial" panose="020B0604020202020204" pitchFamily="34" charset="0"/>
                <a:cs typeface="Arial" panose="020B0604020202020204" pitchFamily="34" charset="0"/>
              </a:rPr>
              <a:t>30</a:t>
            </a:r>
            <a:endParaRPr kumimoji="0" lang="en-US" sz="1800" b="1" i="0" u="none" strike="noStrike" kern="1200" cap="none" spc="0" normalizeH="0" baseline="0" noProof="0" dirty="0">
              <a:ln>
                <a:noFill/>
              </a:ln>
              <a:solidFill>
                <a:srgbClr val="0066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21966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47636" y="1179181"/>
            <a:ext cx="8126430" cy="5509200"/>
          </a:xfrm>
          <a:prstGeom prst="rect">
            <a:avLst/>
          </a:prstGeom>
          <a:solidFill>
            <a:srgbClr val="92D050"/>
          </a:solidFill>
        </p:spPr>
        <p:txBody>
          <a:bodyPr wrap="square" rtlCol="0">
            <a:spAutoFit/>
          </a:bodyPr>
          <a:lstStyle/>
          <a:p>
            <a:pPr algn="ctr" eaLnBrk="0" fontAlgn="base" hangingPunct="0">
              <a:spcBef>
                <a:spcPct val="0"/>
              </a:spcBef>
              <a:spcAft>
                <a:spcPct val="0"/>
              </a:spcAft>
              <a:defRPr/>
            </a:pPr>
            <a:r>
              <a:rPr lang="en-US" sz="4400" b="1" dirty="0">
                <a:solidFill>
                  <a:srgbClr val="000000"/>
                </a:solidFill>
                <a:latin typeface="Arial" panose="020B0604020202020204" pitchFamily="34" charset="0"/>
                <a:cs typeface="Arial" panose="020B0604020202020204" pitchFamily="34" charset="0"/>
              </a:rPr>
              <a:t> CBG</a:t>
            </a:r>
          </a:p>
          <a:p>
            <a:pPr algn="ctr" eaLnBrk="0" fontAlgn="base" hangingPunct="0">
              <a:spcBef>
                <a:spcPct val="0"/>
              </a:spcBef>
              <a:spcAft>
                <a:spcPct val="0"/>
              </a:spcAft>
              <a:defRPr/>
            </a:pPr>
            <a:r>
              <a:rPr lang="en-US" sz="4400" b="1" dirty="0">
                <a:solidFill>
                  <a:srgbClr val="000000"/>
                </a:solidFill>
                <a:latin typeface="Arial" panose="020B0604020202020204" pitchFamily="34" charset="0"/>
                <a:cs typeface="Arial" panose="020B0604020202020204" pitchFamily="34" charset="0"/>
              </a:rPr>
              <a:t> CBN</a:t>
            </a:r>
          </a:p>
          <a:p>
            <a:pPr algn="ctr" eaLnBrk="0" fontAlgn="base" hangingPunct="0">
              <a:spcBef>
                <a:spcPct val="0"/>
              </a:spcBef>
              <a:spcAft>
                <a:spcPct val="0"/>
              </a:spcAft>
              <a:defRPr/>
            </a:pPr>
            <a:r>
              <a:rPr lang="en-US" sz="4400" b="1" dirty="0">
                <a:solidFill>
                  <a:srgbClr val="000000"/>
                </a:solidFill>
                <a:latin typeface="Arial" panose="020B0604020202020204" pitchFamily="34" charset="0"/>
                <a:cs typeface="Arial" panose="020B0604020202020204" pitchFamily="34" charset="0"/>
              </a:rPr>
              <a:t>Delta-6</a:t>
            </a:r>
          </a:p>
          <a:p>
            <a:pPr algn="ctr" eaLnBrk="0" fontAlgn="base" hangingPunct="0">
              <a:spcBef>
                <a:spcPct val="0"/>
              </a:spcBef>
              <a:spcAft>
                <a:spcPct val="0"/>
              </a:spcAft>
              <a:defRPr/>
            </a:pPr>
            <a:r>
              <a:rPr lang="en-US" sz="4400" b="1" dirty="0">
                <a:solidFill>
                  <a:srgbClr val="000000"/>
                </a:solidFill>
                <a:latin typeface="Arial" panose="020B0604020202020204" pitchFamily="34" charset="0"/>
                <a:cs typeface="Arial" panose="020B0604020202020204" pitchFamily="34" charset="0"/>
              </a:rPr>
              <a:t>THC-B</a:t>
            </a:r>
          </a:p>
          <a:p>
            <a:pPr algn="ctr" eaLnBrk="0" fontAlgn="base" hangingPunct="0">
              <a:spcBef>
                <a:spcPct val="0"/>
              </a:spcBef>
              <a:spcAft>
                <a:spcPct val="0"/>
              </a:spcAft>
              <a:defRPr/>
            </a:pPr>
            <a:r>
              <a:rPr lang="en-US" sz="4400" b="1" dirty="0">
                <a:solidFill>
                  <a:srgbClr val="000000"/>
                </a:solidFill>
                <a:latin typeface="Arial" panose="020B0604020202020204" pitchFamily="34" charset="0"/>
                <a:cs typeface="Arial" panose="020B0604020202020204" pitchFamily="34" charset="0"/>
              </a:rPr>
              <a:t>THC-JD</a:t>
            </a:r>
          </a:p>
          <a:p>
            <a:pPr algn="ctr" eaLnBrk="0" fontAlgn="base" hangingPunct="0">
              <a:spcBef>
                <a:spcPct val="0"/>
              </a:spcBef>
              <a:spcAft>
                <a:spcPct val="0"/>
              </a:spcAft>
              <a:defRPr/>
            </a:pPr>
            <a:r>
              <a:rPr lang="en-US" sz="4400" b="1" dirty="0">
                <a:solidFill>
                  <a:srgbClr val="000000"/>
                </a:solidFill>
                <a:latin typeface="Arial" panose="020B0604020202020204" pitchFamily="34" charset="0"/>
                <a:cs typeface="Arial" panose="020B0604020202020204" pitchFamily="34" charset="0"/>
              </a:rPr>
              <a:t>THC-O</a:t>
            </a:r>
          </a:p>
          <a:p>
            <a:pPr algn="ctr" eaLnBrk="0" fontAlgn="base" hangingPunct="0">
              <a:spcBef>
                <a:spcPct val="0"/>
              </a:spcBef>
              <a:spcAft>
                <a:spcPct val="0"/>
              </a:spcAft>
              <a:defRPr/>
            </a:pPr>
            <a:r>
              <a:rPr lang="en-US" sz="4400" b="1" dirty="0">
                <a:solidFill>
                  <a:srgbClr val="000000"/>
                </a:solidFill>
                <a:latin typeface="Arial" panose="020B0604020202020204" pitchFamily="34" charset="0"/>
                <a:cs typeface="Arial" panose="020B0604020202020204" pitchFamily="34" charset="0"/>
              </a:rPr>
              <a:t>THCV</a:t>
            </a:r>
          </a:p>
          <a:p>
            <a:pPr algn="ctr" eaLnBrk="0" fontAlgn="base" hangingPunct="0">
              <a:spcBef>
                <a:spcPct val="0"/>
              </a:spcBef>
              <a:spcAft>
                <a:spcPct val="0"/>
              </a:spcAft>
              <a:defRPr/>
            </a:pPr>
            <a:r>
              <a:rPr lang="en-US" sz="4400" b="1" dirty="0">
                <a:solidFill>
                  <a:srgbClr val="000000"/>
                </a:solidFill>
                <a:latin typeface="Arial" panose="020B0604020202020204" pitchFamily="34" charset="0"/>
                <a:cs typeface="Arial" panose="020B0604020202020204" pitchFamily="34" charset="0"/>
              </a:rPr>
              <a:t>THC-X</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49846" y="1609602"/>
            <a:ext cx="3143256" cy="4321977"/>
          </a:xfrm>
          <a:prstGeom prst="rect">
            <a:avLst/>
          </a:prstGeom>
        </p:spPr>
      </p:pic>
      <p:sp>
        <p:nvSpPr>
          <p:cNvPr id="5" name="Rectangle 2"/>
          <p:cNvSpPr txBox="1">
            <a:spLocks/>
          </p:cNvSpPr>
          <p:nvPr/>
        </p:nvSpPr>
        <p:spPr>
          <a:xfrm>
            <a:off x="-838594" y="-413358"/>
            <a:ext cx="11485150" cy="1143000"/>
          </a:xfrm>
          <a:prstGeom prst="rect">
            <a:avLst/>
          </a:prstGeom>
        </p:spPr>
        <p:txBody>
          <a:bodyPr/>
          <a:lstStyle>
            <a:lvl1pPr algn="l" rtl="0" eaLnBrk="0" fontAlgn="base" hangingPunct="0">
              <a:spcBef>
                <a:spcPct val="0"/>
              </a:spcBef>
              <a:spcAft>
                <a:spcPct val="0"/>
              </a:spcAft>
              <a:defRPr kumimoji="1" sz="3713">
                <a:solidFill>
                  <a:schemeClr val="tx2"/>
                </a:solidFill>
                <a:latin typeface="+mj-lt"/>
                <a:ea typeface="+mj-ea"/>
                <a:cs typeface="+mj-cs"/>
              </a:defRPr>
            </a:lvl1pPr>
            <a:lvl2pPr algn="l" rtl="0" eaLnBrk="0" fontAlgn="base" hangingPunct="0">
              <a:spcBef>
                <a:spcPct val="0"/>
              </a:spcBef>
              <a:spcAft>
                <a:spcPct val="0"/>
              </a:spcAft>
              <a:defRPr kumimoji="1" sz="3713">
                <a:solidFill>
                  <a:schemeClr val="tx2"/>
                </a:solidFill>
                <a:latin typeface="Arial Black" pitchFamily="34" charset="0"/>
              </a:defRPr>
            </a:lvl2pPr>
            <a:lvl3pPr algn="l" rtl="0" eaLnBrk="0" fontAlgn="base" hangingPunct="0">
              <a:spcBef>
                <a:spcPct val="0"/>
              </a:spcBef>
              <a:spcAft>
                <a:spcPct val="0"/>
              </a:spcAft>
              <a:defRPr kumimoji="1" sz="3713">
                <a:solidFill>
                  <a:schemeClr val="tx2"/>
                </a:solidFill>
                <a:latin typeface="Arial Black" pitchFamily="34" charset="0"/>
              </a:defRPr>
            </a:lvl3pPr>
            <a:lvl4pPr algn="l" rtl="0" eaLnBrk="0" fontAlgn="base" hangingPunct="0">
              <a:spcBef>
                <a:spcPct val="0"/>
              </a:spcBef>
              <a:spcAft>
                <a:spcPct val="0"/>
              </a:spcAft>
              <a:defRPr kumimoji="1" sz="3713">
                <a:solidFill>
                  <a:schemeClr val="tx2"/>
                </a:solidFill>
                <a:latin typeface="Arial Black" pitchFamily="34" charset="0"/>
              </a:defRPr>
            </a:lvl4pPr>
            <a:lvl5pPr algn="l" rtl="0" eaLnBrk="0" fontAlgn="base" hangingPunct="0">
              <a:spcBef>
                <a:spcPct val="0"/>
              </a:spcBef>
              <a:spcAft>
                <a:spcPct val="0"/>
              </a:spcAft>
              <a:defRPr kumimoji="1" sz="3713">
                <a:solidFill>
                  <a:schemeClr val="tx2"/>
                </a:solidFill>
                <a:latin typeface="Arial Black" pitchFamily="34" charset="0"/>
              </a:defRPr>
            </a:lvl5pPr>
            <a:lvl6pPr marL="411733" algn="l" rtl="0" eaLnBrk="0" fontAlgn="base" hangingPunct="0">
              <a:spcBef>
                <a:spcPct val="0"/>
              </a:spcBef>
              <a:spcAft>
                <a:spcPct val="0"/>
              </a:spcAft>
              <a:defRPr kumimoji="1" sz="3713">
                <a:solidFill>
                  <a:schemeClr val="tx2"/>
                </a:solidFill>
                <a:latin typeface="Arial Black" pitchFamily="34" charset="0"/>
              </a:defRPr>
            </a:lvl6pPr>
            <a:lvl7pPr marL="823469" algn="l" rtl="0" eaLnBrk="0" fontAlgn="base" hangingPunct="0">
              <a:spcBef>
                <a:spcPct val="0"/>
              </a:spcBef>
              <a:spcAft>
                <a:spcPct val="0"/>
              </a:spcAft>
              <a:defRPr kumimoji="1" sz="3713">
                <a:solidFill>
                  <a:schemeClr val="tx2"/>
                </a:solidFill>
                <a:latin typeface="Arial Black" pitchFamily="34" charset="0"/>
              </a:defRPr>
            </a:lvl7pPr>
            <a:lvl8pPr marL="1235357" algn="l" rtl="0" eaLnBrk="0" fontAlgn="base" hangingPunct="0">
              <a:spcBef>
                <a:spcPct val="0"/>
              </a:spcBef>
              <a:spcAft>
                <a:spcPct val="0"/>
              </a:spcAft>
              <a:defRPr kumimoji="1" sz="3713">
                <a:solidFill>
                  <a:schemeClr val="tx2"/>
                </a:solidFill>
                <a:latin typeface="Arial Black" pitchFamily="34" charset="0"/>
              </a:defRPr>
            </a:lvl8pPr>
            <a:lvl9pPr marL="1647197" algn="l" rtl="0" eaLnBrk="0" fontAlgn="base" hangingPunct="0">
              <a:spcBef>
                <a:spcPct val="0"/>
              </a:spcBef>
              <a:spcAft>
                <a:spcPct val="0"/>
              </a:spcAft>
              <a:defRPr kumimoji="1" sz="3713">
                <a:solidFill>
                  <a:schemeClr val="tx2"/>
                </a:solidFill>
                <a:latin typeface="Arial Black" pitchFamily="34" charset="0"/>
              </a:defRPr>
            </a:lvl9pPr>
          </a:lstStyle>
          <a:p>
            <a:pPr algn="ctr"/>
            <a:endParaRPr lang="en-US" sz="2800" b="1" kern="0" spc="-17" dirty="0">
              <a:solidFill>
                <a:srgbClr val="006600"/>
              </a:solidFill>
              <a:latin typeface="Arial Black" panose="020B0A04020102020204" pitchFamily="34" charset="0"/>
              <a:cs typeface="Calibri"/>
            </a:endParaRPr>
          </a:p>
          <a:p>
            <a:pPr algn="ctr"/>
            <a:r>
              <a:rPr lang="en-US" sz="2800" b="1" kern="0" spc="-17" dirty="0">
                <a:solidFill>
                  <a:srgbClr val="006600"/>
                </a:solidFill>
                <a:latin typeface="Arial Black" panose="020B0A04020102020204" pitchFamily="34" charset="0"/>
                <a:cs typeface="Calibri"/>
              </a:rPr>
              <a:t>Background #1:</a:t>
            </a:r>
          </a:p>
          <a:p>
            <a:pPr algn="ctr"/>
            <a:r>
              <a:rPr lang="en-US" sz="2800" b="1" kern="0" spc="-17" dirty="0">
                <a:solidFill>
                  <a:srgbClr val="006600"/>
                </a:solidFill>
                <a:latin typeface="Arial Black" panose="020B0A04020102020204" pitchFamily="34" charset="0"/>
                <a:cs typeface="Calibri"/>
              </a:rPr>
              <a:t>Eight “Other” Analogs</a:t>
            </a:r>
            <a:endParaRPr lang="en-US" altLang="en-US" sz="2800" kern="0" dirty="0">
              <a:solidFill>
                <a:srgbClr val="006600"/>
              </a:solidFill>
              <a:latin typeface="Arial Black" panose="020B0A04020102020204" pitchFamily="34" charset="0"/>
            </a:endParaRPr>
          </a:p>
        </p:txBody>
      </p:sp>
    </p:spTree>
    <p:extLst>
      <p:ext uri="{BB962C8B-B14F-4D97-AF65-F5344CB8AC3E}">
        <p14:creationId xmlns:p14="http://schemas.microsoft.com/office/powerpoint/2010/main" val="2200687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3970" name="Rectangle 2"/>
          <p:cNvSpPr>
            <a:spLocks noGrp="1"/>
          </p:cNvSpPr>
          <p:nvPr>
            <p:ph type="title"/>
          </p:nvPr>
        </p:nvSpPr>
        <p:spPr>
          <a:xfrm>
            <a:off x="1765126" y="90645"/>
            <a:ext cx="8743950" cy="1143000"/>
          </a:xfrm>
        </p:spPr>
        <p:txBody>
          <a:bodyPr/>
          <a:lstStyle/>
          <a:p>
            <a:pPr algn="ctr"/>
            <a:r>
              <a:rPr lang="en-US" sz="3600" b="1" spc="-5" dirty="0">
                <a:solidFill>
                  <a:schemeClr val="tx1"/>
                </a:solidFill>
                <a:latin typeface="Arial Black" panose="020B0A04020102020204" pitchFamily="34" charset="0"/>
                <a:cs typeface="Calibri"/>
              </a:rPr>
              <a:t>Background #2: Why We Get High From the Cannabinoids? </a:t>
            </a:r>
            <a:endParaRPr lang="en-US" altLang="en-US" sz="3600" dirty="0">
              <a:solidFill>
                <a:schemeClr val="tx1"/>
              </a:solidFill>
              <a:latin typeface="Arial Black" panose="020B0A04020102020204" pitchFamily="34" charset="0"/>
            </a:endParaRPr>
          </a:p>
        </p:txBody>
      </p:sp>
      <p:sp>
        <p:nvSpPr>
          <p:cNvPr id="83971" name="Rectangle 3"/>
          <p:cNvSpPr>
            <a:spLocks noGrp="1"/>
          </p:cNvSpPr>
          <p:nvPr>
            <p:ph sz="half" idx="1"/>
          </p:nvPr>
        </p:nvSpPr>
        <p:spPr>
          <a:xfrm>
            <a:off x="226016" y="1372534"/>
            <a:ext cx="8623621" cy="5715000"/>
          </a:xfrm>
        </p:spPr>
        <p:txBody>
          <a:bodyPr/>
          <a:lstStyle/>
          <a:p>
            <a:pPr>
              <a:spcBef>
                <a:spcPts val="0"/>
              </a:spcBef>
              <a:spcAft>
                <a:spcPts val="1200"/>
              </a:spcAft>
              <a:buClr>
                <a:srgbClr val="FFC000"/>
              </a:buClr>
              <a:buFont typeface="Wingdings" panose="05000000000000000000" pitchFamily="2" charset="2"/>
              <a:buChar char="§"/>
            </a:pPr>
            <a:r>
              <a:rPr lang="en-US" sz="2700" b="1" dirty="0">
                <a:latin typeface="Arial" panose="020B0604020202020204" pitchFamily="34" charset="0"/>
                <a:cs typeface="Arial" panose="020B0604020202020204" pitchFamily="34" charset="0"/>
              </a:rPr>
              <a:t>All intoxicating cannabinoids have a trait in common: they bind to the endogenous  cannabinoid receptors located throughout the body</a:t>
            </a:r>
          </a:p>
          <a:p>
            <a:pPr lvl="1">
              <a:spcBef>
                <a:spcPts val="0"/>
              </a:spcBef>
              <a:spcAft>
                <a:spcPts val="1200"/>
              </a:spcAft>
              <a:buClr>
                <a:srgbClr val="FFC000"/>
              </a:buClr>
              <a:buFont typeface="Wingdings" panose="05000000000000000000" pitchFamily="2" charset="2"/>
              <a:buChar char="§"/>
              <a:tabLst>
                <a:tab pos="1885950" algn="l"/>
              </a:tabLst>
            </a:pPr>
            <a:r>
              <a:rPr lang="en-US" b="1" dirty="0">
                <a:latin typeface="Arial" panose="020B0604020202020204" pitchFamily="34" charset="0"/>
                <a:cs typeface="Arial" panose="020B0604020202020204" pitchFamily="34" charset="0"/>
              </a:rPr>
              <a:t>two primary ones have been identified – CB1 and CB2</a:t>
            </a:r>
          </a:p>
          <a:p>
            <a:pPr lvl="1">
              <a:spcBef>
                <a:spcPts val="0"/>
              </a:spcBef>
              <a:spcAft>
                <a:spcPts val="1200"/>
              </a:spcAft>
              <a:buClr>
                <a:srgbClr val="FFC000"/>
              </a:buClr>
              <a:buFont typeface="Wingdings" panose="05000000000000000000" pitchFamily="2" charset="2"/>
              <a:buChar char="§"/>
              <a:tabLst>
                <a:tab pos="1885950" algn="l"/>
              </a:tabLst>
            </a:pPr>
            <a:r>
              <a:rPr lang="en-US" b="1" dirty="0">
                <a:latin typeface="Arial" panose="020B0604020202020204" pitchFamily="34" charset="0"/>
                <a:cs typeface="Arial" panose="020B0604020202020204" pitchFamily="34" charset="0"/>
              </a:rPr>
              <a:t>these receptors are prominent in the brain, but also located throughout the body </a:t>
            </a:r>
          </a:p>
          <a:p>
            <a:pPr>
              <a:spcBef>
                <a:spcPts val="0"/>
              </a:spcBef>
              <a:spcAft>
                <a:spcPts val="1200"/>
              </a:spcAft>
              <a:buClr>
                <a:srgbClr val="FFC000"/>
              </a:buClr>
              <a:buFont typeface="Wingdings" panose="05000000000000000000" pitchFamily="2" charset="2"/>
              <a:buChar char="§"/>
            </a:pPr>
            <a:endParaRPr lang="en-US" sz="100" b="1" dirty="0">
              <a:latin typeface="Arial" panose="020B0604020202020204" pitchFamily="34" charset="0"/>
              <a:cs typeface="Arial" panose="020B0604020202020204" pitchFamily="34" charset="0"/>
            </a:endParaRPr>
          </a:p>
          <a:p>
            <a:pPr>
              <a:spcBef>
                <a:spcPts val="0"/>
              </a:spcBef>
              <a:spcAft>
                <a:spcPts val="1200"/>
              </a:spcAft>
              <a:buClr>
                <a:srgbClr val="FFC000"/>
              </a:buClr>
              <a:buFont typeface="Wingdings" panose="05000000000000000000" pitchFamily="2" charset="2"/>
              <a:buChar char="§"/>
            </a:pPr>
            <a:r>
              <a:rPr lang="en-US" sz="2700" b="1" dirty="0">
                <a:latin typeface="Arial" panose="020B0604020202020204" pitchFamily="34" charset="0"/>
                <a:cs typeface="Arial" panose="020B0604020202020204" pitchFamily="34" charset="0"/>
              </a:rPr>
              <a:t>Expected potency effects of a cannabinoid based on its </a:t>
            </a:r>
            <a:r>
              <a:rPr lang="en-US" sz="2700" b="1" u="sng" dirty="0">
                <a:latin typeface="Arial" panose="020B0604020202020204" pitchFamily="34" charset="0"/>
                <a:cs typeface="Arial" panose="020B0604020202020204" pitchFamily="34" charset="0"/>
              </a:rPr>
              <a:t>binding affinity</a:t>
            </a:r>
            <a:r>
              <a:rPr lang="en-US" sz="2700" b="1" dirty="0">
                <a:latin typeface="Arial" panose="020B0604020202020204" pitchFamily="34" charset="0"/>
                <a:cs typeface="Arial" panose="020B0604020202020204" pitchFamily="34" charset="0"/>
              </a:rPr>
              <a:t> to CB1/CB2 (some exceptions)</a:t>
            </a:r>
          </a:p>
          <a:p>
            <a:pPr>
              <a:spcBef>
                <a:spcPts val="0"/>
              </a:spcBef>
              <a:spcAft>
                <a:spcPts val="1200"/>
              </a:spcAft>
              <a:buClr>
                <a:srgbClr val="FFC000"/>
              </a:buClr>
              <a:buFont typeface="Wingdings" panose="05000000000000000000" pitchFamily="2" charset="2"/>
              <a:buChar char="§"/>
            </a:pPr>
            <a:endParaRPr lang="en-US" sz="3600" b="1" dirty="0">
              <a:latin typeface="Arial" panose="020B0604020202020204" pitchFamily="34" charset="0"/>
              <a:cs typeface="Arial" panose="020B0604020202020204" pitchFamily="34" charset="0"/>
            </a:endParaRPr>
          </a:p>
          <a:p>
            <a:pPr>
              <a:spcBef>
                <a:spcPts val="0"/>
              </a:spcBef>
              <a:spcAft>
                <a:spcPts val="1200"/>
              </a:spcAft>
              <a:buClr>
                <a:srgbClr val="FFC000"/>
              </a:buClr>
              <a:buFont typeface="Wingdings" panose="05000000000000000000" pitchFamily="2" charset="2"/>
              <a:buChar char="§"/>
            </a:pPr>
            <a:endParaRPr lang="en-US" altLang="en-US" sz="3200" b="1" dirty="0">
              <a:latin typeface="Arial" panose="020B0604020202020204" pitchFamily="34" charset="0"/>
              <a:cs typeface="Arial" panose="020B0604020202020204" pitchFamily="34" charset="0"/>
            </a:endParaRPr>
          </a:p>
          <a:p>
            <a:pPr>
              <a:spcBef>
                <a:spcPts val="0"/>
              </a:spcBef>
              <a:spcAft>
                <a:spcPts val="1200"/>
              </a:spcAft>
              <a:buClr>
                <a:srgbClr val="FFC000"/>
              </a:buClr>
              <a:buFont typeface="Wingdings" panose="05000000000000000000" pitchFamily="2" charset="2"/>
              <a:buChar char="§"/>
            </a:pPr>
            <a:endParaRPr lang="en-US" altLang="en-US" sz="3200" b="1" dirty="0">
              <a:latin typeface="Arial" panose="020B0604020202020204" pitchFamily="34" charset="0"/>
              <a:cs typeface="Arial" panose="020B0604020202020204" pitchFamily="34" charset="0"/>
            </a:endParaRPr>
          </a:p>
        </p:txBody>
      </p:sp>
      <p:pic>
        <p:nvPicPr>
          <p:cNvPr id="6" name="Content Placeholder 3" descr="This image is an MRI schan of cannibanoid receptors throughout the body. " title="Cannibanoid Receptors"/>
          <p:cNvPicPr>
            <a:picLocks noChangeAspect="1"/>
          </p:cNvPicPr>
          <p:nvPr/>
        </p:nvPicPr>
        <p:blipFill>
          <a:blip r:embed="rId3"/>
          <a:stretch>
            <a:fillRect/>
          </a:stretch>
        </p:blipFill>
        <p:spPr>
          <a:xfrm>
            <a:off x="9014064" y="1853851"/>
            <a:ext cx="3292183" cy="4112857"/>
          </a:xfrm>
          <a:prstGeom prst="rect">
            <a:avLst/>
          </a:prstGeom>
        </p:spPr>
      </p:pic>
    </p:spTree>
    <p:extLst>
      <p:ext uri="{BB962C8B-B14F-4D97-AF65-F5344CB8AC3E}">
        <p14:creationId xmlns:p14="http://schemas.microsoft.com/office/powerpoint/2010/main" val="11460091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60630" y="964811"/>
            <a:ext cx="4059332" cy="5802529"/>
          </a:xfrm>
          <a:prstGeom prst="rect">
            <a:avLst/>
          </a:prstGeom>
        </p:spPr>
      </p:pic>
      <p:cxnSp>
        <p:nvCxnSpPr>
          <p:cNvPr id="4" name="Straight Arrow Connector 3"/>
          <p:cNvCxnSpPr/>
          <p:nvPr/>
        </p:nvCxnSpPr>
        <p:spPr bwMode="auto">
          <a:xfrm>
            <a:off x="8176061" y="1151860"/>
            <a:ext cx="546100" cy="603250"/>
          </a:xfrm>
          <a:prstGeom prst="straightConnector1">
            <a:avLst/>
          </a:prstGeom>
          <a:solidFill>
            <a:schemeClr val="accent1"/>
          </a:solidFill>
          <a:ln w="66675" cap="flat" cmpd="sng" algn="ctr">
            <a:solidFill>
              <a:srgbClr val="008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Straight Arrow Connector 9"/>
          <p:cNvCxnSpPr/>
          <p:nvPr/>
        </p:nvCxnSpPr>
        <p:spPr bwMode="auto">
          <a:xfrm flipH="1">
            <a:off x="9071942" y="4025101"/>
            <a:ext cx="516007" cy="579201"/>
          </a:xfrm>
          <a:prstGeom prst="straightConnector1">
            <a:avLst/>
          </a:prstGeom>
          <a:solidFill>
            <a:schemeClr val="accent1"/>
          </a:solidFill>
          <a:ln w="66675" cap="flat" cmpd="sng" algn="ctr">
            <a:solidFill>
              <a:srgbClr val="008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Rectangle 3"/>
          <p:cNvSpPr>
            <a:spLocks noGrp="1"/>
          </p:cNvSpPr>
          <p:nvPr>
            <p:ph sz="half" idx="1"/>
          </p:nvPr>
        </p:nvSpPr>
        <p:spPr>
          <a:xfrm>
            <a:off x="307501" y="1424240"/>
            <a:ext cx="7607219" cy="5093292"/>
          </a:xfrm>
        </p:spPr>
        <p:txBody>
          <a:bodyPr/>
          <a:lstStyle/>
          <a:p>
            <a:pPr marL="627062" lvl="1" indent="-514350" eaLnBrk="1" fontAlgn="auto" hangingPunct="1">
              <a:spcBef>
                <a:spcPts val="0"/>
              </a:spcBef>
              <a:spcAft>
                <a:spcPts val="1800"/>
              </a:spcAft>
              <a:buFont typeface="+mj-lt"/>
              <a:buAutoNum type="arabicPeriod"/>
            </a:pPr>
            <a:r>
              <a:rPr lang="en-US" sz="2800" b="1" dirty="0">
                <a:latin typeface="Arial" panose="020B0604020202020204" pitchFamily="34" charset="0"/>
                <a:cs typeface="Arial" panose="020B0604020202020204" pitchFamily="34" charset="0"/>
              </a:rPr>
              <a:t>One chemical structural factor related to binding affinity: </a:t>
            </a:r>
            <a:r>
              <a:rPr lang="en-US" sz="2800" b="1" u="sng" dirty="0">
                <a:latin typeface="Arial" panose="020B0604020202020204" pitchFamily="34" charset="0"/>
                <a:cs typeface="Arial" panose="020B0604020202020204" pitchFamily="34" charset="0"/>
              </a:rPr>
              <a:t>location of the “double bond”</a:t>
            </a:r>
          </a:p>
          <a:p>
            <a:pPr marL="909813" lvl="3" indent="-344488" eaLnBrk="1" fontAlgn="auto" hangingPunct="1">
              <a:spcBef>
                <a:spcPts val="0"/>
              </a:spcBef>
              <a:spcAft>
                <a:spcPts val="1800"/>
              </a:spcAft>
              <a:buFont typeface="Wingdings" panose="05000000000000000000" pitchFamily="2" charset="2"/>
              <a:buChar char="§"/>
            </a:pPr>
            <a:r>
              <a:rPr lang="en-US" sz="2600" b="1" dirty="0">
                <a:latin typeface="Arial" panose="020B0604020202020204" pitchFamily="34" charset="0"/>
                <a:cs typeface="Arial" panose="020B0604020202020204" pitchFamily="34" charset="0"/>
              </a:rPr>
              <a:t>Example:</a:t>
            </a:r>
          </a:p>
          <a:p>
            <a:pPr marL="1362444" lvl="4" indent="-344488" eaLnBrk="1" fontAlgn="auto" hangingPunct="1">
              <a:spcBef>
                <a:spcPts val="0"/>
              </a:spcBef>
              <a:spcAft>
                <a:spcPts val="1800"/>
              </a:spcAft>
              <a:buFont typeface="Wingdings" panose="05000000000000000000" pitchFamily="2" charset="2"/>
              <a:buChar char="§"/>
            </a:pPr>
            <a:r>
              <a:rPr lang="en-US" sz="2400" b="1" dirty="0">
                <a:latin typeface="Arial" panose="020B0604020202020204" pitchFamily="34" charset="0"/>
                <a:cs typeface="Arial" panose="020B0604020202020204" pitchFamily="34" charset="0"/>
              </a:rPr>
              <a:t>Delta-8 and Delta-9 have different locations of a “double bond” between carbon atoms</a:t>
            </a:r>
          </a:p>
          <a:p>
            <a:pPr marL="1362444" lvl="4" indent="-344488" eaLnBrk="1" fontAlgn="auto" hangingPunct="1">
              <a:spcBef>
                <a:spcPts val="0"/>
              </a:spcBef>
              <a:spcAft>
                <a:spcPts val="1800"/>
              </a:spcAft>
              <a:buFont typeface="Wingdings" panose="05000000000000000000" pitchFamily="2" charset="2"/>
              <a:buChar char="§"/>
            </a:pPr>
            <a:r>
              <a:rPr lang="en-US" sz="2400" b="1" dirty="0">
                <a:latin typeface="Arial" panose="020B0604020202020204" pitchFamily="34" charset="0"/>
                <a:cs typeface="Arial" panose="020B0604020202020204" pitchFamily="34" charset="0"/>
              </a:rPr>
              <a:t>Delta-9’s double bond location causes more binding affinity to CB1 receptors compared to Delta-8 </a:t>
            </a:r>
            <a:endParaRPr lang="en-US" sz="1400" b="1" dirty="0">
              <a:latin typeface="Arial" panose="020B0604020202020204" pitchFamily="34" charset="0"/>
              <a:cs typeface="Arial" panose="020B0604020202020204" pitchFamily="34" charset="0"/>
            </a:endParaRPr>
          </a:p>
          <a:p>
            <a:pPr marL="469742" indent="-457200" eaLnBrk="1" fontAlgn="auto" hangingPunct="1">
              <a:spcBef>
                <a:spcPts val="0"/>
              </a:spcBef>
              <a:spcAft>
                <a:spcPts val="1800"/>
              </a:spcAft>
              <a:buFont typeface="Wingdings" panose="05000000000000000000" pitchFamily="2" charset="2"/>
              <a:buChar char="§"/>
              <a:tabLst>
                <a:tab pos="352054" algn="l"/>
              </a:tabLst>
            </a:pPr>
            <a:endParaRPr lang="en-US" sz="2000" b="1" dirty="0">
              <a:latin typeface="Arial" panose="020B0604020202020204" pitchFamily="34" charset="0"/>
              <a:cs typeface="Arial" panose="020B0604020202020204" pitchFamily="34" charset="0"/>
            </a:endParaRPr>
          </a:p>
        </p:txBody>
      </p:sp>
      <p:sp>
        <p:nvSpPr>
          <p:cNvPr id="3" name="TextBox 2"/>
          <p:cNvSpPr txBox="1"/>
          <p:nvPr/>
        </p:nvSpPr>
        <p:spPr>
          <a:xfrm>
            <a:off x="11386286" y="1299117"/>
            <a:ext cx="579863" cy="769441"/>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8000"/>
                </a:solidFill>
                <a:effectLst/>
                <a:uLnTx/>
                <a:uFillTx/>
                <a:latin typeface="Arial Black"/>
                <a:ea typeface="+mn-ea"/>
                <a:cs typeface="+mn-cs"/>
              </a:rPr>
              <a:t>8</a:t>
            </a:r>
          </a:p>
        </p:txBody>
      </p:sp>
      <p:sp>
        <p:nvSpPr>
          <p:cNvPr id="5" name="Isosceles Triangle 4"/>
          <p:cNvSpPr/>
          <p:nvPr/>
        </p:nvSpPr>
        <p:spPr bwMode="auto">
          <a:xfrm>
            <a:off x="11094467" y="1434413"/>
            <a:ext cx="342995" cy="498848"/>
          </a:xfrm>
          <a:prstGeom prst="triangle">
            <a:avLst/>
          </a:prstGeom>
          <a:solidFill>
            <a:srgbClr val="008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16" name="TextBox 15"/>
          <p:cNvSpPr txBox="1"/>
          <p:nvPr/>
        </p:nvSpPr>
        <p:spPr>
          <a:xfrm>
            <a:off x="11386285" y="4219581"/>
            <a:ext cx="579863" cy="769441"/>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8000"/>
                </a:solidFill>
                <a:effectLst/>
                <a:uLnTx/>
                <a:uFillTx/>
                <a:latin typeface="Arial Black"/>
                <a:ea typeface="+mn-ea"/>
                <a:cs typeface="+mn-cs"/>
              </a:rPr>
              <a:t>9</a:t>
            </a:r>
          </a:p>
        </p:txBody>
      </p:sp>
      <p:sp>
        <p:nvSpPr>
          <p:cNvPr id="17" name="Isosceles Triangle 16"/>
          <p:cNvSpPr/>
          <p:nvPr/>
        </p:nvSpPr>
        <p:spPr bwMode="auto">
          <a:xfrm>
            <a:off x="11094466" y="4314701"/>
            <a:ext cx="342995" cy="498848"/>
          </a:xfrm>
          <a:prstGeom prst="triangle">
            <a:avLst/>
          </a:prstGeom>
          <a:solidFill>
            <a:srgbClr val="008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13" name="Rectangle 2"/>
          <p:cNvSpPr>
            <a:spLocks noGrp="1"/>
          </p:cNvSpPr>
          <p:nvPr>
            <p:ph type="title"/>
          </p:nvPr>
        </p:nvSpPr>
        <p:spPr>
          <a:xfrm>
            <a:off x="1146132" y="-166613"/>
            <a:ext cx="10014298" cy="1143000"/>
          </a:xfrm>
        </p:spPr>
        <p:txBody>
          <a:bodyPr/>
          <a:lstStyle/>
          <a:p>
            <a:pPr algn="ctr"/>
            <a:r>
              <a:rPr lang="en-US" sz="3600" b="1" spc="-5" dirty="0">
                <a:solidFill>
                  <a:schemeClr val="tx1"/>
                </a:solidFill>
                <a:latin typeface="Arial Black" panose="020B0A04020102020204" pitchFamily="34" charset="0"/>
                <a:cs typeface="Calibri"/>
              </a:rPr>
              <a:t>Chemical Structure &amp; Binding Affinity</a:t>
            </a:r>
            <a:endParaRPr lang="en-US" altLang="en-US" sz="3600" u="sng" dirty="0">
              <a:solidFill>
                <a:schemeClr val="tx1"/>
              </a:solidFill>
              <a:latin typeface="Arial Black" panose="020B0A04020102020204"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729" y="131864"/>
            <a:ext cx="1068449" cy="1068449"/>
          </a:xfrm>
          <a:prstGeom prst="rect">
            <a:avLst/>
          </a:prstGeom>
        </p:spPr>
      </p:pic>
    </p:spTree>
    <p:extLst>
      <p:ext uri="{BB962C8B-B14F-4D97-AF65-F5344CB8AC3E}">
        <p14:creationId xmlns:p14="http://schemas.microsoft.com/office/powerpoint/2010/main" val="23227985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3971" name="Rectangle 3"/>
          <p:cNvSpPr>
            <a:spLocks noGrp="1"/>
          </p:cNvSpPr>
          <p:nvPr>
            <p:ph sz="half" idx="1"/>
          </p:nvPr>
        </p:nvSpPr>
        <p:spPr>
          <a:xfrm>
            <a:off x="297048" y="1569677"/>
            <a:ext cx="8261513" cy="5715000"/>
          </a:xfrm>
        </p:spPr>
        <p:txBody>
          <a:bodyPr/>
          <a:lstStyle/>
          <a:p>
            <a:pPr marL="627062" lvl="1" indent="-514350" eaLnBrk="1" fontAlgn="auto" hangingPunct="1">
              <a:spcBef>
                <a:spcPts val="0"/>
              </a:spcBef>
              <a:spcAft>
                <a:spcPts val="1800"/>
              </a:spcAft>
              <a:buFont typeface="+mj-lt"/>
              <a:buAutoNum type="arabicPeriod" startAt="2"/>
            </a:pPr>
            <a:r>
              <a:rPr lang="en-US" sz="3200" b="1" dirty="0">
                <a:latin typeface="Arial" panose="020B0604020202020204" pitchFamily="34" charset="0"/>
                <a:cs typeface="Arial" panose="020B0604020202020204" pitchFamily="34" charset="0"/>
              </a:rPr>
              <a:t>Another chemical structural factor related to binding affinity: </a:t>
            </a:r>
            <a:r>
              <a:rPr lang="en-US" sz="3200" b="1" u="sng" dirty="0">
                <a:latin typeface="Arial" panose="020B0604020202020204" pitchFamily="34" charset="0"/>
                <a:cs typeface="Arial" panose="020B0604020202020204" pitchFamily="34" charset="0"/>
              </a:rPr>
              <a:t>length of the carbon tail</a:t>
            </a:r>
          </a:p>
          <a:p>
            <a:pPr marL="910258" lvl="1" indent="-514350">
              <a:spcBef>
                <a:spcPts val="0"/>
              </a:spcBef>
              <a:spcAft>
                <a:spcPts val="1800"/>
              </a:spcAft>
              <a:buClr>
                <a:srgbClr val="FFC000"/>
              </a:buClr>
              <a:buFont typeface="Wingdings" panose="05000000000000000000" pitchFamily="2" charset="2"/>
              <a:buChar char="§"/>
            </a:pPr>
            <a:r>
              <a:rPr lang="en-US" sz="2800" b="1" dirty="0">
                <a:latin typeface="Arial" panose="020B0604020202020204" pitchFamily="34" charset="0"/>
                <a:cs typeface="Arial" panose="020B0604020202020204" pitchFamily="34" charset="0"/>
              </a:rPr>
              <a:t>length of the carbon tail is a marker of potency differences </a:t>
            </a:r>
          </a:p>
          <a:p>
            <a:pPr marL="910258" lvl="1" indent="-514350">
              <a:spcBef>
                <a:spcPts val="0"/>
              </a:spcBef>
              <a:spcAft>
                <a:spcPts val="1800"/>
              </a:spcAft>
              <a:buClr>
                <a:srgbClr val="FFC000"/>
              </a:buClr>
              <a:buFont typeface="Wingdings" panose="05000000000000000000" pitchFamily="2" charset="2"/>
              <a:buChar char="§"/>
            </a:pPr>
            <a:r>
              <a:rPr lang="en-US" sz="2800" b="1" dirty="0">
                <a:latin typeface="Arial" panose="020B0604020202020204" pitchFamily="34" charset="0"/>
                <a:cs typeface="Arial" panose="020B0604020202020204" pitchFamily="34" charset="0"/>
              </a:rPr>
              <a:t>longer tails tend to bind better to CB1 </a:t>
            </a:r>
          </a:p>
          <a:p>
            <a:pPr marL="0" indent="0">
              <a:spcBef>
                <a:spcPts val="0"/>
              </a:spcBef>
              <a:spcAft>
                <a:spcPts val="1800"/>
              </a:spcAft>
              <a:buClr>
                <a:srgbClr val="FFC000"/>
              </a:buClr>
              <a:buNone/>
            </a:pPr>
            <a:endParaRPr lang="en-US" altLang="en-US" sz="3200" b="1" dirty="0">
              <a:latin typeface="Arial" panose="020B0604020202020204" pitchFamily="34" charset="0"/>
              <a:cs typeface="Arial" panose="020B0604020202020204" pitchFamily="34" charset="0"/>
            </a:endParaRPr>
          </a:p>
          <a:p>
            <a:pPr marL="514350" indent="-514350">
              <a:spcBef>
                <a:spcPts val="0"/>
              </a:spcBef>
              <a:spcAft>
                <a:spcPts val="1800"/>
              </a:spcAft>
              <a:buClr>
                <a:srgbClr val="FFC000"/>
              </a:buClr>
              <a:buFont typeface="+mj-lt"/>
              <a:buAutoNum type="arabicPeriod" startAt="3"/>
            </a:pPr>
            <a:endParaRPr lang="en-US" altLang="en-US" sz="3200"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74809" y="1690978"/>
            <a:ext cx="2533780" cy="137167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66087" y="4110263"/>
            <a:ext cx="2238490" cy="1343094"/>
          </a:xfrm>
          <a:prstGeom prst="rect">
            <a:avLst/>
          </a:prstGeom>
        </p:spPr>
      </p:pic>
      <p:sp>
        <p:nvSpPr>
          <p:cNvPr id="4" name="TextBox 3"/>
          <p:cNvSpPr txBox="1"/>
          <p:nvPr/>
        </p:nvSpPr>
        <p:spPr>
          <a:xfrm>
            <a:off x="9189929" y="3269647"/>
            <a:ext cx="103906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Delta-9</a:t>
            </a:r>
          </a:p>
        </p:txBody>
      </p:sp>
      <p:sp>
        <p:nvSpPr>
          <p:cNvPr id="9" name="TextBox 8"/>
          <p:cNvSpPr txBox="1"/>
          <p:nvPr/>
        </p:nvSpPr>
        <p:spPr>
          <a:xfrm>
            <a:off x="9343817" y="5525435"/>
            <a:ext cx="88517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THCV</a:t>
            </a:r>
          </a:p>
        </p:txBody>
      </p:sp>
      <p:sp>
        <p:nvSpPr>
          <p:cNvPr id="6" name="Up Arrow 5"/>
          <p:cNvSpPr/>
          <p:nvPr/>
        </p:nvSpPr>
        <p:spPr bwMode="auto">
          <a:xfrm rot="20180208">
            <a:off x="11075340" y="3097251"/>
            <a:ext cx="484632" cy="978408"/>
          </a:xfrm>
          <a:prstGeom prst="upArrow">
            <a:avLst/>
          </a:prstGeom>
          <a:solidFill>
            <a:srgbClr val="008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1" name="Up Arrow 10"/>
          <p:cNvSpPr/>
          <p:nvPr/>
        </p:nvSpPr>
        <p:spPr bwMode="auto">
          <a:xfrm rot="20180208">
            <a:off x="10672523" y="5347761"/>
            <a:ext cx="484632" cy="978408"/>
          </a:xfrm>
          <a:prstGeom prst="upArrow">
            <a:avLst/>
          </a:prstGeom>
          <a:solidFill>
            <a:srgbClr val="008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3" name="Rectangle 2"/>
          <p:cNvSpPr>
            <a:spLocks noGrp="1"/>
          </p:cNvSpPr>
          <p:nvPr>
            <p:ph type="title"/>
          </p:nvPr>
        </p:nvSpPr>
        <p:spPr>
          <a:xfrm>
            <a:off x="1146132" y="-166613"/>
            <a:ext cx="10014298" cy="1143000"/>
          </a:xfrm>
        </p:spPr>
        <p:txBody>
          <a:bodyPr/>
          <a:lstStyle/>
          <a:p>
            <a:pPr algn="ctr"/>
            <a:r>
              <a:rPr lang="en-US" sz="3600" b="1" spc="-5" dirty="0">
                <a:solidFill>
                  <a:schemeClr val="tx1"/>
                </a:solidFill>
                <a:latin typeface="Arial Black" panose="020B0A04020102020204" pitchFamily="34" charset="0"/>
                <a:cs typeface="Calibri"/>
              </a:rPr>
              <a:t>Chemical Structure &amp; Binding Affinity</a:t>
            </a:r>
            <a:endParaRPr lang="en-US" altLang="en-US" sz="3600" u="sng" dirty="0">
              <a:solidFill>
                <a:schemeClr val="tx1"/>
              </a:solidFill>
              <a:latin typeface="Arial Black" panose="020B0A04020102020204" pitchFamily="34" charset="0"/>
            </a:endParaRPr>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729" y="131864"/>
            <a:ext cx="1068449" cy="1068449"/>
          </a:xfrm>
          <a:prstGeom prst="rect">
            <a:avLst/>
          </a:prstGeom>
        </p:spPr>
      </p:pic>
    </p:spTree>
    <p:extLst>
      <p:ext uri="{BB962C8B-B14F-4D97-AF65-F5344CB8AC3E}">
        <p14:creationId xmlns:p14="http://schemas.microsoft.com/office/powerpoint/2010/main" val="1354751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
          <p:cNvSpPr txBox="1">
            <a:spLocks noGrp="1"/>
          </p:cNvSpPr>
          <p:nvPr>
            <p:ph type="body" idx="4294967295"/>
          </p:nvPr>
        </p:nvSpPr>
        <p:spPr>
          <a:xfrm>
            <a:off x="1534716" y="1569668"/>
            <a:ext cx="9122569" cy="371866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1000"/>
              </a:spcBef>
              <a:spcAft>
                <a:spcPts val="0"/>
              </a:spcAft>
              <a:buClr>
                <a:schemeClr val="dk1"/>
              </a:buClr>
              <a:buSzPts val="2000"/>
              <a:buNone/>
            </a:pPr>
            <a:r>
              <a:rPr lang="en-US" sz="2000" b="1" dirty="0"/>
              <a:t>Acknowledgement: </a:t>
            </a:r>
            <a:endParaRPr dirty="0"/>
          </a:p>
          <a:p>
            <a:pPr marL="0" lvl="0" indent="0" rtl="0">
              <a:lnSpc>
                <a:spcPct val="90000"/>
              </a:lnSpc>
              <a:spcBef>
                <a:spcPts val="1000"/>
              </a:spcBef>
              <a:spcAft>
                <a:spcPts val="0"/>
              </a:spcAft>
              <a:buClr>
                <a:schemeClr val="dk1"/>
              </a:buClr>
              <a:buSzPts val="2000"/>
              <a:buNone/>
            </a:pPr>
            <a:r>
              <a:rPr lang="en-US" sz="2400" dirty="0"/>
              <a:t>The event in which you are about to participate is provided through the Prevention Technology Transfer Center National Coordinating Office, a program funded through the Substance Abuse and Mental Health Services Administration’s (SAMHSA). Reference # # 1H79SP081018.</a:t>
            </a:r>
            <a:br>
              <a:rPr lang="en-US" sz="2400" dirty="0"/>
            </a:br>
            <a:br>
              <a:rPr lang="en-US" sz="2400" dirty="0"/>
            </a:br>
            <a:r>
              <a:rPr lang="en-US" sz="2400" dirty="0"/>
              <a:t>The views expressed do not necessarily reflect the official policies of the Department of Health and Human Services; nor does mention of trade names, commercial practices, or organizations imply endorsement by the U.S. Government.</a:t>
            </a:r>
            <a:endParaRPr sz="2400" dirty="0"/>
          </a:p>
        </p:txBody>
      </p:sp>
      <p:pic>
        <p:nvPicPr>
          <p:cNvPr id="2" name="Picture 1">
            <a:extLst>
              <a:ext uri="{FF2B5EF4-FFF2-40B4-BE49-F238E27FC236}">
                <a16:creationId xmlns:a16="http://schemas.microsoft.com/office/drawing/2014/main" id="{67AC03C7-67C5-4059-6895-B0585BF1AB85}"/>
              </a:ext>
            </a:extLst>
          </p:cNvPr>
          <p:cNvPicPr>
            <a:picLocks noChangeAspect="1"/>
          </p:cNvPicPr>
          <p:nvPr/>
        </p:nvPicPr>
        <p:blipFill>
          <a:blip r:embed="rId3"/>
          <a:stretch>
            <a:fillRect/>
          </a:stretch>
        </p:blipFill>
        <p:spPr>
          <a:xfrm>
            <a:off x="6649807" y="5836730"/>
            <a:ext cx="5175953" cy="780356"/>
          </a:xfrm>
          <a:prstGeom prst="rect">
            <a:avLst/>
          </a:prstGeom>
        </p:spPr>
      </p:pic>
    </p:spTree>
    <p:extLst>
      <p:ext uri="{BB962C8B-B14F-4D97-AF65-F5344CB8AC3E}">
        <p14:creationId xmlns:p14="http://schemas.microsoft.com/office/powerpoint/2010/main" val="15726533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59600" y="1432214"/>
            <a:ext cx="2868502" cy="3944190"/>
          </a:xfrm>
          <a:prstGeom prst="rect">
            <a:avLst/>
          </a:prstGeom>
        </p:spPr>
      </p:pic>
      <p:pic>
        <p:nvPicPr>
          <p:cNvPr id="4" name="Picture 3"/>
          <p:cNvPicPr>
            <a:picLocks noChangeAspect="1"/>
          </p:cNvPicPr>
          <p:nvPr/>
        </p:nvPicPr>
        <p:blipFill>
          <a:blip r:embed="rId4"/>
          <a:stretch>
            <a:fillRect/>
          </a:stretch>
        </p:blipFill>
        <p:spPr>
          <a:xfrm>
            <a:off x="171450" y="1582340"/>
            <a:ext cx="6465485" cy="3636837"/>
          </a:xfrm>
          <a:prstGeom prst="rect">
            <a:avLst/>
          </a:prstGeom>
        </p:spPr>
      </p:pic>
      <p:sp>
        <p:nvSpPr>
          <p:cNvPr id="5" name="TextBox 4"/>
          <p:cNvSpPr txBox="1"/>
          <p:nvPr/>
        </p:nvSpPr>
        <p:spPr>
          <a:xfrm>
            <a:off x="1104425" y="5337944"/>
            <a:ext cx="4929555" cy="461665"/>
          </a:xfrm>
          <a:prstGeom prst="rect">
            <a:avLst/>
          </a:prstGeom>
          <a:noFill/>
        </p:spPr>
        <p:txBody>
          <a:bodyPr wrap="none" rtlCol="0">
            <a:spAutoFit/>
          </a:bodyPr>
          <a:lstStyle/>
          <a:p>
            <a:r>
              <a:rPr lang="en-US" sz="2400" b="1" dirty="0">
                <a:latin typeface="Arial" panose="020B0604020202020204" pitchFamily="34" charset="0"/>
                <a:cs typeface="Arial" panose="020B0604020202020204" pitchFamily="34" charset="0"/>
              </a:rPr>
              <a:t>cannabis plants: ~ 0.10% is CBD</a:t>
            </a:r>
          </a:p>
        </p:txBody>
      </p:sp>
      <p:sp>
        <p:nvSpPr>
          <p:cNvPr id="6" name="TextBox 5"/>
          <p:cNvSpPr txBox="1"/>
          <p:nvPr/>
        </p:nvSpPr>
        <p:spPr>
          <a:xfrm>
            <a:off x="6477167" y="5587144"/>
            <a:ext cx="4262705" cy="461665"/>
          </a:xfrm>
          <a:prstGeom prst="rect">
            <a:avLst/>
          </a:prstGeom>
          <a:noFill/>
        </p:spPr>
        <p:txBody>
          <a:bodyPr wrap="none" rtlCol="0">
            <a:spAutoFit/>
          </a:bodyPr>
          <a:lstStyle/>
          <a:p>
            <a:r>
              <a:rPr lang="en-US" sz="2400" b="1" dirty="0">
                <a:latin typeface="Arial" panose="020B0604020202020204" pitchFamily="34" charset="0"/>
                <a:cs typeface="Arial" panose="020B0604020202020204" pitchFamily="34" charset="0"/>
              </a:rPr>
              <a:t>hemp plant: ~ 5-15% is CBD</a:t>
            </a:r>
          </a:p>
        </p:txBody>
      </p:sp>
      <p:sp>
        <p:nvSpPr>
          <p:cNvPr id="7" name="Title 6"/>
          <p:cNvSpPr>
            <a:spLocks noGrp="1"/>
          </p:cNvSpPr>
          <p:nvPr>
            <p:ph type="title"/>
          </p:nvPr>
        </p:nvSpPr>
        <p:spPr>
          <a:xfrm>
            <a:off x="710969" y="0"/>
            <a:ext cx="10363200" cy="1143000"/>
          </a:xfrm>
        </p:spPr>
        <p:txBody>
          <a:bodyPr/>
          <a:lstStyle/>
          <a:p>
            <a:pPr algn="ctr"/>
            <a:r>
              <a:rPr lang="en-US" sz="3700" dirty="0">
                <a:solidFill>
                  <a:schemeClr val="tx1"/>
                </a:solidFill>
              </a:rPr>
              <a:t>Background #3: The Analogs Need CBD</a:t>
            </a:r>
          </a:p>
        </p:txBody>
      </p:sp>
    </p:spTree>
    <p:extLst>
      <p:ext uri="{BB962C8B-B14F-4D97-AF65-F5344CB8AC3E}">
        <p14:creationId xmlns:p14="http://schemas.microsoft.com/office/powerpoint/2010/main" val="32666008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3970" name="Rectangle 2"/>
          <p:cNvSpPr>
            <a:spLocks noGrp="1"/>
          </p:cNvSpPr>
          <p:nvPr>
            <p:ph type="title"/>
          </p:nvPr>
        </p:nvSpPr>
        <p:spPr>
          <a:xfrm>
            <a:off x="-125260" y="-172402"/>
            <a:ext cx="12494712" cy="1143000"/>
          </a:xfrm>
        </p:spPr>
        <p:txBody>
          <a:bodyPr/>
          <a:lstStyle/>
          <a:p>
            <a:pPr algn="ctr"/>
            <a:r>
              <a:rPr lang="en-US" sz="3700" b="1" spc="-5" dirty="0">
                <a:solidFill>
                  <a:schemeClr val="tx1"/>
                </a:solidFill>
                <a:latin typeface="Arial Black" panose="020B0A04020102020204" pitchFamily="34" charset="0"/>
                <a:cs typeface="Calibri"/>
              </a:rPr>
              <a:t>Background #4: The Analogs Need Chemicals</a:t>
            </a:r>
            <a:endParaRPr lang="en-US" altLang="en-US" sz="3700" u="sng" dirty="0">
              <a:solidFill>
                <a:schemeClr val="tx1"/>
              </a:solidFill>
              <a:latin typeface="Arial Black" panose="020B0A04020102020204" pitchFamily="34" charset="0"/>
            </a:endParaRPr>
          </a:p>
        </p:txBody>
      </p:sp>
      <p:sp>
        <p:nvSpPr>
          <p:cNvPr id="83971" name="Rectangle 3"/>
          <p:cNvSpPr>
            <a:spLocks noGrp="1"/>
          </p:cNvSpPr>
          <p:nvPr>
            <p:ph sz="half" idx="1"/>
          </p:nvPr>
        </p:nvSpPr>
        <p:spPr>
          <a:xfrm>
            <a:off x="263594" y="1485142"/>
            <a:ext cx="11331776" cy="5715000"/>
          </a:xfrm>
        </p:spPr>
        <p:txBody>
          <a:bodyPr/>
          <a:lstStyle/>
          <a:p>
            <a:pPr marL="395908" lvl="1" indent="0">
              <a:spcBef>
                <a:spcPts val="0"/>
              </a:spcBef>
              <a:spcAft>
                <a:spcPts val="1800"/>
              </a:spcAft>
              <a:buClr>
                <a:srgbClr val="FFC000"/>
              </a:buClr>
              <a:buNone/>
            </a:pPr>
            <a:r>
              <a:rPr lang="en-US" sz="3200" b="1" dirty="0">
                <a:latin typeface="Arial" panose="020B0604020202020204" pitchFamily="34" charset="0"/>
                <a:cs typeface="Arial" panose="020B0604020202020204" pitchFamily="34" charset="0"/>
              </a:rPr>
              <a:t>Hemp ----------------------</a:t>
            </a:r>
            <a:r>
              <a:rPr lang="en-US" sz="3200" b="1" dirty="0">
                <a:latin typeface="Arial" panose="020B0604020202020204" pitchFamily="34" charset="0"/>
                <a:cs typeface="Arial" panose="020B0604020202020204" pitchFamily="34" charset="0"/>
                <a:sym typeface="Wingdings" panose="05000000000000000000" pitchFamily="2" charset="2"/>
              </a:rPr>
              <a:t>CBD</a:t>
            </a:r>
            <a:r>
              <a:rPr lang="en-US" sz="3200" b="1" dirty="0">
                <a:solidFill>
                  <a:srgbClr val="FF0000"/>
                </a:solidFill>
                <a:latin typeface="Arial" panose="020B0604020202020204" pitchFamily="34" charset="0"/>
                <a:cs typeface="Arial" panose="020B0604020202020204" pitchFamily="34" charset="0"/>
                <a:sym typeface="Wingdings" panose="05000000000000000000" pitchFamily="2" charset="2"/>
              </a:rPr>
              <a:t>-----------------------</a:t>
            </a:r>
            <a:r>
              <a:rPr lang="en-US" sz="3200" b="1" dirty="0">
                <a:latin typeface="Arial" panose="020B0604020202020204" pitchFamily="34" charset="0"/>
                <a:cs typeface="Arial" panose="020B0604020202020204" pitchFamily="34" charset="0"/>
                <a:sym typeface="Wingdings" panose="05000000000000000000" pitchFamily="2" charset="2"/>
              </a:rPr>
              <a:t>product</a:t>
            </a:r>
          </a:p>
          <a:p>
            <a:pPr marL="914400" lvl="1" indent="-512763">
              <a:spcBef>
                <a:spcPts val="0"/>
              </a:spcBef>
              <a:spcAft>
                <a:spcPts val="1800"/>
              </a:spcAft>
              <a:buClr>
                <a:srgbClr val="FFC000"/>
              </a:buClr>
              <a:buFont typeface="Wingdings" panose="05000000000000000000" pitchFamily="2" charset="2"/>
              <a:buChar char="§"/>
            </a:pPr>
            <a:r>
              <a:rPr lang="en-US" sz="3600" b="1" dirty="0">
                <a:solidFill>
                  <a:srgbClr val="FF0000"/>
                </a:solidFill>
                <a:latin typeface="Arial" panose="020B0604020202020204" pitchFamily="34" charset="0"/>
                <a:cs typeface="Arial" panose="020B0604020202020204" pitchFamily="34" charset="0"/>
              </a:rPr>
              <a:t>Harmful solvents, acid, and other “chemical constituents” </a:t>
            </a:r>
            <a:r>
              <a:rPr lang="en-US" sz="3600" b="1" dirty="0">
                <a:latin typeface="Arial" panose="020B0604020202020204" pitchFamily="34" charset="0"/>
                <a:cs typeface="Arial" panose="020B0604020202020204" pitchFamily="34" charset="0"/>
              </a:rPr>
              <a:t>are needed to convert the CBD into the target analog </a:t>
            </a:r>
          </a:p>
          <a:p>
            <a:pPr marL="1310578" lvl="2" indent="-512763">
              <a:spcBef>
                <a:spcPts val="0"/>
              </a:spcBef>
              <a:spcAft>
                <a:spcPts val="1800"/>
              </a:spcAft>
              <a:buClr>
                <a:srgbClr val="FFC000"/>
              </a:buClr>
              <a:buFont typeface="Wingdings" panose="05000000000000000000" pitchFamily="2" charset="2"/>
              <a:buChar char="§"/>
            </a:pPr>
            <a:r>
              <a:rPr lang="en-US" sz="3200" b="1" dirty="0">
                <a:latin typeface="Arial" panose="020B0604020202020204" pitchFamily="34" charset="0"/>
                <a:cs typeface="Arial" panose="020B0604020202020204" pitchFamily="34" charset="0"/>
              </a:rPr>
              <a:t>these chemicals and by-products during manufacturing may be consumed or inhaled</a:t>
            </a:r>
          </a:p>
          <a:p>
            <a:pPr marL="1310578" lvl="2" indent="-512763">
              <a:spcBef>
                <a:spcPts val="0"/>
              </a:spcBef>
              <a:spcAft>
                <a:spcPts val="1800"/>
              </a:spcAft>
              <a:buClr>
                <a:srgbClr val="FFC000"/>
              </a:buClr>
              <a:buFont typeface="Wingdings" panose="05000000000000000000" pitchFamily="2" charset="2"/>
              <a:buChar char="§"/>
            </a:pPr>
            <a:endParaRPr lang="en-US" sz="3200" b="1" dirty="0">
              <a:latin typeface="Arial" panose="020B0604020202020204" pitchFamily="34" charset="0"/>
              <a:cs typeface="Arial" panose="020B0604020202020204" pitchFamily="34" charset="0"/>
            </a:endParaRPr>
          </a:p>
          <a:p>
            <a:pPr marL="910258" lvl="1" indent="-514350">
              <a:spcBef>
                <a:spcPts val="0"/>
              </a:spcBef>
              <a:spcAft>
                <a:spcPts val="1800"/>
              </a:spcAft>
              <a:buClr>
                <a:srgbClr val="FFC000"/>
              </a:buClr>
              <a:buFont typeface="Wingdings" panose="05000000000000000000" pitchFamily="2" charset="2"/>
              <a:buChar char="§"/>
            </a:pPr>
            <a:endParaRPr lang="en-US" sz="2800" b="1" dirty="0">
              <a:latin typeface="Arial" panose="020B0604020202020204" pitchFamily="34" charset="0"/>
              <a:cs typeface="Arial" panose="020B0604020202020204" pitchFamily="34" charset="0"/>
              <a:sym typeface="Wingdings" panose="05000000000000000000" pitchFamily="2" charset="2"/>
            </a:endParaRPr>
          </a:p>
          <a:p>
            <a:pPr>
              <a:spcBef>
                <a:spcPts val="0"/>
              </a:spcBef>
              <a:spcAft>
                <a:spcPts val="1800"/>
              </a:spcAft>
              <a:buClr>
                <a:srgbClr val="FFC000"/>
              </a:buClr>
              <a:buFont typeface="Wingdings" panose="05000000000000000000" pitchFamily="2" charset="2"/>
              <a:buChar char="§"/>
            </a:pPr>
            <a:endParaRPr lang="en-US" sz="3200" b="1" dirty="0">
              <a:latin typeface="Arial" panose="020B0604020202020204" pitchFamily="34" charset="0"/>
              <a:cs typeface="Arial" panose="020B0604020202020204" pitchFamily="34" charset="0"/>
            </a:endParaRPr>
          </a:p>
          <a:p>
            <a:pPr>
              <a:spcBef>
                <a:spcPts val="0"/>
              </a:spcBef>
              <a:spcAft>
                <a:spcPts val="1800"/>
              </a:spcAft>
              <a:buClr>
                <a:srgbClr val="FFC000"/>
              </a:buClr>
              <a:buFont typeface="Wingdings" panose="05000000000000000000" pitchFamily="2" charset="2"/>
              <a:buChar char="§"/>
            </a:pPr>
            <a:endParaRPr lang="en-US" altLang="en-US" b="1" dirty="0">
              <a:latin typeface="Arial" panose="020B0604020202020204" pitchFamily="34" charset="0"/>
              <a:cs typeface="Arial" panose="020B0604020202020204" pitchFamily="34" charset="0"/>
            </a:endParaRPr>
          </a:p>
          <a:p>
            <a:pPr>
              <a:spcBef>
                <a:spcPts val="0"/>
              </a:spcBef>
              <a:spcAft>
                <a:spcPts val="1800"/>
              </a:spcAft>
              <a:buClr>
                <a:srgbClr val="FFC000"/>
              </a:buClr>
              <a:buFont typeface="Wingdings" panose="05000000000000000000" pitchFamily="2" charset="2"/>
              <a:buChar char="§"/>
            </a:pPr>
            <a:endParaRPr lang="en-US" altLang="en-US" b="1"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stretch>
            <a:fillRect/>
          </a:stretch>
        </p:blipFill>
        <p:spPr>
          <a:xfrm>
            <a:off x="9013216" y="5081020"/>
            <a:ext cx="2966668" cy="1668751"/>
          </a:xfrm>
          <a:prstGeom prst="rect">
            <a:avLst/>
          </a:prstGeom>
        </p:spPr>
      </p:pic>
    </p:spTree>
    <p:extLst>
      <p:ext uri="{BB962C8B-B14F-4D97-AF65-F5344CB8AC3E}">
        <p14:creationId xmlns:p14="http://schemas.microsoft.com/office/powerpoint/2010/main" val="1785218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3970" name="Rectangle 2"/>
          <p:cNvSpPr>
            <a:spLocks noGrp="1"/>
          </p:cNvSpPr>
          <p:nvPr>
            <p:ph type="title"/>
          </p:nvPr>
        </p:nvSpPr>
        <p:spPr>
          <a:xfrm>
            <a:off x="613775" y="84381"/>
            <a:ext cx="11073008" cy="1143000"/>
          </a:xfrm>
        </p:spPr>
        <p:txBody>
          <a:bodyPr/>
          <a:lstStyle/>
          <a:p>
            <a:pPr algn="ctr"/>
            <a:r>
              <a:rPr lang="en-US" sz="3700" b="1" spc="-5" dirty="0">
                <a:solidFill>
                  <a:schemeClr val="tx1"/>
                </a:solidFill>
                <a:latin typeface="Arial Black" panose="020B0A04020102020204" pitchFamily="34" charset="0"/>
                <a:cs typeface="Calibri"/>
              </a:rPr>
              <a:t>Background #5: Research on the Analogs</a:t>
            </a:r>
            <a:endParaRPr lang="en-US" altLang="en-US" sz="3700" dirty="0">
              <a:solidFill>
                <a:schemeClr val="tx1"/>
              </a:solidFill>
              <a:latin typeface="Arial Black" panose="020B0A04020102020204" pitchFamily="34" charset="0"/>
            </a:endParaRPr>
          </a:p>
        </p:txBody>
      </p:sp>
      <p:sp>
        <p:nvSpPr>
          <p:cNvPr id="83971" name="Rectangle 3"/>
          <p:cNvSpPr>
            <a:spLocks noGrp="1"/>
          </p:cNvSpPr>
          <p:nvPr>
            <p:ph sz="half" idx="1"/>
          </p:nvPr>
        </p:nvSpPr>
        <p:spPr>
          <a:xfrm>
            <a:off x="263348" y="1573774"/>
            <a:ext cx="7436628" cy="5715000"/>
          </a:xfrm>
        </p:spPr>
        <p:txBody>
          <a:bodyPr/>
          <a:lstStyle/>
          <a:p>
            <a:pPr>
              <a:lnSpc>
                <a:spcPct val="90000"/>
              </a:lnSpc>
              <a:spcBef>
                <a:spcPts val="0"/>
              </a:spcBef>
              <a:spcAft>
                <a:spcPts val="600"/>
              </a:spcAft>
              <a:buClr>
                <a:srgbClr val="FFC000"/>
              </a:buClr>
              <a:buFont typeface="Wingdings" panose="05000000000000000000" pitchFamily="2" charset="2"/>
              <a:buChar char="§"/>
            </a:pPr>
            <a:r>
              <a:rPr lang="en-US" sz="3100" b="1" dirty="0">
                <a:latin typeface="Arial" panose="020B0604020202020204" pitchFamily="34" charset="0"/>
                <a:cs typeface="Arial" panose="020B0604020202020204" pitchFamily="34" charset="0"/>
              </a:rPr>
              <a:t>Scientists have known about these rare analogs; but little, if any, lab research</a:t>
            </a:r>
          </a:p>
          <a:p>
            <a:pPr>
              <a:spcBef>
                <a:spcPts val="0"/>
              </a:spcBef>
              <a:spcAft>
                <a:spcPts val="600"/>
              </a:spcAft>
              <a:buClr>
                <a:srgbClr val="FFC000"/>
              </a:buClr>
              <a:buFont typeface="Wingdings" panose="05000000000000000000" pitchFamily="2" charset="2"/>
              <a:buChar char="§"/>
            </a:pPr>
            <a:r>
              <a:rPr lang="en-US" sz="3100" b="1" dirty="0">
                <a:latin typeface="Arial" panose="020B0604020202020204" pitchFamily="34" charset="0"/>
                <a:cs typeface="Arial" panose="020B0604020202020204" pitchFamily="34" charset="0"/>
              </a:rPr>
              <a:t>Why?</a:t>
            </a:r>
          </a:p>
          <a:p>
            <a:pPr lvl="1">
              <a:spcBef>
                <a:spcPts val="0"/>
              </a:spcBef>
              <a:spcAft>
                <a:spcPts val="600"/>
              </a:spcAft>
              <a:buClr>
                <a:srgbClr val="FFC000"/>
              </a:buClr>
              <a:buFont typeface="Wingdings" panose="05000000000000000000" pitchFamily="2" charset="2"/>
              <a:buChar char="§"/>
            </a:pPr>
            <a:r>
              <a:rPr lang="en-US" sz="2900" b="1" dirty="0">
                <a:latin typeface="Arial" panose="020B0604020202020204" pitchFamily="34" charset="0"/>
                <a:cs typeface="Arial" panose="020B0604020202020204" pitchFamily="34" charset="0"/>
              </a:rPr>
              <a:t>some occur in negligible amounts naturally</a:t>
            </a:r>
          </a:p>
          <a:p>
            <a:pPr lvl="1">
              <a:spcBef>
                <a:spcPts val="0"/>
              </a:spcBef>
              <a:spcAft>
                <a:spcPts val="600"/>
              </a:spcAft>
              <a:buClr>
                <a:srgbClr val="FFC000"/>
              </a:buClr>
              <a:buFont typeface="Wingdings" panose="05000000000000000000" pitchFamily="2" charset="2"/>
              <a:buChar char="§"/>
            </a:pPr>
            <a:r>
              <a:rPr lang="en-US" sz="2900" b="1" dirty="0">
                <a:latin typeface="Arial" panose="020B0604020202020204" pitchFamily="34" charset="0"/>
                <a:cs typeface="Arial" panose="020B0604020202020204" pitchFamily="34" charset="0"/>
              </a:rPr>
              <a:t>with some exceptions, not on the radar for most cannabis researchers</a:t>
            </a:r>
            <a:endParaRPr lang="en-US" sz="2000" b="1" dirty="0">
              <a:latin typeface="Arial" panose="020B0604020202020204" pitchFamily="34" charset="0"/>
              <a:cs typeface="Arial" panose="020B0604020202020204" pitchFamily="34" charset="0"/>
            </a:endParaRPr>
          </a:p>
          <a:p>
            <a:pPr>
              <a:spcBef>
                <a:spcPts val="0"/>
              </a:spcBef>
              <a:spcAft>
                <a:spcPts val="600"/>
              </a:spcAft>
              <a:buClr>
                <a:srgbClr val="FFC000"/>
              </a:buClr>
              <a:buFont typeface="Wingdings" panose="05000000000000000000" pitchFamily="2" charset="2"/>
              <a:buChar char="§"/>
            </a:pPr>
            <a:r>
              <a:rPr lang="en-US" altLang="en-US" sz="3100" b="1" dirty="0">
                <a:latin typeface="Arial" panose="020B0604020202020204" pitchFamily="34" charset="0"/>
                <a:cs typeface="Arial" panose="020B0604020202020204" pitchFamily="34" charset="0"/>
              </a:rPr>
              <a:t>Anecdotal reports of effects dominate</a:t>
            </a:r>
          </a:p>
          <a:p>
            <a:pPr>
              <a:spcBef>
                <a:spcPts val="0"/>
              </a:spcBef>
              <a:spcAft>
                <a:spcPts val="600"/>
              </a:spcAft>
              <a:buClr>
                <a:srgbClr val="FFC000"/>
              </a:buClr>
              <a:buFont typeface="Wingdings" panose="05000000000000000000" pitchFamily="2" charset="2"/>
              <a:buChar char="§"/>
            </a:pPr>
            <a:endParaRPr lang="en-US" altLang="en-US" sz="3200"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06383" y="1524987"/>
            <a:ext cx="3336164" cy="4587226"/>
          </a:xfrm>
          <a:prstGeom prst="rect">
            <a:avLst/>
          </a:prstGeom>
        </p:spPr>
      </p:pic>
    </p:spTree>
    <p:extLst>
      <p:ext uri="{BB962C8B-B14F-4D97-AF65-F5344CB8AC3E}">
        <p14:creationId xmlns:p14="http://schemas.microsoft.com/office/powerpoint/2010/main" val="18697001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3971" name="Rectangle 3"/>
          <p:cNvSpPr>
            <a:spLocks noGrp="1"/>
          </p:cNvSpPr>
          <p:nvPr>
            <p:ph sz="half" idx="1"/>
          </p:nvPr>
        </p:nvSpPr>
        <p:spPr>
          <a:xfrm>
            <a:off x="245639" y="1631459"/>
            <a:ext cx="8841994" cy="5715000"/>
          </a:xfrm>
        </p:spPr>
        <p:txBody>
          <a:bodyPr/>
          <a:lstStyle/>
          <a:p>
            <a:pPr>
              <a:spcBef>
                <a:spcPts val="0"/>
              </a:spcBef>
              <a:spcAft>
                <a:spcPts val="1200"/>
              </a:spcAft>
              <a:buClr>
                <a:srgbClr val="FFC000"/>
              </a:buClr>
              <a:buFont typeface="Wingdings" panose="05000000000000000000" pitchFamily="2" charset="2"/>
              <a:buChar char="§"/>
            </a:pPr>
            <a:r>
              <a:rPr lang="en-US" sz="3200" b="1" dirty="0">
                <a:latin typeface="Arial" panose="020B0604020202020204" pitchFamily="34" charset="0"/>
                <a:cs typeface="Arial" panose="020B0604020202020204" pitchFamily="34" charset="0"/>
              </a:rPr>
              <a:t>Not clear how different analogs overload the endocannabinoid receptors</a:t>
            </a:r>
          </a:p>
          <a:p>
            <a:pPr marL="0" indent="0">
              <a:spcBef>
                <a:spcPts val="0"/>
              </a:spcBef>
              <a:spcAft>
                <a:spcPts val="1200"/>
              </a:spcAft>
              <a:buClr>
                <a:srgbClr val="FFC000"/>
              </a:buClr>
              <a:buNone/>
            </a:pPr>
            <a:endParaRPr lang="en-US" sz="1100" b="1" dirty="0">
              <a:latin typeface="Arial" panose="020B0604020202020204" pitchFamily="34" charset="0"/>
              <a:cs typeface="Arial" panose="020B0604020202020204" pitchFamily="34" charset="0"/>
            </a:endParaRPr>
          </a:p>
          <a:p>
            <a:pPr>
              <a:spcBef>
                <a:spcPts val="0"/>
              </a:spcBef>
              <a:spcAft>
                <a:spcPts val="1200"/>
              </a:spcAft>
              <a:buClr>
                <a:srgbClr val="FFC000"/>
              </a:buClr>
              <a:buFont typeface="Wingdings" panose="05000000000000000000" pitchFamily="2" charset="2"/>
              <a:buChar char="§"/>
            </a:pPr>
            <a:r>
              <a:rPr lang="en-US" sz="3200" b="1" dirty="0">
                <a:latin typeface="Arial" panose="020B0604020202020204" pitchFamily="34" charset="0"/>
                <a:cs typeface="Arial" panose="020B0604020202020204" pitchFamily="34" charset="0"/>
              </a:rPr>
              <a:t>Example: Some of the analogs bind to CB1/CB2 with greater binding affinity than Delta-9, but the experienced “high” may not be proportionally as strong</a:t>
            </a:r>
          </a:p>
          <a:p>
            <a:pPr>
              <a:spcBef>
                <a:spcPts val="0"/>
              </a:spcBef>
              <a:spcAft>
                <a:spcPts val="1200"/>
              </a:spcAft>
              <a:buClr>
                <a:srgbClr val="FFC000"/>
              </a:buClr>
              <a:buFont typeface="Wingdings" panose="05000000000000000000" pitchFamily="2" charset="2"/>
              <a:buChar char="§"/>
            </a:pPr>
            <a:endParaRPr lang="en-US" sz="2400" b="1" dirty="0">
              <a:latin typeface="Arial" panose="020B0604020202020204" pitchFamily="34" charset="0"/>
              <a:cs typeface="Arial" panose="020B0604020202020204" pitchFamily="34" charset="0"/>
            </a:endParaRPr>
          </a:p>
          <a:p>
            <a:pPr>
              <a:spcBef>
                <a:spcPts val="0"/>
              </a:spcBef>
              <a:spcAft>
                <a:spcPts val="1200"/>
              </a:spcAft>
              <a:buClr>
                <a:srgbClr val="FFC000"/>
              </a:buClr>
              <a:buFont typeface="Wingdings" panose="05000000000000000000" pitchFamily="2" charset="2"/>
              <a:buChar char="§"/>
            </a:pPr>
            <a:endParaRPr lang="en-US" altLang="en-US" sz="3600" b="1" dirty="0">
              <a:latin typeface="Arial" panose="020B0604020202020204" pitchFamily="34" charset="0"/>
              <a:cs typeface="Arial" panose="020B0604020202020204" pitchFamily="34" charset="0"/>
            </a:endParaRPr>
          </a:p>
          <a:p>
            <a:pPr>
              <a:spcBef>
                <a:spcPts val="0"/>
              </a:spcBef>
              <a:spcAft>
                <a:spcPts val="1200"/>
              </a:spcAft>
              <a:buClr>
                <a:srgbClr val="FFC000"/>
              </a:buClr>
              <a:buFont typeface="Wingdings" panose="05000000000000000000" pitchFamily="2" charset="2"/>
              <a:buChar char="§"/>
            </a:pPr>
            <a:endParaRPr lang="en-US" altLang="en-US" sz="3600" b="1" dirty="0">
              <a:latin typeface="Arial" panose="020B0604020202020204" pitchFamily="34" charset="0"/>
              <a:cs typeface="Arial" panose="020B0604020202020204" pitchFamily="34" charset="0"/>
            </a:endParaRPr>
          </a:p>
        </p:txBody>
      </p:sp>
      <p:sp>
        <p:nvSpPr>
          <p:cNvPr id="7" name="Rectangle 2"/>
          <p:cNvSpPr>
            <a:spLocks noGrp="1"/>
          </p:cNvSpPr>
          <p:nvPr>
            <p:ph type="title"/>
          </p:nvPr>
        </p:nvSpPr>
        <p:spPr>
          <a:xfrm>
            <a:off x="613775" y="84381"/>
            <a:ext cx="11073008" cy="1143000"/>
          </a:xfrm>
        </p:spPr>
        <p:txBody>
          <a:bodyPr/>
          <a:lstStyle/>
          <a:p>
            <a:pPr algn="ctr"/>
            <a:r>
              <a:rPr lang="en-US" sz="3700" b="1" spc="-5" dirty="0">
                <a:solidFill>
                  <a:schemeClr val="tx1"/>
                </a:solidFill>
                <a:latin typeface="Arial Black" panose="020B0A04020102020204" pitchFamily="34" charset="0"/>
                <a:cs typeface="Calibri"/>
              </a:rPr>
              <a:t>Background #5: Research on the Analogs</a:t>
            </a:r>
            <a:endParaRPr lang="en-US" altLang="en-US" sz="3700" dirty="0">
              <a:solidFill>
                <a:schemeClr val="tx1"/>
              </a:solidFill>
              <a:latin typeface="Arial Black" panose="020B0A04020102020204" pitchFamily="34" charset="0"/>
            </a:endParaRPr>
          </a:p>
        </p:txBody>
      </p:sp>
      <p:pic>
        <p:nvPicPr>
          <p:cNvPr id="2" name="Picture 1"/>
          <p:cNvPicPr>
            <a:picLocks noChangeAspect="1"/>
          </p:cNvPicPr>
          <p:nvPr/>
        </p:nvPicPr>
        <p:blipFill>
          <a:blip r:embed="rId3"/>
          <a:stretch>
            <a:fillRect/>
          </a:stretch>
        </p:blipFill>
        <p:spPr>
          <a:xfrm>
            <a:off x="9451180" y="2643546"/>
            <a:ext cx="1932599" cy="1646063"/>
          </a:xfrm>
          <a:prstGeom prst="rect">
            <a:avLst/>
          </a:prstGeom>
        </p:spPr>
      </p:pic>
    </p:spTree>
    <p:extLst>
      <p:ext uri="{BB962C8B-B14F-4D97-AF65-F5344CB8AC3E}">
        <p14:creationId xmlns:p14="http://schemas.microsoft.com/office/powerpoint/2010/main" val="15586396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 name="Rectangle 2"/>
          <p:cNvSpPr>
            <a:spLocks noGrp="1"/>
          </p:cNvSpPr>
          <p:nvPr>
            <p:ph type="title"/>
          </p:nvPr>
        </p:nvSpPr>
        <p:spPr>
          <a:xfrm>
            <a:off x="400833" y="648051"/>
            <a:ext cx="11442526" cy="1143000"/>
          </a:xfrm>
        </p:spPr>
        <p:txBody>
          <a:bodyPr/>
          <a:lstStyle/>
          <a:p>
            <a:pPr algn="ctr"/>
            <a:r>
              <a:rPr lang="en-US" sz="3700" b="1" spc="-5" dirty="0">
                <a:solidFill>
                  <a:schemeClr val="tx1"/>
                </a:solidFill>
                <a:latin typeface="Arial Black" panose="020B0A04020102020204" pitchFamily="34" charset="0"/>
                <a:cs typeface="Calibri"/>
              </a:rPr>
              <a:t>Background #6: Analogs as Vapes and Edibles</a:t>
            </a:r>
            <a:endParaRPr lang="en-US" altLang="en-US" sz="3700" dirty="0">
              <a:solidFill>
                <a:schemeClr val="tx1"/>
              </a:solidFill>
              <a:latin typeface="Arial Black" panose="020B0A04020102020204" pitchFamily="34" charset="0"/>
            </a:endParaRPr>
          </a:p>
        </p:txBody>
      </p:sp>
      <p:pic>
        <p:nvPicPr>
          <p:cNvPr id="6" name="Picture 5" descr="Artisan HHC cartridge"/>
          <p:cNvPicPr/>
          <p:nvPr/>
        </p:nvPicPr>
        <p:blipFill>
          <a:blip r:embed="rId3">
            <a:extLst>
              <a:ext uri="{28A0092B-C50C-407E-A947-70E740481C1C}">
                <a14:useLocalDpi xmlns:a14="http://schemas.microsoft.com/office/drawing/2010/main" val="0"/>
              </a:ext>
            </a:extLst>
          </a:blip>
          <a:srcRect/>
          <a:stretch>
            <a:fillRect/>
          </a:stretch>
        </p:blipFill>
        <p:spPr bwMode="auto">
          <a:xfrm>
            <a:off x="1857188" y="2167003"/>
            <a:ext cx="3622949" cy="3559275"/>
          </a:xfrm>
          <a:prstGeom prst="rect">
            <a:avLst/>
          </a:prstGeom>
          <a:noFill/>
          <a:ln>
            <a:noFill/>
          </a:ln>
        </p:spPr>
      </p:pic>
      <p:pic>
        <p:nvPicPr>
          <p:cNvPr id="8" name="Picture 7" descr="summit hhc gummies"/>
          <p:cNvPicPr/>
          <p:nvPr/>
        </p:nvPicPr>
        <p:blipFill>
          <a:blip r:embed="rId4">
            <a:extLst>
              <a:ext uri="{28A0092B-C50C-407E-A947-70E740481C1C}">
                <a14:useLocalDpi xmlns:a14="http://schemas.microsoft.com/office/drawing/2010/main" val="0"/>
              </a:ext>
            </a:extLst>
          </a:blip>
          <a:srcRect/>
          <a:stretch>
            <a:fillRect/>
          </a:stretch>
        </p:blipFill>
        <p:spPr bwMode="auto">
          <a:xfrm>
            <a:off x="6034618" y="2167003"/>
            <a:ext cx="3429635" cy="3429635"/>
          </a:xfrm>
          <a:prstGeom prst="rect">
            <a:avLst/>
          </a:prstGeom>
          <a:noFill/>
          <a:ln>
            <a:noFill/>
          </a:ln>
        </p:spPr>
      </p:pic>
    </p:spTree>
    <p:extLst>
      <p:ext uri="{BB962C8B-B14F-4D97-AF65-F5344CB8AC3E}">
        <p14:creationId xmlns:p14="http://schemas.microsoft.com/office/powerpoint/2010/main" val="646334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3886701" y="5182292"/>
            <a:ext cx="177737" cy="458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77" tIns="44098" rIns="87977" bIns="44098">
            <a:spAutoFit/>
          </a:bodyPr>
          <a:lstStyle>
            <a:lvl1pPr>
              <a:spcBef>
                <a:spcPct val="20000"/>
              </a:spcBef>
              <a:buClr>
                <a:schemeClr val="accent2"/>
              </a:buClr>
              <a:buFont typeface="Monotype Sorts" pitchFamily="2" charset="2"/>
              <a:buChar char="z"/>
              <a:defRPr kumimoji="1" sz="3200">
                <a:solidFill>
                  <a:schemeClr val="tx1"/>
                </a:solidFill>
                <a:latin typeface="Tahoma" pitchFamily="34" charset="0"/>
              </a:defRPr>
            </a:lvl1pPr>
            <a:lvl2pPr marL="742950" indent="-285750">
              <a:spcBef>
                <a:spcPct val="20000"/>
              </a:spcBef>
              <a:buClr>
                <a:schemeClr val="accent2"/>
              </a:buClr>
              <a:buFont typeface="Monotype Sorts" pitchFamily="2" charset="2"/>
              <a:buChar char="y"/>
              <a:defRPr kumimoji="1" sz="2800">
                <a:solidFill>
                  <a:schemeClr val="tx1"/>
                </a:solidFill>
                <a:latin typeface="Tahoma" pitchFamily="34" charset="0"/>
              </a:defRPr>
            </a:lvl2pPr>
            <a:lvl3pPr marL="1143000" indent="-228600">
              <a:spcBef>
                <a:spcPct val="20000"/>
              </a:spcBef>
              <a:buClr>
                <a:schemeClr val="accent2"/>
              </a:buClr>
              <a:buFont typeface="Monotype Sorts" pitchFamily="2" charset="2"/>
              <a:buChar char="x"/>
              <a:defRPr kumimoji="1" sz="2400">
                <a:solidFill>
                  <a:schemeClr val="tx1"/>
                </a:solidFill>
                <a:latin typeface="Tahoma" pitchFamily="34" charset="0"/>
              </a:defRPr>
            </a:lvl3pPr>
            <a:lvl4pPr marL="1600200" indent="-228600">
              <a:spcBef>
                <a:spcPct val="20000"/>
              </a:spcBef>
              <a:buClr>
                <a:schemeClr val="accent2"/>
              </a:buClr>
              <a:buChar char="•"/>
              <a:defRPr kumimoji="1" sz="2000">
                <a:solidFill>
                  <a:schemeClr val="tx1"/>
                </a:solidFill>
                <a:latin typeface="Tahoma" pitchFamily="34" charset="0"/>
              </a:defRPr>
            </a:lvl4pPr>
            <a:lvl5pPr marL="2057400" indent="-228600">
              <a:spcBef>
                <a:spcPct val="20000"/>
              </a:spcBef>
              <a:buClr>
                <a:schemeClr val="accent2"/>
              </a:buClr>
              <a:buChar char="–"/>
              <a:defRPr kumimoji="1" sz="2000">
                <a:solidFill>
                  <a:schemeClr val="tx1"/>
                </a:solidFill>
                <a:latin typeface="Tahoma" pitchFamily="34" charset="0"/>
              </a:defRPr>
            </a:lvl5pPr>
            <a:lvl6pPr marL="25146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6pPr>
            <a:lvl7pPr marL="29718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7pPr>
            <a:lvl8pPr marL="34290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8pPr>
            <a:lvl9pPr marL="38862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Monotype Sorts" pitchFamily="2" charset="2"/>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28676" name="Line 4"/>
          <p:cNvSpPr>
            <a:spLocks noChangeShapeType="1"/>
          </p:cNvSpPr>
          <p:nvPr/>
        </p:nvSpPr>
        <p:spPr bwMode="auto">
          <a:xfrm>
            <a:off x="5105440" y="1600200"/>
            <a:ext cx="533400" cy="1371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77" tIns="44098" rIns="87977" bIns="44098"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5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5126" name="Rectangle 6"/>
          <p:cNvSpPr>
            <a:spLocks noChangeArrowheads="1"/>
          </p:cNvSpPr>
          <p:nvPr/>
        </p:nvSpPr>
        <p:spPr bwMode="auto">
          <a:xfrm>
            <a:off x="7761922" y="3120691"/>
            <a:ext cx="3363278" cy="1375109"/>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77" tIns="44098" rIns="87977" bIns="44098"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effectLst/>
                <a:uLnTx/>
                <a:uFillTx/>
                <a:latin typeface="Tahoma" pitchFamily="34" charset="0"/>
                <a:ea typeface="+mn-ea"/>
                <a:cs typeface="+mn-cs"/>
              </a:rPr>
              <a:t>2. Semi-Synthetics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effectLst/>
                <a:uLnTx/>
                <a:uFillTx/>
                <a:latin typeface="Tahoma" pitchFamily="34" charset="0"/>
                <a:ea typeface="+mn-ea"/>
                <a:cs typeface="+mn-cs"/>
              </a:rPr>
              <a:t>(Analogs)</a:t>
            </a:r>
            <a:endParaRPr kumimoji="0" lang="en-US" sz="2000" b="1" i="0" u="none" strike="noStrike" kern="1200" cap="none" spc="0" normalizeH="0" baseline="0" noProof="0" dirty="0">
              <a:ln>
                <a:noFill/>
              </a:ln>
              <a:effectLst/>
              <a:uLnTx/>
              <a:uFillTx/>
              <a:latin typeface="Tahoma" pitchFamily="34" charset="0"/>
              <a:ea typeface="+mn-ea"/>
              <a:cs typeface="+mn-cs"/>
            </a:endParaRPr>
          </a:p>
        </p:txBody>
      </p:sp>
      <p:sp>
        <p:nvSpPr>
          <p:cNvPr id="28679" name="Line 7"/>
          <p:cNvSpPr>
            <a:spLocks noChangeShapeType="1"/>
          </p:cNvSpPr>
          <p:nvPr/>
        </p:nvSpPr>
        <p:spPr bwMode="auto">
          <a:xfrm flipH="1">
            <a:off x="6400800" y="4094967"/>
            <a:ext cx="299198" cy="13819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977" tIns="44098" rIns="87977" bIns="44098"/>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5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28683" name="Line 11"/>
          <p:cNvSpPr>
            <a:spLocks noChangeShapeType="1"/>
          </p:cNvSpPr>
          <p:nvPr/>
        </p:nvSpPr>
        <p:spPr bwMode="auto">
          <a:xfrm>
            <a:off x="3915072" y="3692191"/>
            <a:ext cx="914400" cy="42260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977" tIns="44098" rIns="87977" bIns="44098"/>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5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13" name="Rectangle 10"/>
          <p:cNvSpPr>
            <a:spLocks noChangeArrowheads="1"/>
          </p:cNvSpPr>
          <p:nvPr/>
        </p:nvSpPr>
        <p:spPr bwMode="auto">
          <a:xfrm>
            <a:off x="1019697" y="3236744"/>
            <a:ext cx="2971800" cy="1143000"/>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77" tIns="44098" rIns="87977" bIns="44098"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lumMod val="85000"/>
                  </a:srgbClr>
                </a:solidFill>
                <a:effectLst/>
                <a:uLnTx/>
                <a:uFillTx/>
                <a:latin typeface="Tahoma" pitchFamily="34" charset="0"/>
                <a:ea typeface="+mn-ea"/>
                <a:cs typeface="+mn-cs"/>
              </a:rPr>
              <a:t>4. Summary</a:t>
            </a:r>
          </a:p>
        </p:txBody>
      </p:sp>
      <p:sp>
        <p:nvSpPr>
          <p:cNvPr id="10" name="Rectangle 3">
            <a:extLst>
              <a:ext uri="{FF2B5EF4-FFF2-40B4-BE49-F238E27FC236}">
                <a16:creationId xmlns:a16="http://schemas.microsoft.com/office/drawing/2014/main" id="{43968C8D-935A-49B3-BA3B-1AE8B64080BE}"/>
              </a:ext>
            </a:extLst>
          </p:cNvPr>
          <p:cNvSpPr>
            <a:spLocks noChangeArrowheads="1"/>
          </p:cNvSpPr>
          <p:nvPr/>
        </p:nvSpPr>
        <p:spPr bwMode="auto">
          <a:xfrm>
            <a:off x="3429000" y="112021"/>
            <a:ext cx="4038600" cy="1600200"/>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77" tIns="44098" rIns="87977" bIns="44098" anchor="ctr"/>
          <a:lstStyle>
            <a:lvl1pPr marL="457200" indent="-457200">
              <a:spcBef>
                <a:spcPct val="20000"/>
              </a:spcBef>
              <a:buClr>
                <a:schemeClr val="accent2"/>
              </a:buClr>
              <a:buFont typeface="Monotype Sorts" pitchFamily="2" charset="2"/>
              <a:buChar char="z"/>
              <a:defRPr kumimoji="1" sz="3200">
                <a:solidFill>
                  <a:schemeClr val="tx1"/>
                </a:solidFill>
                <a:latin typeface="Tahoma" pitchFamily="34" charset="0"/>
              </a:defRPr>
            </a:lvl1pPr>
            <a:lvl2pPr marL="742950" indent="-285750">
              <a:spcBef>
                <a:spcPct val="20000"/>
              </a:spcBef>
              <a:buClr>
                <a:schemeClr val="accent2"/>
              </a:buClr>
              <a:buFont typeface="Monotype Sorts" pitchFamily="2" charset="2"/>
              <a:buChar char="y"/>
              <a:defRPr kumimoji="1" sz="2800">
                <a:solidFill>
                  <a:schemeClr val="tx1"/>
                </a:solidFill>
                <a:latin typeface="Tahoma" pitchFamily="34" charset="0"/>
              </a:defRPr>
            </a:lvl2pPr>
            <a:lvl3pPr marL="1143000" indent="-228600">
              <a:spcBef>
                <a:spcPct val="20000"/>
              </a:spcBef>
              <a:buClr>
                <a:schemeClr val="accent2"/>
              </a:buClr>
              <a:buFont typeface="Monotype Sorts" pitchFamily="2" charset="2"/>
              <a:buChar char="x"/>
              <a:defRPr kumimoji="1" sz="2400">
                <a:solidFill>
                  <a:schemeClr val="tx1"/>
                </a:solidFill>
                <a:latin typeface="Tahoma" pitchFamily="34" charset="0"/>
              </a:defRPr>
            </a:lvl3pPr>
            <a:lvl4pPr marL="1600200" indent="-228600">
              <a:spcBef>
                <a:spcPct val="20000"/>
              </a:spcBef>
              <a:buClr>
                <a:schemeClr val="accent2"/>
              </a:buClr>
              <a:buChar char="•"/>
              <a:defRPr kumimoji="1" sz="2000">
                <a:solidFill>
                  <a:schemeClr val="tx1"/>
                </a:solidFill>
                <a:latin typeface="Tahoma" pitchFamily="34" charset="0"/>
              </a:defRPr>
            </a:lvl4pPr>
            <a:lvl5pPr marL="2057400" indent="-228600">
              <a:spcBef>
                <a:spcPct val="20000"/>
              </a:spcBef>
              <a:buClr>
                <a:schemeClr val="accent2"/>
              </a:buClr>
              <a:buChar char="–"/>
              <a:defRPr kumimoji="1" sz="2000">
                <a:solidFill>
                  <a:schemeClr val="tx1"/>
                </a:solidFill>
                <a:latin typeface="Tahoma" pitchFamily="34" charset="0"/>
              </a:defRPr>
            </a:lvl5pPr>
            <a:lvl6pPr marL="25146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6pPr>
            <a:lvl7pPr marL="29718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7pPr>
            <a:lvl8pPr marL="34290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8pPr>
            <a:lvl9pPr marL="38862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9pPr>
          </a:lstStyle>
          <a:p>
            <a:pPr marL="0" marR="0" lvl="0" indent="0" algn="ctr" defTabSz="914400" rtl="0" eaLnBrk="0" fontAlgn="base" latinLnBrk="0" hangingPunct="0">
              <a:lnSpc>
                <a:spcPct val="100000"/>
              </a:lnSpc>
              <a:spcBef>
                <a:spcPct val="0"/>
              </a:spcBef>
              <a:spcAft>
                <a:spcPct val="0"/>
              </a:spcAft>
              <a:buClrTx/>
              <a:buSzTx/>
              <a:buFont typeface="Monotype Sorts" pitchFamily="2" charset="2"/>
              <a:buNone/>
              <a:tabLst/>
              <a:defRPr/>
            </a:pPr>
            <a:r>
              <a:rPr kumimoji="0" lang="en-US" altLang="en-US" sz="2400" b="1" i="0" u="none" strike="noStrike" kern="1200" cap="none" spc="0" normalizeH="0" baseline="0" noProof="0" dirty="0">
                <a:ln>
                  <a:noFill/>
                </a:ln>
                <a:solidFill>
                  <a:schemeClr val="bg1">
                    <a:lumMod val="85000"/>
                  </a:schemeClr>
                </a:solidFill>
                <a:effectLst/>
                <a:uLnTx/>
                <a:uFillTx/>
                <a:latin typeface="Tahoma" pitchFamily="34" charset="0"/>
                <a:ea typeface="+mn-ea"/>
                <a:cs typeface="+mn-cs"/>
              </a:rPr>
              <a:t>1. Background</a:t>
            </a:r>
          </a:p>
        </p:txBody>
      </p:sp>
      <p:sp>
        <p:nvSpPr>
          <p:cNvPr id="11" name="Rectangle 10"/>
          <p:cNvSpPr>
            <a:spLocks noChangeArrowheads="1"/>
          </p:cNvSpPr>
          <p:nvPr/>
        </p:nvSpPr>
        <p:spPr bwMode="auto">
          <a:xfrm>
            <a:off x="4447222" y="5241591"/>
            <a:ext cx="3314700" cy="1143000"/>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77" tIns="44098" rIns="87977" bIns="44098"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lumMod val="85000"/>
                  </a:srgbClr>
                </a:solidFill>
                <a:effectLst/>
                <a:uLnTx/>
                <a:uFillTx/>
                <a:latin typeface="Tahoma" pitchFamily="34" charset="0"/>
                <a:ea typeface="+mn-ea"/>
                <a:cs typeface="+mn-cs"/>
              </a:rPr>
              <a:t>3. Potency</a:t>
            </a:r>
          </a:p>
        </p:txBody>
      </p:sp>
      <p:sp>
        <p:nvSpPr>
          <p:cNvPr id="15" name="Line 11"/>
          <p:cNvSpPr>
            <a:spLocks noChangeShapeType="1"/>
          </p:cNvSpPr>
          <p:nvPr/>
        </p:nvSpPr>
        <p:spPr bwMode="auto">
          <a:xfrm>
            <a:off x="7010400" y="3692190"/>
            <a:ext cx="685800" cy="32735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977" tIns="44098" rIns="87977" bIns="44098"/>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5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72272" y="2286000"/>
            <a:ext cx="2895375" cy="2249566"/>
          </a:xfrm>
          <a:prstGeom prst="rect">
            <a:avLst/>
          </a:prstGeom>
        </p:spPr>
      </p:pic>
    </p:spTree>
    <p:extLst>
      <p:ext uri="{BB962C8B-B14F-4D97-AF65-F5344CB8AC3E}">
        <p14:creationId xmlns:p14="http://schemas.microsoft.com/office/powerpoint/2010/main" val="32454813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3970" name="Rectangle 2"/>
          <p:cNvSpPr>
            <a:spLocks noGrp="1"/>
          </p:cNvSpPr>
          <p:nvPr>
            <p:ph type="title"/>
          </p:nvPr>
        </p:nvSpPr>
        <p:spPr>
          <a:xfrm>
            <a:off x="188540" y="-139794"/>
            <a:ext cx="11485150" cy="1143000"/>
          </a:xfrm>
        </p:spPr>
        <p:txBody>
          <a:bodyPr/>
          <a:lstStyle/>
          <a:p>
            <a:pPr algn="ctr"/>
            <a:r>
              <a:rPr lang="en-US" sz="2800" b="1" spc="-17" dirty="0">
                <a:solidFill>
                  <a:srgbClr val="006600"/>
                </a:solidFill>
                <a:latin typeface="Arial Black" panose="020B0A04020102020204" pitchFamily="34" charset="0"/>
                <a:cs typeface="Calibri"/>
              </a:rPr>
              <a:t>The Six “Majors” </a:t>
            </a:r>
            <a:endParaRPr lang="en-US" altLang="en-US" sz="2800" dirty="0">
              <a:solidFill>
                <a:srgbClr val="006600"/>
              </a:solidFill>
              <a:latin typeface="Arial Black" panose="020B0A04020102020204" pitchFamily="34" charset="0"/>
            </a:endParaRPr>
          </a:p>
        </p:txBody>
      </p:sp>
      <p:graphicFrame>
        <p:nvGraphicFramePr>
          <p:cNvPr id="3" name="Table 2"/>
          <p:cNvGraphicFramePr>
            <a:graphicFrameLocks noGrp="1"/>
          </p:cNvGraphicFramePr>
          <p:nvPr/>
        </p:nvGraphicFramePr>
        <p:xfrm>
          <a:off x="476257" y="1160722"/>
          <a:ext cx="10909716" cy="4761710"/>
        </p:xfrm>
        <a:graphic>
          <a:graphicData uri="http://schemas.openxmlformats.org/drawingml/2006/table">
            <a:tbl>
              <a:tblPr firstRow="1" bandRow="1">
                <a:tableStyleId>{5C22544A-7EE6-4342-B048-85BDC9FD1C3A}</a:tableStyleId>
              </a:tblPr>
              <a:tblGrid>
                <a:gridCol w="2640741">
                  <a:extLst>
                    <a:ext uri="{9D8B030D-6E8A-4147-A177-3AD203B41FA5}">
                      <a16:colId xmlns:a16="http://schemas.microsoft.com/office/drawing/2014/main" val="1721604550"/>
                    </a:ext>
                  </a:extLst>
                </a:gridCol>
                <a:gridCol w="2060644">
                  <a:extLst>
                    <a:ext uri="{9D8B030D-6E8A-4147-A177-3AD203B41FA5}">
                      <a16:colId xmlns:a16="http://schemas.microsoft.com/office/drawing/2014/main" val="472554787"/>
                    </a:ext>
                  </a:extLst>
                </a:gridCol>
                <a:gridCol w="1156984">
                  <a:extLst>
                    <a:ext uri="{9D8B030D-6E8A-4147-A177-3AD203B41FA5}">
                      <a16:colId xmlns:a16="http://schemas.microsoft.com/office/drawing/2014/main" val="791572413"/>
                    </a:ext>
                  </a:extLst>
                </a:gridCol>
                <a:gridCol w="1916143">
                  <a:extLst>
                    <a:ext uri="{9D8B030D-6E8A-4147-A177-3AD203B41FA5}">
                      <a16:colId xmlns:a16="http://schemas.microsoft.com/office/drawing/2014/main" val="2892948176"/>
                    </a:ext>
                  </a:extLst>
                </a:gridCol>
                <a:gridCol w="3135204">
                  <a:extLst>
                    <a:ext uri="{9D8B030D-6E8A-4147-A177-3AD203B41FA5}">
                      <a16:colId xmlns:a16="http://schemas.microsoft.com/office/drawing/2014/main" val="3564037910"/>
                    </a:ext>
                  </a:extLst>
                </a:gridCol>
              </a:tblGrid>
              <a:tr h="680110">
                <a:tc>
                  <a:txBody>
                    <a:bodyPr/>
                    <a:lstStyle/>
                    <a:p>
                      <a:pPr algn="ctr"/>
                      <a:r>
                        <a:rPr lang="en-US" sz="2000" dirty="0">
                          <a:latin typeface="+mj-lt"/>
                        </a:rPr>
                        <a:t>Type</a:t>
                      </a:r>
                    </a:p>
                  </a:txBody>
                  <a:tcPr anchor="ctr">
                    <a:solidFill>
                      <a:srgbClr val="008000"/>
                    </a:solidFill>
                  </a:tcPr>
                </a:tc>
                <a:tc>
                  <a:txBody>
                    <a:bodyPr/>
                    <a:lstStyle/>
                    <a:p>
                      <a:pPr algn="ctr"/>
                      <a:r>
                        <a:rPr lang="en-US" sz="2000" dirty="0">
                          <a:latin typeface="+mj-lt"/>
                        </a:rPr>
                        <a:t>Strength</a:t>
                      </a:r>
                    </a:p>
                  </a:txBody>
                  <a:tcPr anchor="ctr">
                    <a:solidFill>
                      <a:srgbClr val="008000"/>
                    </a:solidFill>
                  </a:tcPr>
                </a:tc>
                <a:tc>
                  <a:txBody>
                    <a:bodyPr/>
                    <a:lstStyle/>
                    <a:p>
                      <a:pPr algn="ctr"/>
                      <a:r>
                        <a:rPr lang="en-US" sz="1600" dirty="0">
                          <a:latin typeface="+mj-lt"/>
                        </a:rPr>
                        <a:t>Legality</a:t>
                      </a:r>
                    </a:p>
                  </a:txBody>
                  <a:tcPr anchor="ctr">
                    <a:solidFill>
                      <a:srgbClr val="008000"/>
                    </a:solidFill>
                  </a:tcPr>
                </a:tc>
                <a:tc>
                  <a:txBody>
                    <a:bodyPr/>
                    <a:lstStyle/>
                    <a:p>
                      <a:pPr algn="ctr"/>
                      <a:r>
                        <a:rPr lang="en-US" sz="1600" dirty="0">
                          <a:latin typeface="+mj-lt"/>
                        </a:rPr>
                        <a:t>Detectable in</a:t>
                      </a:r>
                    </a:p>
                    <a:p>
                      <a:pPr algn="ctr"/>
                      <a:r>
                        <a:rPr lang="en-US" sz="1600" dirty="0">
                          <a:latin typeface="+mj-lt"/>
                        </a:rPr>
                        <a:t>User</a:t>
                      </a:r>
                    </a:p>
                  </a:txBody>
                  <a:tcPr anchor="ctr">
                    <a:solidFill>
                      <a:srgbClr val="008000"/>
                    </a:solidFill>
                  </a:tcPr>
                </a:tc>
                <a:tc>
                  <a:txBody>
                    <a:bodyPr/>
                    <a:lstStyle/>
                    <a:p>
                      <a:pPr algn="ctr"/>
                      <a:r>
                        <a:rPr lang="en-US" sz="2000" dirty="0">
                          <a:latin typeface="+mj-lt"/>
                        </a:rPr>
                        <a:t>Primary Source</a:t>
                      </a:r>
                    </a:p>
                  </a:txBody>
                  <a:tcPr anchor="ctr">
                    <a:solidFill>
                      <a:srgbClr val="008000"/>
                    </a:solidFill>
                  </a:tcPr>
                </a:tc>
                <a:extLst>
                  <a:ext uri="{0D108BD9-81ED-4DB2-BD59-A6C34878D82A}">
                    <a16:rowId xmlns:a16="http://schemas.microsoft.com/office/drawing/2014/main" val="792943284"/>
                  </a:ext>
                </a:extLst>
              </a:tr>
              <a:tr h="670016">
                <a:tc>
                  <a:txBody>
                    <a:bodyPr/>
                    <a:lstStyle/>
                    <a:p>
                      <a:r>
                        <a:rPr lang="en-US" sz="3600" b="1" dirty="0">
                          <a:solidFill>
                            <a:schemeClr val="tx1"/>
                          </a:solidFill>
                          <a:latin typeface="Arial" panose="020B0604020202020204" pitchFamily="34" charset="0"/>
                          <a:cs typeface="Arial" panose="020B0604020202020204" pitchFamily="34" charset="0"/>
                        </a:rPr>
                        <a:t>Delta-8</a:t>
                      </a:r>
                    </a:p>
                  </a:txBody>
                  <a:tcPr>
                    <a:solidFill>
                      <a:srgbClr val="92D050"/>
                    </a:solidFill>
                  </a:tcPr>
                </a:tc>
                <a:tc>
                  <a:txBody>
                    <a:bodyPr/>
                    <a:lstStyle/>
                    <a:p>
                      <a:endParaRPr lang="en-US" sz="3600" dirty="0"/>
                    </a:p>
                  </a:txBody>
                  <a:tcPr>
                    <a:solidFill>
                      <a:srgbClr val="92D050"/>
                    </a:solidFill>
                  </a:tcPr>
                </a:tc>
                <a:tc>
                  <a:txBody>
                    <a:bodyPr/>
                    <a:lstStyle/>
                    <a:p>
                      <a:endParaRPr lang="en-US" sz="3600" dirty="0"/>
                    </a:p>
                  </a:txBody>
                  <a:tcPr>
                    <a:solidFill>
                      <a:srgbClr val="92D050"/>
                    </a:solidFill>
                  </a:tcPr>
                </a:tc>
                <a:tc>
                  <a:txBody>
                    <a:bodyPr/>
                    <a:lstStyle/>
                    <a:p>
                      <a:endParaRPr lang="en-US" sz="3600" dirty="0"/>
                    </a:p>
                  </a:txBody>
                  <a:tcPr>
                    <a:solidFill>
                      <a:srgbClr val="92D050"/>
                    </a:solidFill>
                  </a:tcPr>
                </a:tc>
                <a:tc>
                  <a:txBody>
                    <a:bodyPr/>
                    <a:lstStyle/>
                    <a:p>
                      <a:endParaRPr lang="en-US" sz="3600" dirty="0"/>
                    </a:p>
                  </a:txBody>
                  <a:tcPr>
                    <a:solidFill>
                      <a:srgbClr val="92D050"/>
                    </a:solidFill>
                  </a:tcPr>
                </a:tc>
                <a:extLst>
                  <a:ext uri="{0D108BD9-81ED-4DB2-BD59-A6C34878D82A}">
                    <a16:rowId xmlns:a16="http://schemas.microsoft.com/office/drawing/2014/main" val="363030056"/>
                  </a:ext>
                </a:extLst>
              </a:tr>
              <a:tr h="670016">
                <a:tc>
                  <a:txBody>
                    <a:bodyPr/>
                    <a:lstStyle/>
                    <a:p>
                      <a:r>
                        <a:rPr lang="en-US" sz="3600" b="1" dirty="0">
                          <a:solidFill>
                            <a:schemeClr val="tx1"/>
                          </a:solidFill>
                          <a:latin typeface="Arial" panose="020B0604020202020204" pitchFamily="34" charset="0"/>
                          <a:cs typeface="Arial" panose="020B0604020202020204" pitchFamily="34" charset="0"/>
                        </a:rPr>
                        <a:t>Delta-10</a:t>
                      </a:r>
                    </a:p>
                  </a:txBody>
                  <a:tcPr>
                    <a:solidFill>
                      <a:srgbClr val="92D050"/>
                    </a:solidFill>
                  </a:tcPr>
                </a:tc>
                <a:tc>
                  <a:txBody>
                    <a:bodyPr/>
                    <a:lstStyle/>
                    <a:p>
                      <a:endParaRPr lang="en-US" sz="3600" dirty="0"/>
                    </a:p>
                  </a:txBody>
                  <a:tcPr>
                    <a:solidFill>
                      <a:srgbClr val="92D050"/>
                    </a:solidFill>
                  </a:tcPr>
                </a:tc>
                <a:tc>
                  <a:txBody>
                    <a:bodyPr/>
                    <a:lstStyle/>
                    <a:p>
                      <a:endParaRPr lang="en-US" sz="3600" dirty="0"/>
                    </a:p>
                  </a:txBody>
                  <a:tcPr>
                    <a:solidFill>
                      <a:srgbClr val="92D050"/>
                    </a:solidFill>
                  </a:tcPr>
                </a:tc>
                <a:tc>
                  <a:txBody>
                    <a:bodyPr/>
                    <a:lstStyle/>
                    <a:p>
                      <a:endParaRPr lang="en-US" sz="3600" dirty="0"/>
                    </a:p>
                  </a:txBody>
                  <a:tcPr>
                    <a:solidFill>
                      <a:srgbClr val="92D050"/>
                    </a:solidFill>
                  </a:tcPr>
                </a:tc>
                <a:tc>
                  <a:txBody>
                    <a:bodyPr/>
                    <a:lstStyle/>
                    <a:p>
                      <a:endParaRPr lang="en-US" sz="3600" dirty="0"/>
                    </a:p>
                  </a:txBody>
                  <a:tcPr>
                    <a:solidFill>
                      <a:srgbClr val="92D050"/>
                    </a:solidFill>
                  </a:tcPr>
                </a:tc>
                <a:extLst>
                  <a:ext uri="{0D108BD9-81ED-4DB2-BD59-A6C34878D82A}">
                    <a16:rowId xmlns:a16="http://schemas.microsoft.com/office/drawing/2014/main" val="1382306677"/>
                  </a:ext>
                </a:extLst>
              </a:tr>
              <a:tr h="670016">
                <a:tc>
                  <a:txBody>
                    <a:bodyPr/>
                    <a:lstStyle/>
                    <a:p>
                      <a:r>
                        <a:rPr lang="en-US" sz="3600" b="1" dirty="0">
                          <a:solidFill>
                            <a:schemeClr val="tx1"/>
                          </a:solidFill>
                          <a:latin typeface="Arial" panose="020B0604020202020204" pitchFamily="34" charset="0"/>
                          <a:cs typeface="Arial" panose="020B0604020202020204" pitchFamily="34" charset="0"/>
                        </a:rPr>
                        <a:t>Delta-11</a:t>
                      </a:r>
                    </a:p>
                  </a:txBody>
                  <a:tcPr>
                    <a:solidFill>
                      <a:srgbClr val="92D050"/>
                    </a:solidFill>
                  </a:tcPr>
                </a:tc>
                <a:tc>
                  <a:txBody>
                    <a:bodyPr/>
                    <a:lstStyle/>
                    <a:p>
                      <a:r>
                        <a:rPr lang="en-US" sz="1800" b="1" dirty="0">
                          <a:solidFill>
                            <a:srgbClr val="336600"/>
                          </a:solidFill>
                          <a:latin typeface="Arial" panose="020B0604020202020204" pitchFamily="34" charset="0"/>
                          <a:cs typeface="Arial" panose="020B0604020202020204" pitchFamily="34" charset="0"/>
                        </a:rPr>
                        <a:t> </a:t>
                      </a:r>
                      <a:endParaRPr lang="en-US" sz="1600" b="1" dirty="0">
                        <a:solidFill>
                          <a:srgbClr val="336600"/>
                        </a:solidFill>
                        <a:latin typeface="Arial" panose="020B0604020202020204" pitchFamily="34" charset="0"/>
                        <a:cs typeface="Arial" panose="020B0604020202020204" pitchFamily="34" charset="0"/>
                      </a:endParaRPr>
                    </a:p>
                  </a:txBody>
                  <a:tcPr anchor="ctr">
                    <a:solidFill>
                      <a:srgbClr val="92D050"/>
                    </a:solidFill>
                  </a:tcPr>
                </a:tc>
                <a:tc>
                  <a:txBody>
                    <a:bodyPr/>
                    <a:lstStyle/>
                    <a:p>
                      <a:endParaRPr lang="en-US" sz="3600" dirty="0"/>
                    </a:p>
                  </a:txBody>
                  <a:tcPr>
                    <a:solidFill>
                      <a:srgbClr val="92D050"/>
                    </a:solidFill>
                  </a:tcPr>
                </a:tc>
                <a:tc>
                  <a:txBody>
                    <a:bodyPr/>
                    <a:lstStyle/>
                    <a:p>
                      <a:endParaRPr lang="en-US" sz="3600" dirty="0"/>
                    </a:p>
                  </a:txBody>
                  <a:tcPr>
                    <a:solidFill>
                      <a:srgbClr val="92D050"/>
                    </a:solidFill>
                  </a:tcPr>
                </a:tc>
                <a:tc>
                  <a:txBody>
                    <a:bodyPr/>
                    <a:lstStyle/>
                    <a:p>
                      <a:endParaRPr lang="en-US" sz="3600" dirty="0"/>
                    </a:p>
                  </a:txBody>
                  <a:tcPr>
                    <a:solidFill>
                      <a:srgbClr val="92D050"/>
                    </a:solidFill>
                  </a:tcPr>
                </a:tc>
                <a:extLst>
                  <a:ext uri="{0D108BD9-81ED-4DB2-BD59-A6C34878D82A}">
                    <a16:rowId xmlns:a16="http://schemas.microsoft.com/office/drawing/2014/main" val="1034156931"/>
                  </a:ext>
                </a:extLst>
              </a:tr>
              <a:tr h="670016">
                <a:tc>
                  <a:txBody>
                    <a:bodyPr/>
                    <a:lstStyle/>
                    <a:p>
                      <a:r>
                        <a:rPr lang="en-US" sz="3600" b="1" dirty="0">
                          <a:solidFill>
                            <a:schemeClr val="tx1"/>
                          </a:solidFill>
                          <a:latin typeface="Arial" panose="020B0604020202020204" pitchFamily="34" charset="0"/>
                          <a:cs typeface="Arial" panose="020B0604020202020204" pitchFamily="34" charset="0"/>
                        </a:rPr>
                        <a:t>HHC</a:t>
                      </a:r>
                    </a:p>
                  </a:txBody>
                  <a:tcPr>
                    <a:solidFill>
                      <a:srgbClr val="92D050"/>
                    </a:solidFill>
                  </a:tcPr>
                </a:tc>
                <a:tc>
                  <a:txBody>
                    <a:bodyPr/>
                    <a:lstStyle/>
                    <a:p>
                      <a:endParaRPr lang="en-US" sz="3600" dirty="0"/>
                    </a:p>
                  </a:txBody>
                  <a:tcPr>
                    <a:solidFill>
                      <a:srgbClr val="92D050"/>
                    </a:solidFill>
                  </a:tcPr>
                </a:tc>
                <a:tc>
                  <a:txBody>
                    <a:bodyPr/>
                    <a:lstStyle/>
                    <a:p>
                      <a:endParaRPr lang="en-US" sz="3600" dirty="0"/>
                    </a:p>
                  </a:txBody>
                  <a:tcPr>
                    <a:solidFill>
                      <a:srgbClr val="92D050"/>
                    </a:solidFill>
                  </a:tcPr>
                </a:tc>
                <a:tc>
                  <a:txBody>
                    <a:bodyPr/>
                    <a:lstStyle/>
                    <a:p>
                      <a:endParaRPr lang="en-US" sz="3600" dirty="0"/>
                    </a:p>
                  </a:txBody>
                  <a:tcPr>
                    <a:solidFill>
                      <a:srgbClr val="92D050"/>
                    </a:solidFill>
                  </a:tcPr>
                </a:tc>
                <a:tc>
                  <a:txBody>
                    <a:bodyPr/>
                    <a:lstStyle/>
                    <a:p>
                      <a:endParaRPr lang="en-US" sz="3600" dirty="0"/>
                    </a:p>
                  </a:txBody>
                  <a:tcPr>
                    <a:solidFill>
                      <a:srgbClr val="92D050"/>
                    </a:solidFill>
                  </a:tcPr>
                </a:tc>
                <a:extLst>
                  <a:ext uri="{0D108BD9-81ED-4DB2-BD59-A6C34878D82A}">
                    <a16:rowId xmlns:a16="http://schemas.microsoft.com/office/drawing/2014/main" val="2672147731"/>
                  </a:ext>
                </a:extLst>
              </a:tr>
              <a:tr h="670016">
                <a:tc>
                  <a:txBody>
                    <a:bodyPr/>
                    <a:lstStyle/>
                    <a:p>
                      <a:r>
                        <a:rPr lang="en-US" sz="3600" b="1" dirty="0">
                          <a:solidFill>
                            <a:schemeClr val="tx1"/>
                          </a:solidFill>
                          <a:latin typeface="Arial" panose="020B0604020202020204" pitchFamily="34" charset="0"/>
                          <a:cs typeface="Arial" panose="020B0604020202020204" pitchFamily="34" charset="0"/>
                        </a:rPr>
                        <a:t>THC-A</a:t>
                      </a:r>
                    </a:p>
                  </a:txBody>
                  <a:tcPr>
                    <a:solidFill>
                      <a:srgbClr val="92D050"/>
                    </a:solidFill>
                  </a:tcPr>
                </a:tc>
                <a:tc>
                  <a:txBody>
                    <a:bodyPr/>
                    <a:lstStyle/>
                    <a:p>
                      <a:pPr algn="ctr"/>
                      <a:endParaRPr lang="en-US" sz="1600" b="1" dirty="0">
                        <a:solidFill>
                          <a:srgbClr val="336600"/>
                        </a:solidFill>
                        <a:latin typeface="Arial" panose="020B0604020202020204" pitchFamily="34" charset="0"/>
                        <a:cs typeface="Arial" panose="020B0604020202020204" pitchFamily="34" charset="0"/>
                      </a:endParaRPr>
                    </a:p>
                  </a:txBody>
                  <a:tcPr marT="91440" marB="91440" anchor="ctr">
                    <a:solidFill>
                      <a:srgbClr val="92D050"/>
                    </a:solidFill>
                  </a:tcPr>
                </a:tc>
                <a:tc>
                  <a:txBody>
                    <a:bodyPr/>
                    <a:lstStyle/>
                    <a:p>
                      <a:pPr algn="ctr"/>
                      <a:endParaRPr lang="en-US" sz="2400" b="1" dirty="0">
                        <a:solidFill>
                          <a:srgbClr val="336600"/>
                        </a:solidFill>
                        <a:latin typeface="Arial" panose="020B0604020202020204" pitchFamily="34" charset="0"/>
                        <a:cs typeface="Arial" panose="020B0604020202020204" pitchFamily="34" charset="0"/>
                      </a:endParaRPr>
                    </a:p>
                  </a:txBody>
                  <a:tcPr anchor="ctr">
                    <a:solidFill>
                      <a:srgbClr val="92D050"/>
                    </a:solidFill>
                  </a:tcPr>
                </a:tc>
                <a:tc>
                  <a:txBody>
                    <a:bodyPr/>
                    <a:lstStyle/>
                    <a:p>
                      <a:endParaRPr lang="en-US" sz="3600" dirty="0"/>
                    </a:p>
                  </a:txBody>
                  <a:tcPr marT="91440" marB="91440" anchor="ctr">
                    <a:solidFill>
                      <a:srgbClr val="92D050"/>
                    </a:solidFill>
                  </a:tcPr>
                </a:tc>
                <a:tc>
                  <a:txBody>
                    <a:bodyPr/>
                    <a:lstStyle/>
                    <a:p>
                      <a:endParaRPr lang="en-US" sz="2400" b="1" dirty="0">
                        <a:solidFill>
                          <a:srgbClr val="006600"/>
                        </a:solidFill>
                        <a:latin typeface="Arial" panose="020B0604020202020204" pitchFamily="34" charset="0"/>
                        <a:cs typeface="Arial" panose="020B0604020202020204" pitchFamily="34" charset="0"/>
                      </a:endParaRPr>
                    </a:p>
                  </a:txBody>
                  <a:tcPr marT="91440" marB="91440" anchor="ctr">
                    <a:solidFill>
                      <a:srgbClr val="92D050"/>
                    </a:solidFill>
                  </a:tcPr>
                </a:tc>
                <a:extLst>
                  <a:ext uri="{0D108BD9-81ED-4DB2-BD59-A6C34878D82A}">
                    <a16:rowId xmlns:a16="http://schemas.microsoft.com/office/drawing/2014/main" val="628218071"/>
                  </a:ext>
                </a:extLst>
              </a:tr>
              <a:tr h="670016">
                <a:tc>
                  <a:txBody>
                    <a:bodyPr/>
                    <a:lstStyle/>
                    <a:p>
                      <a:r>
                        <a:rPr lang="en-US" sz="3600" b="1" dirty="0">
                          <a:solidFill>
                            <a:schemeClr val="tx1"/>
                          </a:solidFill>
                          <a:latin typeface="Arial" panose="020B0604020202020204" pitchFamily="34" charset="0"/>
                          <a:cs typeface="Arial" panose="020B0604020202020204" pitchFamily="34" charset="0"/>
                        </a:rPr>
                        <a:t>THC-P</a:t>
                      </a:r>
                    </a:p>
                  </a:txBody>
                  <a:tcPr>
                    <a:solidFill>
                      <a:srgbClr val="92D050"/>
                    </a:solidFill>
                  </a:tcPr>
                </a:tc>
                <a:tc>
                  <a:txBody>
                    <a:bodyPr/>
                    <a:lstStyle/>
                    <a:p>
                      <a:r>
                        <a:rPr lang="en-US" sz="3600" dirty="0"/>
                        <a:t>          </a:t>
                      </a:r>
                      <a:endParaRPr lang="en-US" sz="3600" dirty="0">
                        <a:solidFill>
                          <a:srgbClr val="336600"/>
                        </a:solidFill>
                      </a:endParaRPr>
                    </a:p>
                  </a:txBody>
                  <a:tcPr>
                    <a:solidFill>
                      <a:srgbClr val="92D050"/>
                    </a:solidFill>
                  </a:tcPr>
                </a:tc>
                <a:tc>
                  <a:txBody>
                    <a:bodyPr/>
                    <a:lstStyle/>
                    <a:p>
                      <a:endParaRPr lang="en-US" sz="3600" dirty="0"/>
                    </a:p>
                  </a:txBody>
                  <a:tcPr>
                    <a:solidFill>
                      <a:srgbClr val="92D050"/>
                    </a:solidFill>
                  </a:tcPr>
                </a:tc>
                <a:tc>
                  <a:txBody>
                    <a:bodyPr/>
                    <a:lstStyle/>
                    <a:p>
                      <a:endParaRPr lang="en-US" sz="3600" dirty="0"/>
                    </a:p>
                  </a:txBody>
                  <a:tcPr>
                    <a:solidFill>
                      <a:srgbClr val="92D050"/>
                    </a:solidFill>
                  </a:tcPr>
                </a:tc>
                <a:tc>
                  <a:txBody>
                    <a:bodyPr/>
                    <a:lstStyle/>
                    <a:p>
                      <a:endParaRPr lang="en-US" sz="3600" dirty="0"/>
                    </a:p>
                  </a:txBody>
                  <a:tcPr>
                    <a:solidFill>
                      <a:srgbClr val="92D050"/>
                    </a:solidFill>
                  </a:tcPr>
                </a:tc>
                <a:extLst>
                  <a:ext uri="{0D108BD9-81ED-4DB2-BD59-A6C34878D82A}">
                    <a16:rowId xmlns:a16="http://schemas.microsoft.com/office/drawing/2014/main" val="921346626"/>
                  </a:ext>
                </a:extLst>
              </a:tr>
            </a:tbl>
          </a:graphicData>
        </a:graphic>
      </p:graphicFrame>
      <p:pic>
        <p:nvPicPr>
          <p:cNvPr id="14" name="Picture 7" descr="marijuana.gif"/>
          <p:cNvPicPr>
            <a:picLocks noChangeAspect="1"/>
          </p:cNvPicPr>
          <p:nvPr/>
        </p:nvPicPr>
        <p:blipFill>
          <a:blip r:embed="rId3" cstate="print"/>
          <a:srcRect/>
          <a:stretch>
            <a:fillRect/>
          </a:stretch>
        </p:blipFill>
        <p:spPr bwMode="auto">
          <a:xfrm>
            <a:off x="3806960" y="2717007"/>
            <a:ext cx="230062" cy="272410"/>
          </a:xfrm>
          <a:prstGeom prst="rect">
            <a:avLst/>
          </a:prstGeom>
          <a:noFill/>
          <a:ln w="9525">
            <a:noFill/>
            <a:miter lim="800000"/>
            <a:headEnd/>
            <a:tailEnd/>
          </a:ln>
        </p:spPr>
      </p:pic>
      <p:pic>
        <p:nvPicPr>
          <p:cNvPr id="17" name="Picture 7" descr="marijuana.gif"/>
          <p:cNvPicPr>
            <a:picLocks noChangeAspect="1"/>
          </p:cNvPicPr>
          <p:nvPr/>
        </p:nvPicPr>
        <p:blipFill>
          <a:blip r:embed="rId3" cstate="print"/>
          <a:srcRect/>
          <a:stretch>
            <a:fillRect/>
          </a:stretch>
        </p:blipFill>
        <p:spPr bwMode="auto">
          <a:xfrm>
            <a:off x="3457434" y="1897722"/>
            <a:ext cx="494186" cy="585151"/>
          </a:xfrm>
          <a:prstGeom prst="rect">
            <a:avLst/>
          </a:prstGeom>
          <a:noFill/>
          <a:ln w="9525">
            <a:noFill/>
            <a:miter lim="800000"/>
            <a:headEnd/>
            <a:tailEnd/>
          </a:ln>
        </p:spPr>
      </p:pic>
      <p:sp>
        <p:nvSpPr>
          <p:cNvPr id="27" name="TextBox 26"/>
          <p:cNvSpPr txBox="1"/>
          <p:nvPr/>
        </p:nvSpPr>
        <p:spPr>
          <a:xfrm>
            <a:off x="5880347" y="3183498"/>
            <a:ext cx="46679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336600"/>
                </a:solidFill>
                <a:effectLst/>
                <a:uLnTx/>
                <a:uFillTx/>
                <a:latin typeface="Arial" panose="020B0604020202020204" pitchFamily="34" charset="0"/>
                <a:ea typeface="+mn-ea"/>
                <a:cs typeface="Arial" panose="020B0604020202020204" pitchFamily="34" charset="0"/>
              </a:rPr>
              <a:t>?</a:t>
            </a: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48420" y="1910088"/>
            <a:ext cx="473125" cy="509519"/>
          </a:xfrm>
          <a:prstGeom prst="rect">
            <a:avLst/>
          </a:prstGeom>
        </p:spPr>
      </p:pic>
      <p:sp>
        <p:nvSpPr>
          <p:cNvPr id="29" name="TextBox 28"/>
          <p:cNvSpPr txBox="1"/>
          <p:nvPr/>
        </p:nvSpPr>
        <p:spPr>
          <a:xfrm>
            <a:off x="9369013" y="2019416"/>
            <a:ext cx="184698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336600"/>
                </a:solidFill>
                <a:effectLst/>
                <a:uLnTx/>
                <a:uFillTx/>
                <a:latin typeface="Arial" panose="020B0604020202020204" pitchFamily="34" charset="0"/>
                <a:ea typeface="+mn-ea"/>
                <a:cs typeface="Arial" panose="020B0604020202020204" pitchFamily="34" charset="0"/>
              </a:rPr>
              <a:t>CBD</a:t>
            </a:r>
            <a:r>
              <a:rPr kumimoji="0" lang="en-US" sz="1800" b="1" i="0" u="none" strike="noStrike" kern="1200" cap="none" spc="0" normalizeH="0" baseline="0" noProof="0" dirty="0" err="1">
                <a:ln>
                  <a:noFill/>
                </a:ln>
                <a:solidFill>
                  <a:srgbClr val="336600"/>
                </a:solidFill>
                <a:effectLst/>
                <a:uLnTx/>
                <a:uFillTx/>
                <a:latin typeface="Arial" panose="020B0604020202020204" pitchFamily="34" charset="0"/>
                <a:ea typeface="+mn-ea"/>
                <a:cs typeface="Arial" panose="020B0604020202020204" pitchFamily="34" charset="0"/>
                <a:sym typeface="Wingdings" panose="05000000000000000000" pitchFamily="2" charset="2"/>
              </a:rPr>
              <a:t>solvents</a:t>
            </a:r>
            <a:endParaRPr kumimoji="0" lang="en-US" sz="1800" b="1" i="0" u="none" strike="noStrike" kern="1200" cap="none" spc="0" normalizeH="0" baseline="0" noProof="0" dirty="0">
              <a:ln>
                <a:noFill/>
              </a:ln>
              <a:solidFill>
                <a:srgbClr val="336600"/>
              </a:solidFill>
              <a:effectLst/>
              <a:uLnTx/>
              <a:uFillTx/>
              <a:latin typeface="Arial" panose="020B0604020202020204" pitchFamily="34" charset="0"/>
              <a:ea typeface="+mn-ea"/>
              <a:cs typeface="Arial" panose="020B0604020202020204" pitchFamily="34" charset="0"/>
            </a:endParaRPr>
          </a:p>
        </p:txBody>
      </p:sp>
      <p:sp>
        <p:nvSpPr>
          <p:cNvPr id="33" name="TextBox 32"/>
          <p:cNvSpPr txBox="1"/>
          <p:nvPr/>
        </p:nvSpPr>
        <p:spPr>
          <a:xfrm>
            <a:off x="9369013" y="4687081"/>
            <a:ext cx="184698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336600"/>
                </a:solidFill>
                <a:effectLst/>
                <a:uLnTx/>
                <a:uFillTx/>
                <a:latin typeface="Arial" panose="020B0604020202020204" pitchFamily="34" charset="0"/>
                <a:ea typeface="+mn-ea"/>
                <a:cs typeface="Arial" panose="020B0604020202020204" pitchFamily="34" charset="0"/>
              </a:rPr>
              <a:t>CBD</a:t>
            </a:r>
            <a:r>
              <a:rPr kumimoji="0" lang="en-US" sz="1800" b="1" i="0" u="none" strike="noStrike" kern="1200" cap="none" spc="0" normalizeH="0" baseline="0" noProof="0" dirty="0" err="1">
                <a:ln>
                  <a:noFill/>
                </a:ln>
                <a:solidFill>
                  <a:srgbClr val="336600"/>
                </a:solidFill>
                <a:effectLst/>
                <a:uLnTx/>
                <a:uFillTx/>
                <a:latin typeface="Arial" panose="020B0604020202020204" pitchFamily="34" charset="0"/>
                <a:ea typeface="+mn-ea"/>
                <a:cs typeface="Arial" panose="020B0604020202020204" pitchFamily="34" charset="0"/>
                <a:sym typeface="Wingdings" panose="05000000000000000000" pitchFamily="2" charset="2"/>
              </a:rPr>
              <a:t>solvents</a:t>
            </a:r>
            <a:endParaRPr kumimoji="0" lang="en-US" sz="1800" b="1" i="0" u="none" strike="noStrike" kern="1200" cap="none" spc="0" normalizeH="0" baseline="0" noProof="0" dirty="0">
              <a:ln>
                <a:noFill/>
              </a:ln>
              <a:solidFill>
                <a:srgbClr val="336600"/>
              </a:solidFill>
              <a:effectLst/>
              <a:uLnTx/>
              <a:uFillTx/>
              <a:latin typeface="Arial" panose="020B0604020202020204" pitchFamily="34" charset="0"/>
              <a:ea typeface="+mn-ea"/>
              <a:cs typeface="Arial" panose="020B0604020202020204" pitchFamily="34" charset="0"/>
            </a:endParaRPr>
          </a:p>
        </p:txBody>
      </p:sp>
      <p:sp>
        <p:nvSpPr>
          <p:cNvPr id="36" name="TextBox 35"/>
          <p:cNvSpPr txBox="1"/>
          <p:nvPr/>
        </p:nvSpPr>
        <p:spPr>
          <a:xfrm>
            <a:off x="9363630" y="2635211"/>
            <a:ext cx="184698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6600"/>
                </a:solidFill>
                <a:effectLst/>
                <a:uLnTx/>
                <a:uFillTx/>
                <a:latin typeface="Arial" panose="020B0604020202020204" pitchFamily="34" charset="0"/>
                <a:ea typeface="+mn-ea"/>
                <a:cs typeface="Arial" panose="020B0604020202020204" pitchFamily="34" charset="0"/>
              </a:rPr>
              <a:t>CBD</a:t>
            </a:r>
            <a:r>
              <a:rPr kumimoji="0" lang="en-US" sz="1800" b="1" i="0" u="none" strike="noStrike" kern="1200" cap="none" spc="0" normalizeH="0" baseline="0" noProof="0" dirty="0" err="1">
                <a:ln>
                  <a:noFill/>
                </a:ln>
                <a:solidFill>
                  <a:srgbClr val="006600"/>
                </a:solidFill>
                <a:effectLst/>
                <a:uLnTx/>
                <a:uFillTx/>
                <a:latin typeface="Arial" panose="020B0604020202020204" pitchFamily="34" charset="0"/>
                <a:ea typeface="+mn-ea"/>
                <a:cs typeface="Arial" panose="020B0604020202020204" pitchFamily="34" charset="0"/>
                <a:sym typeface="Wingdings" panose="05000000000000000000" pitchFamily="2" charset="2"/>
              </a:rPr>
              <a:t>solvents</a:t>
            </a:r>
            <a:endParaRPr kumimoji="0" lang="en-US" sz="1800" b="1" i="0" u="none" strike="noStrike" kern="1200" cap="none" spc="0" normalizeH="0" baseline="0" noProof="0" dirty="0">
              <a:ln>
                <a:noFill/>
              </a:ln>
              <a:solidFill>
                <a:srgbClr val="006600"/>
              </a:solidFill>
              <a:effectLst/>
              <a:uLnTx/>
              <a:uFillTx/>
              <a:latin typeface="Arial" panose="020B0604020202020204" pitchFamily="34" charset="0"/>
              <a:ea typeface="+mn-ea"/>
              <a:cs typeface="Arial" panose="020B0604020202020204" pitchFamily="34" charset="0"/>
            </a:endParaRPr>
          </a:p>
        </p:txBody>
      </p:sp>
      <p:sp>
        <p:nvSpPr>
          <p:cNvPr id="37" name="TextBox 36"/>
          <p:cNvSpPr txBox="1"/>
          <p:nvPr/>
        </p:nvSpPr>
        <p:spPr>
          <a:xfrm>
            <a:off x="9361340" y="5383783"/>
            <a:ext cx="184698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336600"/>
                </a:solidFill>
                <a:effectLst/>
                <a:uLnTx/>
                <a:uFillTx/>
                <a:latin typeface="Arial" panose="020B0604020202020204" pitchFamily="34" charset="0"/>
                <a:ea typeface="+mn-ea"/>
                <a:cs typeface="Arial" panose="020B0604020202020204" pitchFamily="34" charset="0"/>
              </a:rPr>
              <a:t>CBD</a:t>
            </a:r>
            <a:r>
              <a:rPr kumimoji="0" lang="en-US" sz="1800" b="1" i="0" u="none" strike="noStrike" kern="1200" cap="none" spc="0" normalizeH="0" baseline="0" noProof="0" dirty="0" err="1">
                <a:ln>
                  <a:noFill/>
                </a:ln>
                <a:solidFill>
                  <a:srgbClr val="336600"/>
                </a:solidFill>
                <a:effectLst/>
                <a:uLnTx/>
                <a:uFillTx/>
                <a:latin typeface="Arial" panose="020B0604020202020204" pitchFamily="34" charset="0"/>
                <a:ea typeface="+mn-ea"/>
                <a:cs typeface="Arial" panose="020B0604020202020204" pitchFamily="34" charset="0"/>
                <a:sym typeface="Wingdings" panose="05000000000000000000" pitchFamily="2" charset="2"/>
              </a:rPr>
              <a:t>solvents</a:t>
            </a:r>
            <a:endParaRPr kumimoji="0" lang="en-US" sz="1800" b="1" i="0" u="none" strike="noStrike" kern="1200" cap="none" spc="0" normalizeH="0" baseline="0" noProof="0" dirty="0">
              <a:ln>
                <a:noFill/>
              </a:ln>
              <a:solidFill>
                <a:srgbClr val="336600"/>
              </a:solidFill>
              <a:effectLst/>
              <a:uLnTx/>
              <a:uFillTx/>
              <a:latin typeface="Arial" panose="020B0604020202020204" pitchFamily="34" charset="0"/>
              <a:ea typeface="+mn-ea"/>
              <a:cs typeface="Arial" panose="020B0604020202020204" pitchFamily="34" charset="0"/>
            </a:endParaRPr>
          </a:p>
        </p:txBody>
      </p:sp>
      <p:sp>
        <p:nvSpPr>
          <p:cNvPr id="44" name="TextBox 43"/>
          <p:cNvSpPr txBox="1"/>
          <p:nvPr/>
        </p:nvSpPr>
        <p:spPr>
          <a:xfrm>
            <a:off x="9361340" y="3321997"/>
            <a:ext cx="184698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336600"/>
                </a:solidFill>
                <a:effectLst/>
                <a:uLnTx/>
                <a:uFillTx/>
                <a:latin typeface="Arial" panose="020B0604020202020204" pitchFamily="34" charset="0"/>
                <a:ea typeface="+mn-ea"/>
                <a:cs typeface="Arial" panose="020B0604020202020204" pitchFamily="34" charset="0"/>
              </a:rPr>
              <a:t>CBD</a:t>
            </a:r>
            <a:r>
              <a:rPr kumimoji="0" lang="en-US" sz="1800" b="1" i="0" u="none" strike="noStrike" kern="1200" cap="none" spc="0" normalizeH="0" baseline="0" noProof="0" dirty="0" err="1">
                <a:ln>
                  <a:noFill/>
                </a:ln>
                <a:solidFill>
                  <a:srgbClr val="336600"/>
                </a:solidFill>
                <a:effectLst/>
                <a:uLnTx/>
                <a:uFillTx/>
                <a:latin typeface="Arial" panose="020B0604020202020204" pitchFamily="34" charset="0"/>
                <a:ea typeface="+mn-ea"/>
                <a:cs typeface="Arial" panose="020B0604020202020204" pitchFamily="34" charset="0"/>
                <a:sym typeface="Wingdings" panose="05000000000000000000" pitchFamily="2" charset="2"/>
              </a:rPr>
              <a:t>solvents</a:t>
            </a:r>
            <a:endParaRPr kumimoji="0" lang="en-US" sz="1800" b="1" i="0" u="none" strike="noStrike" kern="1200" cap="none" spc="0" normalizeH="0" baseline="0" noProof="0" dirty="0">
              <a:ln>
                <a:noFill/>
              </a:ln>
              <a:solidFill>
                <a:srgbClr val="336600"/>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46" name="TextBox 45"/>
              <p:cNvSpPr txBox="1"/>
              <p:nvPr/>
            </p:nvSpPr>
            <p:spPr>
              <a:xfrm>
                <a:off x="6886435" y="2570797"/>
                <a:ext cx="837089"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2800" b="1" i="1" u="none" strike="noStrike" kern="1200" cap="none" spc="0" normalizeH="0" baseline="0" noProof="0" smtClean="0">
                        <a:ln>
                          <a:noFill/>
                        </a:ln>
                        <a:solidFill>
                          <a:srgbClr val="336600"/>
                        </a:solidFill>
                        <a:effectLst/>
                        <a:uLnTx/>
                        <a:uFillTx/>
                        <a:latin typeface="Cambria Math" panose="02040503050406030204" pitchFamily="18" charset="0"/>
                        <a:ea typeface="Cambria Math" panose="02040503050406030204" pitchFamily="18" charset="0"/>
                        <a:cs typeface="Arial" panose="020B0604020202020204" pitchFamily="34" charset="0"/>
                      </a:rPr>
                      <m:t>𝚫</m:t>
                    </m:r>
                  </m:oMath>
                </a14:m>
                <a:r>
                  <a:rPr kumimoji="0" lang="en-US" sz="2800" b="1" i="0" u="none" strike="noStrike" kern="1200" cap="none" spc="0" normalizeH="0" baseline="0" noProof="0" dirty="0">
                    <a:ln>
                      <a:noFill/>
                    </a:ln>
                    <a:solidFill>
                      <a:srgbClr val="336600"/>
                    </a:solidFill>
                    <a:effectLst/>
                    <a:uLnTx/>
                    <a:uFillTx/>
                    <a:latin typeface="Arial" panose="020B0604020202020204" pitchFamily="34" charset="0"/>
                    <a:ea typeface="+mn-ea"/>
                    <a:cs typeface="Arial" panose="020B0604020202020204" pitchFamily="34" charset="0"/>
                  </a:rPr>
                  <a:t>9?</a:t>
                </a:r>
              </a:p>
            </p:txBody>
          </p:sp>
        </mc:Choice>
        <mc:Fallback xmlns="">
          <p:sp>
            <p:nvSpPr>
              <p:cNvPr id="46" name="TextBox 45"/>
              <p:cNvSpPr txBox="1">
                <a:spLocks noRot="1" noChangeAspect="1" noMove="1" noResize="1" noEditPoints="1" noAdjustHandles="1" noChangeArrowheads="1" noChangeShapeType="1" noTextEdit="1"/>
              </p:cNvSpPr>
              <p:nvPr/>
            </p:nvSpPr>
            <p:spPr>
              <a:xfrm>
                <a:off x="6886435" y="2570797"/>
                <a:ext cx="837089" cy="523220"/>
              </a:xfrm>
              <a:prstGeom prst="rect">
                <a:avLst/>
              </a:prstGeom>
              <a:blipFill>
                <a:blip r:embed="rId5"/>
                <a:stretch>
                  <a:fillRect t="-12791" r="-13139" b="-31395"/>
                </a:stretch>
              </a:blipFill>
            </p:spPr>
            <p:txBody>
              <a:bodyPr/>
              <a:lstStyle/>
              <a:p>
                <a:r>
                  <a:rPr lang="en-US">
                    <a:noFill/>
                  </a:rPr>
                  <a:t> </a:t>
                </a:r>
              </a:p>
            </p:txBody>
          </p:sp>
        </mc:Fallback>
      </mc:AlternateContent>
      <p:pic>
        <p:nvPicPr>
          <p:cNvPr id="47" name="Picture 46"/>
          <p:cNvPicPr>
            <a:picLocks noChangeAspect="1"/>
          </p:cNvPicPr>
          <p:nvPr/>
        </p:nvPicPr>
        <p:blipFill>
          <a:blip r:embed="rId6"/>
          <a:stretch>
            <a:fillRect/>
          </a:stretch>
        </p:blipFill>
        <p:spPr>
          <a:xfrm>
            <a:off x="5203420" y="1995872"/>
            <a:ext cx="646232" cy="384081"/>
          </a:xfrm>
          <a:prstGeom prst="rect">
            <a:avLst/>
          </a:prstGeom>
        </p:spPr>
      </p:pic>
      <mc:AlternateContent xmlns:mc="http://schemas.openxmlformats.org/markup-compatibility/2006" xmlns:a14="http://schemas.microsoft.com/office/drawing/2010/main">
        <mc:Choice Requires="a14">
          <p:sp>
            <p:nvSpPr>
              <p:cNvPr id="42" name="TextBox 41"/>
              <p:cNvSpPr txBox="1"/>
              <p:nvPr/>
            </p:nvSpPr>
            <p:spPr>
              <a:xfrm>
                <a:off x="6906400" y="5299533"/>
                <a:ext cx="837089"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2800" b="1" i="1" u="none" strike="noStrike" kern="1200" cap="none" spc="0" normalizeH="0" baseline="0" noProof="0" smtClean="0">
                        <a:ln>
                          <a:noFill/>
                        </a:ln>
                        <a:solidFill>
                          <a:srgbClr val="336600"/>
                        </a:solidFill>
                        <a:effectLst/>
                        <a:uLnTx/>
                        <a:uFillTx/>
                        <a:latin typeface="Cambria Math" panose="02040503050406030204" pitchFamily="18" charset="0"/>
                        <a:ea typeface="Cambria Math" panose="02040503050406030204" pitchFamily="18" charset="0"/>
                        <a:cs typeface="Arial" panose="020B0604020202020204" pitchFamily="34" charset="0"/>
                      </a:rPr>
                      <m:t>𝚫</m:t>
                    </m:r>
                  </m:oMath>
                </a14:m>
                <a:r>
                  <a:rPr kumimoji="0" lang="en-US" sz="2800" b="1" i="0" u="none" strike="noStrike" kern="1200" cap="none" spc="0" normalizeH="0" baseline="0" noProof="0" dirty="0">
                    <a:ln>
                      <a:noFill/>
                    </a:ln>
                    <a:solidFill>
                      <a:srgbClr val="336600"/>
                    </a:solidFill>
                    <a:effectLst/>
                    <a:uLnTx/>
                    <a:uFillTx/>
                    <a:latin typeface="Arial" panose="020B0604020202020204" pitchFamily="34" charset="0"/>
                    <a:ea typeface="+mn-ea"/>
                    <a:cs typeface="Arial" panose="020B0604020202020204" pitchFamily="34" charset="0"/>
                  </a:rPr>
                  <a:t>9?</a:t>
                </a:r>
              </a:p>
            </p:txBody>
          </p:sp>
        </mc:Choice>
        <mc:Fallback xmlns="">
          <p:sp>
            <p:nvSpPr>
              <p:cNvPr id="42" name="TextBox 41"/>
              <p:cNvSpPr txBox="1">
                <a:spLocks noRot="1" noChangeAspect="1" noMove="1" noResize="1" noEditPoints="1" noAdjustHandles="1" noChangeArrowheads="1" noChangeShapeType="1" noTextEdit="1"/>
              </p:cNvSpPr>
              <p:nvPr/>
            </p:nvSpPr>
            <p:spPr>
              <a:xfrm>
                <a:off x="6906400" y="5299533"/>
                <a:ext cx="837089" cy="523220"/>
              </a:xfrm>
              <a:prstGeom prst="rect">
                <a:avLst/>
              </a:prstGeom>
              <a:blipFill>
                <a:blip r:embed="rId7"/>
                <a:stretch>
                  <a:fillRect t="-11628" r="-13139" b="-31395"/>
                </a:stretch>
              </a:blipFill>
            </p:spPr>
            <p:txBody>
              <a:bodyPr/>
              <a:lstStyle/>
              <a:p>
                <a:r>
                  <a:rPr lang="en-US">
                    <a:noFill/>
                  </a:rPr>
                  <a:t> </a:t>
                </a:r>
              </a:p>
            </p:txBody>
          </p:sp>
        </mc:Fallback>
      </mc:AlternateContent>
      <p:pic>
        <p:nvPicPr>
          <p:cNvPr id="7" name="Picture 6"/>
          <p:cNvPicPr>
            <a:picLocks noChangeAspect="1"/>
          </p:cNvPicPr>
          <p:nvPr/>
        </p:nvPicPr>
        <p:blipFill>
          <a:blip r:embed="rId8"/>
          <a:stretch>
            <a:fillRect/>
          </a:stretch>
        </p:blipFill>
        <p:spPr>
          <a:xfrm>
            <a:off x="6886435" y="3186418"/>
            <a:ext cx="951058" cy="749873"/>
          </a:xfrm>
          <a:prstGeom prst="rect">
            <a:avLst/>
          </a:prstGeom>
        </p:spPr>
      </p:pic>
      <p:pic>
        <p:nvPicPr>
          <p:cNvPr id="22" name="Picture 21"/>
          <p:cNvPicPr>
            <a:picLocks noChangeAspect="1"/>
          </p:cNvPicPr>
          <p:nvPr/>
        </p:nvPicPr>
        <p:blipFill>
          <a:blip r:embed="rId9"/>
          <a:stretch>
            <a:fillRect/>
          </a:stretch>
        </p:blipFill>
        <p:spPr>
          <a:xfrm>
            <a:off x="5685802" y="4451894"/>
            <a:ext cx="835224" cy="969348"/>
          </a:xfrm>
          <a:prstGeom prst="rect">
            <a:avLst/>
          </a:prstGeom>
        </p:spPr>
      </p:pic>
      <mc:AlternateContent xmlns:mc="http://schemas.openxmlformats.org/markup-compatibility/2006" xmlns:a14="http://schemas.microsoft.com/office/drawing/2010/main">
        <mc:Choice Requires="a14">
          <p:sp>
            <p:nvSpPr>
              <p:cNvPr id="54" name="TextBox 53"/>
              <p:cNvSpPr txBox="1"/>
              <p:nvPr/>
            </p:nvSpPr>
            <p:spPr>
              <a:xfrm>
                <a:off x="6894643" y="4642523"/>
                <a:ext cx="837089"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2800" b="1" i="1" u="none" strike="noStrike" kern="1200" cap="none" spc="0" normalizeH="0" baseline="0" noProof="0" smtClean="0">
                        <a:ln>
                          <a:noFill/>
                        </a:ln>
                        <a:solidFill>
                          <a:srgbClr val="336600"/>
                        </a:solidFill>
                        <a:effectLst/>
                        <a:uLnTx/>
                        <a:uFillTx/>
                        <a:latin typeface="Cambria Math" panose="02040503050406030204" pitchFamily="18" charset="0"/>
                        <a:ea typeface="Cambria Math" panose="02040503050406030204" pitchFamily="18" charset="0"/>
                        <a:cs typeface="Arial" panose="020B0604020202020204" pitchFamily="34" charset="0"/>
                      </a:rPr>
                      <m:t>𝚫</m:t>
                    </m:r>
                  </m:oMath>
                </a14:m>
                <a:r>
                  <a:rPr kumimoji="0" lang="en-US" sz="2800" b="1" i="0" u="none" strike="noStrike" kern="1200" cap="none" spc="0" normalizeH="0" baseline="0" noProof="0" dirty="0">
                    <a:ln>
                      <a:noFill/>
                    </a:ln>
                    <a:solidFill>
                      <a:srgbClr val="336600"/>
                    </a:solidFill>
                    <a:effectLst/>
                    <a:uLnTx/>
                    <a:uFillTx/>
                    <a:latin typeface="Arial" panose="020B0604020202020204" pitchFamily="34" charset="0"/>
                    <a:ea typeface="+mn-ea"/>
                    <a:cs typeface="Arial" panose="020B0604020202020204" pitchFamily="34" charset="0"/>
                  </a:rPr>
                  <a:t>9?</a:t>
                </a:r>
              </a:p>
            </p:txBody>
          </p:sp>
        </mc:Choice>
        <mc:Fallback xmlns="">
          <p:sp>
            <p:nvSpPr>
              <p:cNvPr id="54" name="TextBox 53"/>
              <p:cNvSpPr txBox="1">
                <a:spLocks noRot="1" noChangeAspect="1" noMove="1" noResize="1" noEditPoints="1" noAdjustHandles="1" noChangeArrowheads="1" noChangeShapeType="1" noTextEdit="1"/>
              </p:cNvSpPr>
              <p:nvPr/>
            </p:nvSpPr>
            <p:spPr>
              <a:xfrm>
                <a:off x="6894643" y="4642523"/>
                <a:ext cx="837089" cy="523220"/>
              </a:xfrm>
              <a:prstGeom prst="rect">
                <a:avLst/>
              </a:prstGeom>
              <a:blipFill>
                <a:blip r:embed="rId10"/>
                <a:stretch>
                  <a:fillRect t="-12941" r="-13869" b="-32941"/>
                </a:stretch>
              </a:blipFill>
            </p:spPr>
            <p:txBody>
              <a:bodyPr/>
              <a:lstStyle/>
              <a:p>
                <a:r>
                  <a:rPr lang="en-US">
                    <a:noFill/>
                  </a:rPr>
                  <a:t> </a:t>
                </a:r>
              </a:p>
            </p:txBody>
          </p:sp>
        </mc:Fallback>
      </mc:AlternateContent>
      <p:pic>
        <p:nvPicPr>
          <p:cNvPr id="25" name="Picture 24"/>
          <p:cNvPicPr>
            <a:picLocks noChangeAspect="1"/>
          </p:cNvPicPr>
          <p:nvPr/>
        </p:nvPicPr>
        <p:blipFill>
          <a:blip r:embed="rId11"/>
          <a:stretch>
            <a:fillRect/>
          </a:stretch>
        </p:blipFill>
        <p:spPr>
          <a:xfrm>
            <a:off x="8798089" y="2593857"/>
            <a:ext cx="390178" cy="530398"/>
          </a:xfrm>
          <a:prstGeom prst="rect">
            <a:avLst/>
          </a:prstGeom>
        </p:spPr>
      </p:pic>
      <p:pic>
        <p:nvPicPr>
          <p:cNvPr id="55" name="Picture 5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798089" y="3261376"/>
            <a:ext cx="385598" cy="530197"/>
          </a:xfrm>
          <a:prstGeom prst="rect">
            <a:avLst/>
          </a:prstGeom>
        </p:spPr>
      </p:pic>
      <p:pic>
        <p:nvPicPr>
          <p:cNvPr id="56" name="Picture 5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813435" y="1918900"/>
            <a:ext cx="385598" cy="530197"/>
          </a:xfrm>
          <a:prstGeom prst="rect">
            <a:avLst/>
          </a:prstGeom>
        </p:spPr>
      </p:pic>
      <p:pic>
        <p:nvPicPr>
          <p:cNvPr id="11" name="Picture 10"/>
          <p:cNvPicPr>
            <a:picLocks noChangeAspect="1"/>
          </p:cNvPicPr>
          <p:nvPr/>
        </p:nvPicPr>
        <p:blipFill>
          <a:blip r:embed="rId11"/>
          <a:stretch>
            <a:fillRect/>
          </a:stretch>
        </p:blipFill>
        <p:spPr>
          <a:xfrm>
            <a:off x="8800641" y="4628572"/>
            <a:ext cx="390178" cy="530398"/>
          </a:xfrm>
          <a:prstGeom prst="rect">
            <a:avLst/>
          </a:prstGeom>
        </p:spPr>
      </p:pic>
      <p:sp>
        <p:nvSpPr>
          <p:cNvPr id="50" name="TextBox 49"/>
          <p:cNvSpPr txBox="1"/>
          <p:nvPr/>
        </p:nvSpPr>
        <p:spPr>
          <a:xfrm>
            <a:off x="5880347" y="1852933"/>
            <a:ext cx="46679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336600"/>
                </a:solidFill>
                <a:effectLst/>
                <a:uLnTx/>
                <a:uFillTx/>
                <a:latin typeface="Arial" panose="020B0604020202020204" pitchFamily="34" charset="0"/>
                <a:ea typeface="+mn-ea"/>
                <a:cs typeface="Arial" panose="020B0604020202020204" pitchFamily="34" charset="0"/>
              </a:rPr>
              <a:t>?</a:t>
            </a:r>
          </a:p>
        </p:txBody>
      </p:sp>
      <p:pic>
        <p:nvPicPr>
          <p:cNvPr id="51" name="Picture 50"/>
          <p:cNvPicPr>
            <a:picLocks noChangeAspect="1"/>
          </p:cNvPicPr>
          <p:nvPr/>
        </p:nvPicPr>
        <p:blipFill>
          <a:blip r:embed="rId6"/>
          <a:stretch>
            <a:fillRect/>
          </a:stretch>
        </p:blipFill>
        <p:spPr>
          <a:xfrm>
            <a:off x="5203420" y="2656474"/>
            <a:ext cx="646232" cy="384081"/>
          </a:xfrm>
          <a:prstGeom prst="rect">
            <a:avLst/>
          </a:prstGeom>
        </p:spPr>
      </p:pic>
      <p:sp>
        <p:nvSpPr>
          <p:cNvPr id="58" name="TextBox 57"/>
          <p:cNvSpPr txBox="1"/>
          <p:nvPr/>
        </p:nvSpPr>
        <p:spPr>
          <a:xfrm>
            <a:off x="5881771" y="2505425"/>
            <a:ext cx="46679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336600"/>
                </a:solidFill>
                <a:effectLst/>
                <a:uLnTx/>
                <a:uFillTx/>
                <a:latin typeface="Arial" panose="020B0604020202020204" pitchFamily="34" charset="0"/>
                <a:ea typeface="+mn-ea"/>
                <a:cs typeface="Arial" panose="020B0604020202020204" pitchFamily="34" charset="0"/>
              </a:rPr>
              <a:t>?</a:t>
            </a:r>
          </a:p>
        </p:txBody>
      </p:sp>
      <p:pic>
        <p:nvPicPr>
          <p:cNvPr id="59" name="Picture 58"/>
          <p:cNvPicPr>
            <a:picLocks noChangeAspect="1"/>
          </p:cNvPicPr>
          <p:nvPr/>
        </p:nvPicPr>
        <p:blipFill>
          <a:blip r:embed="rId6"/>
          <a:stretch>
            <a:fillRect/>
          </a:stretch>
        </p:blipFill>
        <p:spPr>
          <a:xfrm>
            <a:off x="5217790" y="3324873"/>
            <a:ext cx="646232" cy="384081"/>
          </a:xfrm>
          <a:prstGeom prst="rect">
            <a:avLst/>
          </a:prstGeom>
        </p:spPr>
      </p:pic>
      <p:pic>
        <p:nvPicPr>
          <p:cNvPr id="60" name="Picture 59"/>
          <p:cNvPicPr>
            <a:picLocks noChangeAspect="1"/>
          </p:cNvPicPr>
          <p:nvPr/>
        </p:nvPicPr>
        <p:blipFill>
          <a:blip r:embed="rId11"/>
          <a:stretch>
            <a:fillRect/>
          </a:stretch>
        </p:blipFill>
        <p:spPr>
          <a:xfrm>
            <a:off x="8793509" y="5321054"/>
            <a:ext cx="390178" cy="530398"/>
          </a:xfrm>
          <a:prstGeom prst="rect">
            <a:avLst/>
          </a:prstGeom>
        </p:spPr>
      </p:pic>
      <p:sp>
        <p:nvSpPr>
          <p:cNvPr id="61" name="TextBox 60"/>
          <p:cNvSpPr txBox="1"/>
          <p:nvPr/>
        </p:nvSpPr>
        <p:spPr>
          <a:xfrm>
            <a:off x="5868067" y="5221043"/>
            <a:ext cx="46679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336600"/>
                </a:solidFill>
                <a:effectLst/>
                <a:uLnTx/>
                <a:uFillTx/>
                <a:latin typeface="Arial" panose="020B0604020202020204" pitchFamily="34" charset="0"/>
                <a:ea typeface="+mn-ea"/>
                <a:cs typeface="Arial" panose="020B0604020202020204" pitchFamily="34" charset="0"/>
              </a:rPr>
              <a:t>?</a:t>
            </a:r>
          </a:p>
        </p:txBody>
      </p:sp>
      <p:pic>
        <p:nvPicPr>
          <p:cNvPr id="62" name="Picture 61"/>
          <p:cNvPicPr>
            <a:picLocks noChangeAspect="1"/>
          </p:cNvPicPr>
          <p:nvPr/>
        </p:nvPicPr>
        <p:blipFill>
          <a:blip r:embed="rId6"/>
          <a:stretch>
            <a:fillRect/>
          </a:stretch>
        </p:blipFill>
        <p:spPr>
          <a:xfrm>
            <a:off x="5203420" y="5369103"/>
            <a:ext cx="646232" cy="384081"/>
          </a:xfrm>
          <a:prstGeom prst="rect">
            <a:avLst/>
          </a:prstGeom>
        </p:spPr>
      </p:pic>
      <p:pic>
        <p:nvPicPr>
          <p:cNvPr id="64" name="Picture 63"/>
          <p:cNvPicPr>
            <a:picLocks noChangeAspect="1"/>
          </p:cNvPicPr>
          <p:nvPr/>
        </p:nvPicPr>
        <p:blipFill>
          <a:blip r:embed="rId6"/>
          <a:stretch>
            <a:fillRect/>
          </a:stretch>
        </p:blipFill>
        <p:spPr>
          <a:xfrm>
            <a:off x="5215754" y="4708384"/>
            <a:ext cx="646232" cy="384081"/>
          </a:xfrm>
          <a:prstGeom prst="rect">
            <a:avLst/>
          </a:prstGeom>
        </p:spPr>
      </p:pic>
      <p:pic>
        <p:nvPicPr>
          <p:cNvPr id="39" name="Picture 38"/>
          <p:cNvPicPr>
            <a:picLocks noChangeAspect="1"/>
          </p:cNvPicPr>
          <p:nvPr/>
        </p:nvPicPr>
        <p:blipFill>
          <a:blip r:embed="rId9"/>
          <a:stretch>
            <a:fillRect/>
          </a:stretch>
        </p:blipFill>
        <p:spPr>
          <a:xfrm>
            <a:off x="4410054" y="3090478"/>
            <a:ext cx="835224" cy="969348"/>
          </a:xfrm>
          <a:prstGeom prst="rect">
            <a:avLst/>
          </a:prstGeom>
        </p:spPr>
      </p:pic>
      <p:pic>
        <p:nvPicPr>
          <p:cNvPr id="41" name="Picture 7" descr="marijuana.gif"/>
          <p:cNvPicPr>
            <a:picLocks noChangeAspect="1"/>
          </p:cNvPicPr>
          <p:nvPr/>
        </p:nvPicPr>
        <p:blipFill>
          <a:blip r:embed="rId3" cstate="print"/>
          <a:srcRect/>
          <a:stretch>
            <a:fillRect/>
          </a:stretch>
        </p:blipFill>
        <p:spPr bwMode="auto">
          <a:xfrm>
            <a:off x="3762134" y="4546866"/>
            <a:ext cx="494186" cy="585151"/>
          </a:xfrm>
          <a:prstGeom prst="rect">
            <a:avLst/>
          </a:prstGeom>
          <a:noFill/>
          <a:ln w="9525">
            <a:noFill/>
            <a:miter lim="800000"/>
            <a:headEnd/>
            <a:tailEnd/>
          </a:ln>
        </p:spPr>
      </p:pic>
      <p:pic>
        <p:nvPicPr>
          <p:cNvPr id="43" name="Picture 7" descr="marijuana.gif"/>
          <p:cNvPicPr>
            <a:picLocks noChangeAspect="1"/>
          </p:cNvPicPr>
          <p:nvPr/>
        </p:nvPicPr>
        <p:blipFill>
          <a:blip r:embed="rId3" cstate="print"/>
          <a:srcRect/>
          <a:stretch>
            <a:fillRect/>
          </a:stretch>
        </p:blipFill>
        <p:spPr bwMode="auto">
          <a:xfrm>
            <a:off x="3788462" y="3247185"/>
            <a:ext cx="494186" cy="585151"/>
          </a:xfrm>
          <a:prstGeom prst="rect">
            <a:avLst/>
          </a:prstGeom>
          <a:noFill/>
          <a:ln w="9525">
            <a:noFill/>
            <a:miter lim="800000"/>
            <a:headEnd/>
            <a:tailEnd/>
          </a:ln>
        </p:spPr>
      </p:pic>
      <p:pic>
        <p:nvPicPr>
          <p:cNvPr id="48" name="Picture 7" descr="marijuana.gif"/>
          <p:cNvPicPr>
            <a:picLocks noChangeAspect="1"/>
          </p:cNvPicPr>
          <p:nvPr/>
        </p:nvPicPr>
        <p:blipFill>
          <a:blip r:embed="rId3" cstate="print"/>
          <a:srcRect/>
          <a:stretch>
            <a:fillRect/>
          </a:stretch>
        </p:blipFill>
        <p:spPr bwMode="auto">
          <a:xfrm>
            <a:off x="4250223" y="3228073"/>
            <a:ext cx="494186" cy="585151"/>
          </a:xfrm>
          <a:prstGeom prst="rect">
            <a:avLst/>
          </a:prstGeom>
          <a:noFill/>
          <a:ln w="9525">
            <a:noFill/>
            <a:miter lim="800000"/>
            <a:headEnd/>
            <a:tailEnd/>
          </a:ln>
        </p:spPr>
      </p:pic>
      <p:pic>
        <p:nvPicPr>
          <p:cNvPr id="52" name="Picture 7" descr="marijuana.gif"/>
          <p:cNvPicPr>
            <a:picLocks noChangeAspect="1"/>
          </p:cNvPicPr>
          <p:nvPr/>
        </p:nvPicPr>
        <p:blipFill>
          <a:blip r:embed="rId3" cstate="print"/>
          <a:srcRect/>
          <a:stretch>
            <a:fillRect/>
          </a:stretch>
        </p:blipFill>
        <p:spPr bwMode="auto">
          <a:xfrm>
            <a:off x="3311494" y="3228072"/>
            <a:ext cx="494186" cy="585151"/>
          </a:xfrm>
          <a:prstGeom prst="rect">
            <a:avLst/>
          </a:prstGeom>
          <a:noFill/>
          <a:ln w="9525">
            <a:noFill/>
            <a:miter lim="800000"/>
            <a:headEnd/>
            <a:tailEnd/>
          </a:ln>
        </p:spPr>
      </p:pic>
      <p:pic>
        <p:nvPicPr>
          <p:cNvPr id="63" name="Picture 62"/>
          <p:cNvPicPr>
            <a:picLocks noChangeAspect="1"/>
          </p:cNvPicPr>
          <p:nvPr/>
        </p:nvPicPr>
        <p:blipFill>
          <a:blip r:embed="rId9"/>
          <a:stretch>
            <a:fillRect/>
          </a:stretch>
        </p:blipFill>
        <p:spPr>
          <a:xfrm>
            <a:off x="4249959" y="5142092"/>
            <a:ext cx="835224" cy="969348"/>
          </a:xfrm>
          <a:prstGeom prst="rect">
            <a:avLst/>
          </a:prstGeom>
        </p:spPr>
      </p:pic>
      <p:pic>
        <p:nvPicPr>
          <p:cNvPr id="66" name="Picture 65"/>
          <p:cNvPicPr>
            <a:picLocks noChangeAspect="1"/>
          </p:cNvPicPr>
          <p:nvPr/>
        </p:nvPicPr>
        <p:blipFill>
          <a:blip r:embed="rId9"/>
          <a:stretch>
            <a:fillRect/>
          </a:stretch>
        </p:blipFill>
        <p:spPr>
          <a:xfrm>
            <a:off x="4256218" y="3748512"/>
            <a:ext cx="822849" cy="969348"/>
          </a:xfrm>
          <a:prstGeom prst="rect">
            <a:avLst/>
          </a:prstGeom>
        </p:spPr>
      </p:pic>
      <p:pic>
        <p:nvPicPr>
          <p:cNvPr id="68" name="Picture 7" descr="marijuana.gif"/>
          <p:cNvPicPr>
            <a:picLocks noChangeAspect="1"/>
          </p:cNvPicPr>
          <p:nvPr/>
        </p:nvPicPr>
        <p:blipFill>
          <a:blip r:embed="rId3" cstate="print"/>
          <a:srcRect/>
          <a:stretch>
            <a:fillRect/>
          </a:stretch>
        </p:blipFill>
        <p:spPr bwMode="auto">
          <a:xfrm>
            <a:off x="3427805" y="3872604"/>
            <a:ext cx="494186" cy="585151"/>
          </a:xfrm>
          <a:prstGeom prst="rect">
            <a:avLst/>
          </a:prstGeom>
          <a:noFill/>
          <a:ln w="9525">
            <a:noFill/>
            <a:miter lim="800000"/>
            <a:headEnd/>
            <a:tailEnd/>
          </a:ln>
        </p:spPr>
      </p:pic>
      <p:pic>
        <p:nvPicPr>
          <p:cNvPr id="69" name="Picture 68"/>
          <p:cNvPicPr>
            <a:picLocks noChangeAspect="1"/>
          </p:cNvPicPr>
          <p:nvPr/>
        </p:nvPicPr>
        <p:blipFill>
          <a:blip r:embed="rId6"/>
          <a:stretch>
            <a:fillRect/>
          </a:stretch>
        </p:blipFill>
        <p:spPr>
          <a:xfrm>
            <a:off x="5203420" y="4022464"/>
            <a:ext cx="646232" cy="384081"/>
          </a:xfrm>
          <a:prstGeom prst="rect">
            <a:avLst/>
          </a:prstGeom>
        </p:spPr>
      </p:pic>
      <p:sp>
        <p:nvSpPr>
          <p:cNvPr id="70" name="TextBox 69"/>
          <p:cNvSpPr txBox="1"/>
          <p:nvPr/>
        </p:nvSpPr>
        <p:spPr>
          <a:xfrm>
            <a:off x="5902123" y="3873145"/>
            <a:ext cx="46679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336600"/>
                </a:solidFill>
                <a:effectLst/>
                <a:uLnTx/>
                <a:uFillTx/>
                <a:latin typeface="Arial" panose="020B0604020202020204" pitchFamily="34" charset="0"/>
                <a:ea typeface="+mn-ea"/>
                <a:cs typeface="Arial" panose="020B0604020202020204" pitchFamily="34" charset="0"/>
              </a:rPr>
              <a:t>?</a:t>
            </a:r>
          </a:p>
        </p:txBody>
      </p:sp>
      <p:pic>
        <p:nvPicPr>
          <p:cNvPr id="71" name="Picture 70"/>
          <p:cNvPicPr>
            <a:picLocks noChangeAspect="1"/>
          </p:cNvPicPr>
          <p:nvPr/>
        </p:nvPicPr>
        <p:blipFill>
          <a:blip r:embed="rId8"/>
          <a:stretch>
            <a:fillRect/>
          </a:stretch>
        </p:blipFill>
        <p:spPr>
          <a:xfrm>
            <a:off x="6894643" y="3872605"/>
            <a:ext cx="951058" cy="749873"/>
          </a:xfrm>
          <a:prstGeom prst="rect">
            <a:avLst/>
          </a:prstGeom>
        </p:spPr>
      </p:pic>
      <p:pic>
        <p:nvPicPr>
          <p:cNvPr id="72" name="Picture 7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798089" y="3936291"/>
            <a:ext cx="385598" cy="530197"/>
          </a:xfrm>
          <a:prstGeom prst="rect">
            <a:avLst/>
          </a:prstGeom>
        </p:spPr>
      </p:pic>
      <p:sp>
        <p:nvSpPr>
          <p:cNvPr id="73" name="TextBox 72"/>
          <p:cNvSpPr txBox="1"/>
          <p:nvPr/>
        </p:nvSpPr>
        <p:spPr>
          <a:xfrm>
            <a:off x="9361340" y="3980514"/>
            <a:ext cx="184698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336600"/>
                </a:solidFill>
                <a:effectLst/>
                <a:uLnTx/>
                <a:uFillTx/>
                <a:latin typeface="Arial" panose="020B0604020202020204" pitchFamily="34" charset="0"/>
                <a:ea typeface="+mn-ea"/>
                <a:cs typeface="Arial" panose="020B0604020202020204" pitchFamily="34" charset="0"/>
              </a:rPr>
              <a:t>CBD</a:t>
            </a:r>
            <a:r>
              <a:rPr kumimoji="0" lang="en-US" sz="1800" b="1" i="0" u="none" strike="noStrike" kern="1200" cap="none" spc="0" normalizeH="0" baseline="0" noProof="0" dirty="0" err="1">
                <a:ln>
                  <a:noFill/>
                </a:ln>
                <a:solidFill>
                  <a:srgbClr val="336600"/>
                </a:solidFill>
                <a:effectLst/>
                <a:uLnTx/>
                <a:uFillTx/>
                <a:latin typeface="Arial" panose="020B0604020202020204" pitchFamily="34" charset="0"/>
                <a:ea typeface="+mn-ea"/>
                <a:cs typeface="Arial" panose="020B0604020202020204" pitchFamily="34" charset="0"/>
                <a:sym typeface="Wingdings" panose="05000000000000000000" pitchFamily="2" charset="2"/>
              </a:rPr>
              <a:t>solvents</a:t>
            </a:r>
            <a:endParaRPr kumimoji="0" lang="en-US" sz="1800" b="1" i="0" u="none" strike="noStrike" kern="1200" cap="none" spc="0" normalizeH="0" baseline="0" noProof="0" dirty="0">
              <a:ln>
                <a:noFill/>
              </a:ln>
              <a:solidFill>
                <a:srgbClr val="336600"/>
              </a:solidFill>
              <a:effectLst/>
              <a:uLnTx/>
              <a:uFillTx/>
              <a:latin typeface="Arial" panose="020B0604020202020204" pitchFamily="34" charset="0"/>
              <a:ea typeface="+mn-ea"/>
              <a:cs typeface="Arial" panose="020B0604020202020204" pitchFamily="34" charset="0"/>
            </a:endParaRPr>
          </a:p>
        </p:txBody>
      </p:sp>
      <p:pic>
        <p:nvPicPr>
          <p:cNvPr id="67" name="Picture 66"/>
          <p:cNvPicPr>
            <a:picLocks noChangeAspect="1"/>
          </p:cNvPicPr>
          <p:nvPr/>
        </p:nvPicPr>
        <p:blipFill>
          <a:blip r:embed="rId9"/>
          <a:stretch>
            <a:fillRect/>
          </a:stretch>
        </p:blipFill>
        <p:spPr>
          <a:xfrm>
            <a:off x="3741720" y="2419607"/>
            <a:ext cx="835224" cy="969348"/>
          </a:xfrm>
          <a:prstGeom prst="rect">
            <a:avLst/>
          </a:prstGeom>
        </p:spPr>
      </p:pic>
      <p:sp>
        <p:nvSpPr>
          <p:cNvPr id="4" name="TextBox 3"/>
          <p:cNvSpPr txBox="1"/>
          <p:nvPr/>
        </p:nvSpPr>
        <p:spPr>
          <a:xfrm>
            <a:off x="3882971" y="2016090"/>
            <a:ext cx="122867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6600"/>
                </a:solidFill>
                <a:effectLst/>
                <a:uLnTx/>
                <a:uFillTx/>
                <a:latin typeface="Arial" panose="020B0604020202020204" pitchFamily="34" charset="0"/>
                <a:ea typeface="+mn-ea"/>
                <a:cs typeface="Arial" panose="020B0604020202020204" pitchFamily="34" charset="0"/>
              </a:rPr>
              <a:t>½ Delta-9</a:t>
            </a:r>
          </a:p>
        </p:txBody>
      </p:sp>
      <p:pic>
        <p:nvPicPr>
          <p:cNvPr id="74" name="Picture 73"/>
          <p:cNvPicPr>
            <a:picLocks noChangeAspect="1"/>
          </p:cNvPicPr>
          <p:nvPr/>
        </p:nvPicPr>
        <p:blipFill>
          <a:blip r:embed="rId13"/>
          <a:stretch>
            <a:fillRect/>
          </a:stretch>
        </p:blipFill>
        <p:spPr>
          <a:xfrm>
            <a:off x="3756404" y="5307293"/>
            <a:ext cx="493819" cy="585267"/>
          </a:xfrm>
          <a:prstGeom prst="rect">
            <a:avLst/>
          </a:prstGeom>
        </p:spPr>
      </p:pic>
      <p:pic>
        <p:nvPicPr>
          <p:cNvPr id="75" name="Picture 74"/>
          <p:cNvPicPr>
            <a:picLocks noChangeAspect="1"/>
          </p:cNvPicPr>
          <p:nvPr/>
        </p:nvPicPr>
        <p:blipFill>
          <a:blip r:embed="rId9"/>
          <a:stretch>
            <a:fillRect/>
          </a:stretch>
        </p:blipFill>
        <p:spPr>
          <a:xfrm>
            <a:off x="3992442" y="4424690"/>
            <a:ext cx="835224" cy="969348"/>
          </a:xfrm>
          <a:prstGeom prst="rect">
            <a:avLst/>
          </a:prstGeom>
        </p:spPr>
      </p:pic>
      <p:pic>
        <p:nvPicPr>
          <p:cNvPr id="65" name="Picture 64"/>
          <p:cNvPicPr>
            <a:picLocks noChangeAspect="1"/>
          </p:cNvPicPr>
          <p:nvPr/>
        </p:nvPicPr>
        <p:blipFill>
          <a:blip r:embed="rId14"/>
          <a:stretch>
            <a:fillRect/>
          </a:stretch>
        </p:blipFill>
        <p:spPr>
          <a:xfrm>
            <a:off x="4036577" y="3995276"/>
            <a:ext cx="347241" cy="402068"/>
          </a:xfrm>
          <a:prstGeom prst="rect">
            <a:avLst/>
          </a:prstGeom>
        </p:spPr>
      </p:pic>
      <p:sp>
        <p:nvSpPr>
          <p:cNvPr id="76" name="TextBox 75"/>
          <p:cNvSpPr txBox="1"/>
          <p:nvPr/>
        </p:nvSpPr>
        <p:spPr>
          <a:xfrm>
            <a:off x="4095897" y="5272853"/>
            <a:ext cx="44114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6600"/>
                </a:solidFill>
                <a:effectLst/>
                <a:uLnTx/>
                <a:uFillTx/>
                <a:latin typeface="Arial" panose="020B0604020202020204" pitchFamily="34" charset="0"/>
                <a:ea typeface="+mn-ea"/>
                <a:cs typeface="Arial" panose="020B0604020202020204" pitchFamily="34" charset="0"/>
              </a:rPr>
              <a:t>30</a:t>
            </a:r>
          </a:p>
        </p:txBody>
      </p:sp>
    </p:spTree>
    <p:extLst>
      <p:ext uri="{BB962C8B-B14F-4D97-AF65-F5344CB8AC3E}">
        <p14:creationId xmlns:p14="http://schemas.microsoft.com/office/powerpoint/2010/main" val="40442398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3970" name="Rectangle 2"/>
          <p:cNvSpPr>
            <a:spLocks noGrp="1"/>
          </p:cNvSpPr>
          <p:nvPr>
            <p:ph type="title"/>
          </p:nvPr>
        </p:nvSpPr>
        <p:spPr>
          <a:xfrm>
            <a:off x="1506405" y="8860"/>
            <a:ext cx="8743950" cy="1143000"/>
          </a:xfrm>
        </p:spPr>
        <p:txBody>
          <a:bodyPr/>
          <a:lstStyle/>
          <a:p>
            <a:pPr algn="ctr"/>
            <a:r>
              <a:rPr lang="en-US" b="1" spc="-20" dirty="0">
                <a:solidFill>
                  <a:schemeClr val="tx1"/>
                </a:solidFill>
                <a:latin typeface="Arial Black" panose="020B0A04020102020204" pitchFamily="34" charset="0"/>
                <a:cs typeface="Calibri"/>
              </a:rPr>
              <a:t>Delta-8</a:t>
            </a:r>
            <a:endParaRPr lang="en-US" altLang="en-US" dirty="0">
              <a:solidFill>
                <a:schemeClr val="tx1"/>
              </a:solidFill>
              <a:latin typeface="Arial Black" panose="020B0A04020102020204" pitchFamily="34" charset="0"/>
            </a:endParaRPr>
          </a:p>
        </p:txBody>
      </p:sp>
      <p:sp>
        <p:nvSpPr>
          <p:cNvPr id="83971" name="Rectangle 3"/>
          <p:cNvSpPr>
            <a:spLocks noGrp="1"/>
          </p:cNvSpPr>
          <p:nvPr>
            <p:ph sz="half" idx="1"/>
          </p:nvPr>
        </p:nvSpPr>
        <p:spPr>
          <a:xfrm>
            <a:off x="352969" y="1273512"/>
            <a:ext cx="8459092" cy="4800600"/>
          </a:xfrm>
        </p:spPr>
        <p:txBody>
          <a:bodyPr/>
          <a:lstStyle/>
          <a:p>
            <a:pPr marL="344488" indent="-344488" eaLnBrk="1" fontAlgn="auto" hangingPunct="1">
              <a:spcBef>
                <a:spcPts val="0"/>
              </a:spcBef>
              <a:spcAft>
                <a:spcPts val="1200"/>
              </a:spcAft>
              <a:buFont typeface="Wingdings" panose="05000000000000000000" pitchFamily="2" charset="2"/>
              <a:buChar char="§"/>
              <a:tabLst>
                <a:tab pos="352054" algn="l"/>
              </a:tabLst>
            </a:pPr>
            <a:r>
              <a:rPr lang="en-US" altLang="en-US" sz="3600" b="1" dirty="0">
                <a:latin typeface="Arial" panose="020B0604020202020204" pitchFamily="34" charset="0"/>
                <a:cs typeface="Arial" panose="020B0604020202020204" pitchFamily="34" charset="0"/>
              </a:rPr>
              <a:t>“Delta-9 Light” or “Diet Weed”</a:t>
            </a:r>
          </a:p>
          <a:p>
            <a:pPr marL="740396" lvl="1" indent="-344488" eaLnBrk="1" fontAlgn="auto" hangingPunct="1">
              <a:spcBef>
                <a:spcPts val="0"/>
              </a:spcBef>
              <a:spcAft>
                <a:spcPts val="1200"/>
              </a:spcAft>
              <a:buFont typeface="Wingdings" panose="05000000000000000000" pitchFamily="2" charset="2"/>
              <a:buChar char="§"/>
              <a:tabLst>
                <a:tab pos="352054" algn="l"/>
              </a:tabLst>
            </a:pPr>
            <a:r>
              <a:rPr lang="en-US" altLang="en-US" sz="3200" b="1" dirty="0">
                <a:latin typeface="Arial" panose="020B0604020202020204" pitchFamily="34" charset="0"/>
                <a:cs typeface="Arial" panose="020B0604020202020204" pitchFamily="34" charset="0"/>
              </a:rPr>
              <a:t>yields less pronounced euphoria and fewer side effects</a:t>
            </a:r>
          </a:p>
          <a:p>
            <a:pPr marL="344488" indent="-344488" eaLnBrk="1" fontAlgn="auto" hangingPunct="1">
              <a:spcBef>
                <a:spcPts val="0"/>
              </a:spcBef>
              <a:spcAft>
                <a:spcPts val="1200"/>
              </a:spcAft>
              <a:buFont typeface="Wingdings" panose="05000000000000000000" pitchFamily="2" charset="2"/>
              <a:buChar char="§"/>
              <a:tabLst>
                <a:tab pos="352054" algn="l"/>
              </a:tabLst>
            </a:pPr>
            <a:endParaRPr lang="en-US" sz="500" b="1" dirty="0">
              <a:latin typeface="Arial" panose="020B0604020202020204" pitchFamily="34" charset="0"/>
              <a:cs typeface="Arial" panose="020B0604020202020204" pitchFamily="34" charset="0"/>
            </a:endParaRPr>
          </a:p>
          <a:p>
            <a:pPr marL="344488" indent="-344488" eaLnBrk="1" fontAlgn="auto" hangingPunct="1">
              <a:spcBef>
                <a:spcPts val="0"/>
              </a:spcBef>
              <a:spcAft>
                <a:spcPts val="1200"/>
              </a:spcAft>
              <a:buFont typeface="Wingdings" panose="05000000000000000000" pitchFamily="2" charset="2"/>
              <a:buChar char="§"/>
              <a:tabLst>
                <a:tab pos="352054" algn="l"/>
              </a:tabLst>
            </a:pPr>
            <a:endParaRPr lang="en-US" altLang="en-US" sz="500" b="1" dirty="0">
              <a:latin typeface="Arial" panose="020B0604020202020204" pitchFamily="34" charset="0"/>
              <a:cs typeface="Arial" panose="020B0604020202020204" pitchFamily="34" charset="0"/>
            </a:endParaRPr>
          </a:p>
          <a:p>
            <a:pPr marL="344488" indent="-344488">
              <a:spcBef>
                <a:spcPts val="0"/>
              </a:spcBef>
              <a:spcAft>
                <a:spcPts val="1200"/>
              </a:spcAft>
              <a:buFont typeface="Wingdings" panose="05000000000000000000" pitchFamily="2" charset="2"/>
              <a:buChar char="§"/>
            </a:pPr>
            <a:r>
              <a:rPr lang="en-US" sz="3600" b="1" dirty="0">
                <a:latin typeface="Arial" panose="020B0604020202020204" pitchFamily="34" charset="0"/>
                <a:cs typeface="Arial" panose="020B0604020202020204" pitchFamily="34" charset="0"/>
              </a:rPr>
              <a:t>Sales are gaining in popularity due to…</a:t>
            </a:r>
          </a:p>
          <a:p>
            <a:pPr marL="740396" lvl="1" indent="-344488">
              <a:spcBef>
                <a:spcPts val="0"/>
              </a:spcBef>
              <a:spcAft>
                <a:spcPts val="1200"/>
              </a:spcAft>
              <a:buFont typeface="Wingdings" panose="05000000000000000000" pitchFamily="2" charset="2"/>
              <a:buChar char="§"/>
            </a:pPr>
            <a:r>
              <a:rPr lang="en-US" sz="3200" b="1" dirty="0">
                <a:latin typeface="Arial" panose="020B0604020202020204" pitchFamily="34" charset="0"/>
                <a:cs typeface="Arial" panose="020B0604020202020204" pitchFamily="34" charset="0"/>
              </a:rPr>
              <a:t>some prefer the “diet” effect</a:t>
            </a:r>
          </a:p>
          <a:p>
            <a:pPr marL="740396" lvl="1" indent="-344488">
              <a:spcBef>
                <a:spcPts val="0"/>
              </a:spcBef>
              <a:spcAft>
                <a:spcPts val="1200"/>
              </a:spcAft>
              <a:buFont typeface="Wingdings" panose="05000000000000000000" pitchFamily="2" charset="2"/>
              <a:buChar char="§"/>
            </a:pPr>
            <a:r>
              <a:rPr lang="en-US" sz="3200" b="1" dirty="0">
                <a:latin typeface="Arial" panose="020B0604020202020204" pitchFamily="34" charset="0"/>
                <a:cs typeface="Arial" panose="020B0604020202020204" pitchFamily="34" charset="0"/>
              </a:rPr>
              <a:t>lack of clear regulations </a:t>
            </a:r>
            <a:endParaRPr lang="en-US" b="1" dirty="0">
              <a:latin typeface="Arial" panose="020B0604020202020204" pitchFamily="34" charset="0"/>
              <a:cs typeface="Arial" panose="020B0604020202020204" pitchFamily="34" charset="0"/>
            </a:endParaRPr>
          </a:p>
          <a:p>
            <a:pPr marL="469742" indent="-457200" eaLnBrk="1" fontAlgn="auto" hangingPunct="1">
              <a:spcBef>
                <a:spcPts val="0"/>
              </a:spcBef>
              <a:spcAft>
                <a:spcPts val="1200"/>
              </a:spcAft>
              <a:buFont typeface="Wingdings" panose="05000000000000000000" pitchFamily="2" charset="2"/>
              <a:buChar char="§"/>
              <a:tabLst>
                <a:tab pos="352054" algn="l"/>
              </a:tabLst>
            </a:pPr>
            <a:endParaRPr lang="en-US" altLang="en-US" sz="3600" b="1"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8020" y="2412827"/>
            <a:ext cx="3039556" cy="4179390"/>
          </a:xfrm>
          <a:prstGeom prst="rect">
            <a:avLst/>
          </a:prstGeom>
        </p:spPr>
      </p:pic>
    </p:spTree>
    <p:extLst>
      <p:ext uri="{BB962C8B-B14F-4D97-AF65-F5344CB8AC3E}">
        <p14:creationId xmlns:p14="http://schemas.microsoft.com/office/powerpoint/2010/main" val="33801751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6003" y="209850"/>
            <a:ext cx="6960368" cy="1143000"/>
          </a:xfrm>
        </p:spPr>
        <p:txBody>
          <a:bodyPr/>
          <a:lstStyle/>
          <a:p>
            <a:pPr algn="ctr"/>
            <a:r>
              <a:rPr lang="en-US" sz="3200" dirty="0">
                <a:solidFill>
                  <a:schemeClr val="tx1"/>
                </a:solidFill>
              </a:rPr>
              <a:t>FDA: </a:t>
            </a:r>
            <a:r>
              <a:rPr lang="en-US" sz="3200" i="1" dirty="0">
                <a:solidFill>
                  <a:schemeClr val="tx1"/>
                </a:solidFill>
              </a:rPr>
              <a:t>5 Things to Know about Delta-8 </a:t>
            </a:r>
          </a:p>
        </p:txBody>
      </p:sp>
      <p:sp>
        <p:nvSpPr>
          <p:cNvPr id="3" name="Content Placeholder 2"/>
          <p:cNvSpPr>
            <a:spLocks noGrp="1"/>
          </p:cNvSpPr>
          <p:nvPr>
            <p:ph idx="1"/>
          </p:nvPr>
        </p:nvSpPr>
        <p:spPr>
          <a:xfrm>
            <a:off x="403323" y="1570757"/>
            <a:ext cx="4149435" cy="4760770"/>
          </a:xfrm>
        </p:spPr>
        <p:txBody>
          <a:bodyPr/>
          <a:lstStyle/>
          <a:p>
            <a:pPr marL="514350" indent="-514350">
              <a:buAutoNum type="arabicPeriod"/>
            </a:pPr>
            <a:r>
              <a:rPr lang="en-US" sz="2600" b="1" dirty="0">
                <a:latin typeface="Arial" panose="020B0604020202020204" pitchFamily="34" charset="0"/>
                <a:cs typeface="Arial" panose="020B0604020202020204" pitchFamily="34" charset="0"/>
              </a:rPr>
              <a:t>Not safe</a:t>
            </a:r>
          </a:p>
          <a:p>
            <a:pPr marL="514350" indent="-514350">
              <a:buAutoNum type="arabicPeriod"/>
            </a:pPr>
            <a:r>
              <a:rPr lang="en-US" sz="2600" b="1" dirty="0">
                <a:latin typeface="Arial" panose="020B0604020202020204" pitchFamily="34" charset="0"/>
                <a:cs typeface="Arial" panose="020B0604020202020204" pitchFamily="34" charset="0"/>
              </a:rPr>
              <a:t>Received &gt;100 adverse event reports</a:t>
            </a:r>
          </a:p>
          <a:p>
            <a:pPr marL="514350" indent="-514350">
              <a:buAutoNum type="arabicPeriod"/>
            </a:pPr>
            <a:r>
              <a:rPr lang="en-US" sz="2600" b="1" dirty="0">
                <a:latin typeface="Arial" panose="020B0604020202020204" pitchFamily="34" charset="0"/>
                <a:cs typeface="Arial" panose="020B0604020202020204" pitchFamily="34" charset="0"/>
              </a:rPr>
              <a:t>Is intoxicating</a:t>
            </a:r>
          </a:p>
          <a:p>
            <a:pPr marL="514350" indent="-514350">
              <a:buAutoNum type="arabicPeriod"/>
            </a:pPr>
            <a:r>
              <a:rPr lang="en-US" sz="2600" b="1" dirty="0">
                <a:latin typeface="Arial" panose="020B0604020202020204" pitchFamily="34" charset="0"/>
                <a:cs typeface="Arial" panose="020B0604020202020204" pitchFamily="34" charset="0"/>
              </a:rPr>
              <a:t>Can be adulterated</a:t>
            </a:r>
          </a:p>
          <a:p>
            <a:pPr marL="514350" indent="-514350">
              <a:buAutoNum type="arabicPeriod"/>
            </a:pPr>
            <a:r>
              <a:rPr lang="en-US" sz="2600" b="1" dirty="0">
                <a:latin typeface="Arial" panose="020B0604020202020204" pitchFamily="34" charset="0"/>
                <a:cs typeface="Arial" panose="020B0604020202020204" pitchFamily="34" charset="0"/>
              </a:rPr>
              <a:t>Danger to children and pets</a:t>
            </a:r>
          </a:p>
          <a:p>
            <a:pPr marL="0" indent="0">
              <a:buNone/>
            </a:pPr>
            <a:endParaRPr lang="en-US" sz="2600" b="1"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6916" y="1648690"/>
            <a:ext cx="7275084" cy="4094018"/>
          </a:xfrm>
          <a:prstGeom prst="rect">
            <a:avLst/>
          </a:prstGeom>
        </p:spPr>
      </p:pic>
    </p:spTree>
    <p:extLst>
      <p:ext uri="{BB962C8B-B14F-4D97-AF65-F5344CB8AC3E}">
        <p14:creationId xmlns:p14="http://schemas.microsoft.com/office/powerpoint/2010/main" val="30923549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3970" name="Rectangle 2"/>
          <p:cNvSpPr>
            <a:spLocks noGrp="1"/>
          </p:cNvSpPr>
          <p:nvPr>
            <p:ph type="title"/>
          </p:nvPr>
        </p:nvSpPr>
        <p:spPr>
          <a:xfrm>
            <a:off x="1506405" y="8860"/>
            <a:ext cx="8743950" cy="1143000"/>
          </a:xfrm>
        </p:spPr>
        <p:txBody>
          <a:bodyPr/>
          <a:lstStyle/>
          <a:p>
            <a:pPr algn="ctr"/>
            <a:r>
              <a:rPr lang="en-US" b="1" spc="-20" dirty="0">
                <a:solidFill>
                  <a:schemeClr val="tx1"/>
                </a:solidFill>
                <a:latin typeface="Arial Black" panose="020B0A04020102020204" pitchFamily="34" charset="0"/>
                <a:cs typeface="Calibri"/>
              </a:rPr>
              <a:t>Delta-10 &amp; Delta-11</a:t>
            </a:r>
            <a:endParaRPr lang="en-US" altLang="en-US" dirty="0">
              <a:solidFill>
                <a:schemeClr val="tx1"/>
              </a:solidFill>
              <a:latin typeface="Arial Black" panose="020B0A04020102020204" pitchFamily="34" charset="0"/>
            </a:endParaRPr>
          </a:p>
        </p:txBody>
      </p:sp>
      <p:sp>
        <p:nvSpPr>
          <p:cNvPr id="83971" name="Rectangle 3"/>
          <p:cNvSpPr>
            <a:spLocks noGrp="1"/>
          </p:cNvSpPr>
          <p:nvPr>
            <p:ph sz="half" idx="1"/>
          </p:nvPr>
        </p:nvSpPr>
        <p:spPr>
          <a:xfrm>
            <a:off x="540471" y="1531012"/>
            <a:ext cx="7762772" cy="4800600"/>
          </a:xfrm>
        </p:spPr>
        <p:txBody>
          <a:bodyPr/>
          <a:lstStyle/>
          <a:p>
            <a:pPr marL="469742" indent="-457200" eaLnBrk="1" fontAlgn="auto" hangingPunct="1">
              <a:spcBef>
                <a:spcPts val="0"/>
              </a:spcBef>
              <a:spcAft>
                <a:spcPts val="0"/>
              </a:spcAft>
              <a:buFont typeface="Wingdings" panose="05000000000000000000" pitchFamily="2" charset="2"/>
              <a:buChar char="§"/>
              <a:tabLst>
                <a:tab pos="352054" algn="l"/>
              </a:tabLst>
            </a:pPr>
            <a:r>
              <a:rPr lang="en-US" sz="3600" b="1" dirty="0">
                <a:latin typeface="Arial" panose="020B0604020202020204" pitchFamily="34" charset="0"/>
                <a:cs typeface="Arial" panose="020B0604020202020204" pitchFamily="34" charset="0"/>
              </a:rPr>
              <a:t>Delta-10: </a:t>
            </a:r>
            <a:r>
              <a:rPr lang="en-US" sz="4000" b="1" dirty="0">
                <a:latin typeface="Arial" panose="020B0604020202020204" pitchFamily="34" charset="0"/>
                <a:cs typeface="Arial" panose="020B0604020202020204" pitchFamily="34" charset="0"/>
              </a:rPr>
              <a:t>milder</a:t>
            </a:r>
            <a:r>
              <a:rPr lang="en-US" sz="3600" b="1" dirty="0">
                <a:latin typeface="Arial" panose="020B0604020202020204" pitchFamily="34" charset="0"/>
                <a:cs typeface="Arial" panose="020B0604020202020204" pitchFamily="34" charset="0"/>
              </a:rPr>
              <a:t> than Delta-8 (?)</a:t>
            </a:r>
          </a:p>
          <a:p>
            <a:pPr marL="469742" indent="-457200" eaLnBrk="1" fontAlgn="auto" hangingPunct="1">
              <a:spcBef>
                <a:spcPts val="0"/>
              </a:spcBef>
              <a:spcAft>
                <a:spcPts val="0"/>
              </a:spcAft>
              <a:buFont typeface="Wingdings" panose="05000000000000000000" pitchFamily="2" charset="2"/>
              <a:buChar char="§"/>
              <a:tabLst>
                <a:tab pos="352054" algn="l"/>
              </a:tabLst>
            </a:pPr>
            <a:endParaRPr lang="en-US" altLang="en-US" sz="3600" b="1" dirty="0">
              <a:latin typeface="Arial" panose="020B0604020202020204" pitchFamily="34" charset="0"/>
              <a:cs typeface="Arial" panose="020B0604020202020204" pitchFamily="34" charset="0"/>
            </a:endParaRPr>
          </a:p>
          <a:p>
            <a:pPr marL="469742" indent="-457200" eaLnBrk="1" fontAlgn="auto" hangingPunct="1">
              <a:spcBef>
                <a:spcPts val="0"/>
              </a:spcBef>
              <a:spcAft>
                <a:spcPts val="0"/>
              </a:spcAft>
              <a:buFont typeface="Wingdings" panose="05000000000000000000" pitchFamily="2" charset="2"/>
              <a:buChar char="§"/>
              <a:tabLst>
                <a:tab pos="352054" algn="l"/>
              </a:tabLst>
            </a:pPr>
            <a:r>
              <a:rPr lang="en-US" altLang="en-US" sz="3600" b="1" dirty="0">
                <a:latin typeface="Arial" panose="020B0604020202020204" pitchFamily="34" charset="0"/>
                <a:cs typeface="Arial" panose="020B0604020202020204" pitchFamily="34" charset="0"/>
              </a:rPr>
              <a:t>Delta-11: more potent than Delta-9 (?)</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8020" y="2412827"/>
            <a:ext cx="3039556" cy="4179390"/>
          </a:xfrm>
          <a:prstGeom prst="rect">
            <a:avLst/>
          </a:prstGeom>
        </p:spPr>
      </p:pic>
    </p:spTree>
    <p:extLst>
      <p:ext uri="{BB962C8B-B14F-4D97-AF65-F5344CB8AC3E}">
        <p14:creationId xmlns:p14="http://schemas.microsoft.com/office/powerpoint/2010/main" val="2719254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9EA1712-3007-D709-6CAD-B096C143E380}"/>
              </a:ext>
            </a:extLst>
          </p:cNvPr>
          <p:cNvSpPr>
            <a:spLocks noGrp="1"/>
          </p:cNvSpPr>
          <p:nvPr>
            <p:ph type="ctrTitle"/>
          </p:nvPr>
        </p:nvSpPr>
        <p:spPr>
          <a:xfrm>
            <a:off x="1524000" y="1076019"/>
            <a:ext cx="9144000" cy="1476458"/>
          </a:xfrm>
        </p:spPr>
        <p:txBody>
          <a:bodyPr/>
          <a:lstStyle/>
          <a:p>
            <a:r>
              <a:rPr lang="en-US" dirty="0"/>
              <a:t>This Webinar is Now Live</a:t>
            </a:r>
          </a:p>
        </p:txBody>
      </p:sp>
      <p:sp>
        <p:nvSpPr>
          <p:cNvPr id="7" name="Subtitle 6">
            <a:extLst>
              <a:ext uri="{FF2B5EF4-FFF2-40B4-BE49-F238E27FC236}">
                <a16:creationId xmlns:a16="http://schemas.microsoft.com/office/drawing/2014/main" id="{7854EFBD-756A-500D-4A20-8A60FE36A59E}"/>
              </a:ext>
            </a:extLst>
          </p:cNvPr>
          <p:cNvSpPr>
            <a:spLocks noGrp="1"/>
          </p:cNvSpPr>
          <p:nvPr>
            <p:ph type="subTitle" idx="1"/>
          </p:nvPr>
        </p:nvSpPr>
        <p:spPr>
          <a:xfrm>
            <a:off x="1193259" y="3492328"/>
            <a:ext cx="9144000" cy="1655762"/>
          </a:xfrm>
        </p:spPr>
        <p:txBody>
          <a:bodyPr>
            <a:normAutofit fontScale="92500" lnSpcReduction="20000"/>
          </a:bodyPr>
          <a:lstStyle/>
          <a:p>
            <a:r>
              <a:rPr lang="en-US" dirty="0"/>
              <a:t>This webinar is being recorded and will be available for future viewing along with a copy of today’s slides.</a:t>
            </a:r>
            <a:br>
              <a:rPr lang="en-US" dirty="0"/>
            </a:br>
            <a:endParaRPr lang="en-US" dirty="0"/>
          </a:p>
          <a:p>
            <a:r>
              <a:rPr lang="en-US" dirty="0"/>
              <a:t>The recording and slides will be posted on the PTTC Network’s Products and Resources Catalog at </a:t>
            </a:r>
            <a:r>
              <a:rPr lang="en-US" b="1" dirty="0"/>
              <a:t>pttcnetwork.org </a:t>
            </a:r>
            <a:r>
              <a:rPr lang="en-US" dirty="0"/>
              <a:t>in approximately 5 business days.</a:t>
            </a:r>
          </a:p>
        </p:txBody>
      </p:sp>
      <p:pic>
        <p:nvPicPr>
          <p:cNvPr id="8" name="Picture 7">
            <a:extLst>
              <a:ext uri="{FF2B5EF4-FFF2-40B4-BE49-F238E27FC236}">
                <a16:creationId xmlns:a16="http://schemas.microsoft.com/office/drawing/2014/main" id="{D8D87E88-8C0D-0597-A241-1BD125CCCFB0}"/>
              </a:ext>
            </a:extLst>
          </p:cNvPr>
          <p:cNvPicPr>
            <a:picLocks noChangeAspect="1"/>
          </p:cNvPicPr>
          <p:nvPr/>
        </p:nvPicPr>
        <p:blipFill>
          <a:blip r:embed="rId2"/>
          <a:stretch>
            <a:fillRect/>
          </a:stretch>
        </p:blipFill>
        <p:spPr>
          <a:xfrm>
            <a:off x="6802423" y="5977741"/>
            <a:ext cx="5175953" cy="780356"/>
          </a:xfrm>
          <a:prstGeom prst="rect">
            <a:avLst/>
          </a:prstGeom>
        </p:spPr>
      </p:pic>
      <p:pic>
        <p:nvPicPr>
          <p:cNvPr id="9" name="Picture 8">
            <a:extLst>
              <a:ext uri="{FF2B5EF4-FFF2-40B4-BE49-F238E27FC236}">
                <a16:creationId xmlns:a16="http://schemas.microsoft.com/office/drawing/2014/main" id="{48B603F0-222A-13C4-8171-376CCFC90EAB}"/>
              </a:ext>
            </a:extLst>
          </p:cNvPr>
          <p:cNvPicPr>
            <a:picLocks noChangeAspect="1"/>
          </p:cNvPicPr>
          <p:nvPr/>
        </p:nvPicPr>
        <p:blipFill>
          <a:blip r:embed="rId3"/>
          <a:stretch>
            <a:fillRect/>
          </a:stretch>
        </p:blipFill>
        <p:spPr>
          <a:xfrm>
            <a:off x="5749012" y="2528079"/>
            <a:ext cx="914479" cy="914479"/>
          </a:xfrm>
          <a:prstGeom prst="rect">
            <a:avLst/>
          </a:prstGeom>
        </p:spPr>
      </p:pic>
    </p:spTree>
    <p:extLst>
      <p:ext uri="{BB962C8B-B14F-4D97-AF65-F5344CB8AC3E}">
        <p14:creationId xmlns:p14="http://schemas.microsoft.com/office/powerpoint/2010/main" val="41113803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3970" name="Rectangle 2"/>
          <p:cNvSpPr>
            <a:spLocks noGrp="1"/>
          </p:cNvSpPr>
          <p:nvPr>
            <p:ph type="title"/>
          </p:nvPr>
        </p:nvSpPr>
        <p:spPr>
          <a:xfrm>
            <a:off x="1506405" y="8860"/>
            <a:ext cx="8743950" cy="1143000"/>
          </a:xfrm>
        </p:spPr>
        <p:txBody>
          <a:bodyPr/>
          <a:lstStyle/>
          <a:p>
            <a:pPr algn="ctr"/>
            <a:r>
              <a:rPr lang="en-US" b="1" spc="-20" dirty="0">
                <a:solidFill>
                  <a:schemeClr val="tx1"/>
                </a:solidFill>
                <a:latin typeface="Arial Black" panose="020B0A04020102020204" pitchFamily="34" charset="0"/>
                <a:cs typeface="Calibri"/>
              </a:rPr>
              <a:t>HHC</a:t>
            </a:r>
            <a:endParaRPr lang="en-US" altLang="en-US" dirty="0">
              <a:solidFill>
                <a:schemeClr val="tx1"/>
              </a:solidFill>
              <a:latin typeface="Arial Black" panose="020B0A04020102020204" pitchFamily="34" charset="0"/>
            </a:endParaRPr>
          </a:p>
        </p:txBody>
      </p:sp>
      <p:sp>
        <p:nvSpPr>
          <p:cNvPr id="83971" name="Rectangle 3"/>
          <p:cNvSpPr>
            <a:spLocks noGrp="1"/>
          </p:cNvSpPr>
          <p:nvPr>
            <p:ph sz="half" idx="1"/>
          </p:nvPr>
        </p:nvSpPr>
        <p:spPr>
          <a:xfrm>
            <a:off x="540470" y="1531012"/>
            <a:ext cx="7995976" cy="4800600"/>
          </a:xfrm>
        </p:spPr>
        <p:txBody>
          <a:bodyPr/>
          <a:lstStyle/>
          <a:p>
            <a:pPr>
              <a:spcBef>
                <a:spcPts val="0"/>
              </a:spcBef>
              <a:spcAft>
                <a:spcPts val="1800"/>
              </a:spcAft>
              <a:buFont typeface="Wingdings" panose="05000000000000000000" pitchFamily="2" charset="2"/>
              <a:buChar char="§"/>
            </a:pPr>
            <a:r>
              <a:rPr lang="en-US" sz="3200" b="1" dirty="0">
                <a:latin typeface="Arial" panose="020B0604020202020204" pitchFamily="34" charset="0"/>
                <a:cs typeface="Arial" panose="020B0604020202020204" pitchFamily="34" charset="0"/>
              </a:rPr>
              <a:t>Strength in-between Delta-8 and Delta-9 (?)</a:t>
            </a:r>
          </a:p>
          <a:p>
            <a:pPr marL="0" indent="0">
              <a:spcBef>
                <a:spcPts val="0"/>
              </a:spcBef>
              <a:spcAft>
                <a:spcPts val="1800"/>
              </a:spcAft>
              <a:buNone/>
            </a:pPr>
            <a:endParaRPr lang="en-US" sz="900" b="1" dirty="0">
              <a:latin typeface="Arial" panose="020B0604020202020204" pitchFamily="34" charset="0"/>
              <a:cs typeface="Arial" panose="020B0604020202020204" pitchFamily="34" charset="0"/>
            </a:endParaRPr>
          </a:p>
          <a:p>
            <a:pPr>
              <a:spcBef>
                <a:spcPts val="0"/>
              </a:spcBef>
              <a:spcAft>
                <a:spcPts val="1800"/>
              </a:spcAft>
              <a:buFont typeface="Wingdings" panose="05000000000000000000" pitchFamily="2" charset="2"/>
              <a:buChar char="§"/>
            </a:pPr>
            <a:r>
              <a:rPr lang="en-US" sz="3200" b="1" dirty="0">
                <a:latin typeface="Arial" panose="020B0604020202020204" pitchFamily="34" charset="0"/>
                <a:cs typeface="Arial" panose="020B0604020202020204" pitchFamily="34" charset="0"/>
              </a:rPr>
              <a:t>Tricky to manufacture; hydrogen is added to the THC molecule (hydrogenation)</a:t>
            </a:r>
          </a:p>
          <a:p>
            <a:pPr marL="0" indent="0">
              <a:spcBef>
                <a:spcPts val="0"/>
              </a:spcBef>
              <a:spcAft>
                <a:spcPts val="1800"/>
              </a:spcAft>
              <a:buNone/>
            </a:pPr>
            <a:endParaRPr lang="en-US" sz="3200" b="1"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8020" y="2412827"/>
            <a:ext cx="3039556" cy="4179390"/>
          </a:xfrm>
          <a:prstGeom prst="rect">
            <a:avLst/>
          </a:prstGeom>
        </p:spPr>
      </p:pic>
    </p:spTree>
    <p:extLst>
      <p:ext uri="{BB962C8B-B14F-4D97-AF65-F5344CB8AC3E}">
        <p14:creationId xmlns:p14="http://schemas.microsoft.com/office/powerpoint/2010/main" val="7777892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3970" name="Rectangle 2"/>
          <p:cNvSpPr>
            <a:spLocks noGrp="1"/>
          </p:cNvSpPr>
          <p:nvPr>
            <p:ph type="title"/>
          </p:nvPr>
        </p:nvSpPr>
        <p:spPr>
          <a:xfrm>
            <a:off x="1506405" y="8860"/>
            <a:ext cx="8743950" cy="1143000"/>
          </a:xfrm>
        </p:spPr>
        <p:txBody>
          <a:bodyPr/>
          <a:lstStyle/>
          <a:p>
            <a:pPr algn="ctr"/>
            <a:r>
              <a:rPr lang="en-US" b="1" spc="-20" dirty="0">
                <a:solidFill>
                  <a:schemeClr val="tx1"/>
                </a:solidFill>
                <a:latin typeface="Arial Black" panose="020B0A04020102020204" pitchFamily="34" charset="0"/>
                <a:cs typeface="Calibri"/>
              </a:rPr>
              <a:t>THC-A</a:t>
            </a:r>
            <a:endParaRPr lang="en-US" altLang="en-US" dirty="0">
              <a:solidFill>
                <a:schemeClr val="tx1"/>
              </a:solidFill>
              <a:latin typeface="Arial Black" panose="020B0A04020102020204" pitchFamily="34" charset="0"/>
            </a:endParaRPr>
          </a:p>
        </p:txBody>
      </p:sp>
      <p:sp>
        <p:nvSpPr>
          <p:cNvPr id="83971" name="Rectangle 3"/>
          <p:cNvSpPr>
            <a:spLocks noGrp="1"/>
          </p:cNvSpPr>
          <p:nvPr>
            <p:ph sz="half" idx="1"/>
          </p:nvPr>
        </p:nvSpPr>
        <p:spPr>
          <a:xfrm>
            <a:off x="540470" y="1531012"/>
            <a:ext cx="7995976" cy="4800600"/>
          </a:xfrm>
        </p:spPr>
        <p:txBody>
          <a:bodyPr/>
          <a:lstStyle/>
          <a:p>
            <a:pPr>
              <a:spcBef>
                <a:spcPts val="0"/>
              </a:spcBef>
              <a:spcAft>
                <a:spcPts val="1800"/>
              </a:spcAft>
              <a:buFont typeface="Wingdings" panose="05000000000000000000" pitchFamily="2" charset="2"/>
              <a:buChar char="§"/>
            </a:pPr>
            <a:r>
              <a:rPr lang="en-US" sz="3600" b="1" dirty="0">
                <a:latin typeface="Arial" panose="020B0604020202020204" pitchFamily="34" charset="0"/>
                <a:cs typeface="Arial" panose="020B0604020202020204" pitchFamily="34" charset="0"/>
              </a:rPr>
              <a:t>Effects similar to Delta-8 (?)</a:t>
            </a:r>
          </a:p>
          <a:p>
            <a:pPr>
              <a:spcBef>
                <a:spcPts val="0"/>
              </a:spcBef>
              <a:spcAft>
                <a:spcPts val="1800"/>
              </a:spcAft>
              <a:buFont typeface="Wingdings" panose="05000000000000000000" pitchFamily="2" charset="2"/>
              <a:buChar char="§"/>
            </a:pPr>
            <a:r>
              <a:rPr lang="en-US" sz="3600" b="1" dirty="0">
                <a:latin typeface="Arial" panose="020B0604020202020204" pitchFamily="34" charset="0"/>
                <a:cs typeface="Arial" panose="020B0604020202020204" pitchFamily="34" charset="0"/>
              </a:rPr>
              <a:t>Heating it (e.g., vape pen) required to create an effect  </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8020" y="2412827"/>
            <a:ext cx="3039556" cy="417939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86554" y="3632200"/>
            <a:ext cx="2181133" cy="1116227"/>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60850" y="4130319"/>
            <a:ext cx="2324100" cy="1409700"/>
          </a:xfrm>
          <a:prstGeom prst="rect">
            <a:avLst/>
          </a:prstGeom>
        </p:spPr>
      </p:pic>
    </p:spTree>
    <p:extLst>
      <p:ext uri="{BB962C8B-B14F-4D97-AF65-F5344CB8AC3E}">
        <p14:creationId xmlns:p14="http://schemas.microsoft.com/office/powerpoint/2010/main" val="8796318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3970" name="Rectangle 2"/>
          <p:cNvSpPr>
            <a:spLocks noGrp="1"/>
          </p:cNvSpPr>
          <p:nvPr>
            <p:ph type="title"/>
          </p:nvPr>
        </p:nvSpPr>
        <p:spPr>
          <a:xfrm>
            <a:off x="1506405" y="14997"/>
            <a:ext cx="8743950" cy="1143000"/>
          </a:xfrm>
        </p:spPr>
        <p:txBody>
          <a:bodyPr/>
          <a:lstStyle/>
          <a:p>
            <a:pPr algn="ctr"/>
            <a:r>
              <a:rPr lang="en-US" b="1" spc="-20" dirty="0">
                <a:solidFill>
                  <a:schemeClr val="tx1"/>
                </a:solidFill>
                <a:latin typeface="Arial Black" panose="020B0A04020102020204" pitchFamily="34" charset="0"/>
                <a:cs typeface="Calibri"/>
              </a:rPr>
              <a:t>THC-P</a:t>
            </a:r>
            <a:endParaRPr lang="en-US" altLang="en-US" dirty="0">
              <a:solidFill>
                <a:schemeClr val="tx1"/>
              </a:solidFill>
              <a:latin typeface="Arial Black" panose="020B0A04020102020204" pitchFamily="34" charset="0"/>
            </a:endParaRPr>
          </a:p>
        </p:txBody>
      </p:sp>
      <p:sp>
        <p:nvSpPr>
          <p:cNvPr id="83971" name="Rectangle 3"/>
          <p:cNvSpPr>
            <a:spLocks noGrp="1"/>
          </p:cNvSpPr>
          <p:nvPr>
            <p:ph sz="half" idx="1"/>
          </p:nvPr>
        </p:nvSpPr>
        <p:spPr>
          <a:xfrm>
            <a:off x="540470" y="1531012"/>
            <a:ext cx="7927125" cy="4800600"/>
          </a:xfrm>
        </p:spPr>
        <p:txBody>
          <a:bodyPr/>
          <a:lstStyle/>
          <a:p>
            <a:pPr>
              <a:spcBef>
                <a:spcPts val="0"/>
              </a:spcBef>
              <a:spcAft>
                <a:spcPts val="1800"/>
              </a:spcAft>
              <a:buFont typeface="Wingdings" panose="05000000000000000000" pitchFamily="2" charset="2"/>
              <a:buChar char="§"/>
            </a:pPr>
            <a:r>
              <a:rPr lang="en-US" sz="3200" b="1" dirty="0">
                <a:latin typeface="Arial" panose="020B0604020202020204" pitchFamily="34" charset="0"/>
                <a:cs typeface="Arial" panose="020B0604020202020204" pitchFamily="34" charset="0"/>
              </a:rPr>
              <a:t>Among all cannabinoids studied, THC-P appears to have the greatest binding affinity to CB1 receptors</a:t>
            </a:r>
          </a:p>
          <a:p>
            <a:pPr>
              <a:spcBef>
                <a:spcPts val="0"/>
              </a:spcBef>
              <a:spcAft>
                <a:spcPts val="1200"/>
              </a:spcAft>
              <a:buFont typeface="Wingdings" panose="05000000000000000000" pitchFamily="2" charset="2"/>
              <a:buChar char="§"/>
            </a:pPr>
            <a:r>
              <a:rPr lang="en-US" sz="3200" b="1" dirty="0">
                <a:latin typeface="Arial" panose="020B0604020202020204" pitchFamily="34" charset="0"/>
                <a:cs typeface="Arial" panose="020B0604020202020204" pitchFamily="34" charset="0"/>
              </a:rPr>
              <a:t>Chemical structure suggests up to 30x greater binding to CB1 compared to Delta-9</a:t>
            </a:r>
          </a:p>
          <a:p>
            <a:pPr>
              <a:spcBef>
                <a:spcPts val="0"/>
              </a:spcBef>
              <a:spcAft>
                <a:spcPts val="1200"/>
              </a:spcAft>
              <a:buFont typeface="Wingdings" panose="05000000000000000000" pitchFamily="2" charset="2"/>
              <a:buChar char="§"/>
            </a:pPr>
            <a:r>
              <a:rPr lang="en-US" sz="3200" b="1" dirty="0">
                <a:latin typeface="Arial" panose="020B0604020202020204" pitchFamily="34" charset="0"/>
                <a:cs typeface="Arial" panose="020B0604020202020204" pitchFamily="34" charset="0"/>
              </a:rPr>
              <a:t>Not clear how pronounced an effect on the user </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8020" y="2412827"/>
            <a:ext cx="3039556" cy="4179390"/>
          </a:xfrm>
          <a:prstGeom prst="rect">
            <a:avLst/>
          </a:prstGeom>
        </p:spPr>
      </p:pic>
    </p:spTree>
    <p:extLst>
      <p:ext uri="{BB962C8B-B14F-4D97-AF65-F5344CB8AC3E}">
        <p14:creationId xmlns:p14="http://schemas.microsoft.com/office/powerpoint/2010/main" val="12809848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 name="Rectangle 7"/>
          <p:cNvSpPr/>
          <p:nvPr/>
        </p:nvSpPr>
        <p:spPr bwMode="auto">
          <a:xfrm>
            <a:off x="554294" y="766988"/>
            <a:ext cx="6203498" cy="6091011"/>
          </a:xfrm>
          <a:prstGeom prst="rect">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0" name="Rectangle 3"/>
          <p:cNvSpPr>
            <a:spLocks noGrp="1"/>
          </p:cNvSpPr>
          <p:nvPr>
            <p:ph sz="half" idx="1"/>
          </p:nvPr>
        </p:nvSpPr>
        <p:spPr>
          <a:xfrm>
            <a:off x="628062" y="974450"/>
            <a:ext cx="6067100" cy="5529247"/>
          </a:xfrm>
        </p:spPr>
        <p:txBody>
          <a:bodyPr/>
          <a:lstStyle/>
          <a:p>
            <a:pPr marL="468313" indent="-457200" eaLnBrk="1" fontAlgn="auto" hangingPunct="1">
              <a:lnSpc>
                <a:spcPct val="90000"/>
              </a:lnSpc>
              <a:spcBef>
                <a:spcPts val="0"/>
              </a:spcBef>
              <a:spcAft>
                <a:spcPts val="600"/>
              </a:spcAft>
              <a:buClrTx/>
              <a:buFont typeface="Wingdings" panose="05000000000000000000" pitchFamily="2" charset="2"/>
              <a:buChar char="§"/>
            </a:pPr>
            <a:r>
              <a:rPr lang="en-US" b="1" dirty="0">
                <a:latin typeface="Arial" panose="020B0604020202020204" pitchFamily="34" charset="0"/>
                <a:cs typeface="Arial" panose="020B0604020202020204" pitchFamily="34" charset="0"/>
              </a:rPr>
              <a:t>CBG/CBN</a:t>
            </a:r>
          </a:p>
          <a:p>
            <a:pPr marL="693737" lvl="1" indent="-285750" eaLnBrk="1" fontAlgn="auto" hangingPunct="1">
              <a:lnSpc>
                <a:spcPct val="90000"/>
              </a:lnSpc>
              <a:spcBef>
                <a:spcPts val="0"/>
              </a:spcBef>
              <a:spcAft>
                <a:spcPts val="600"/>
              </a:spcAft>
              <a:buClrTx/>
              <a:buFont typeface="Wingdings" panose="05000000000000000000" pitchFamily="2" charset="2"/>
              <a:buChar char="§"/>
              <a:tabLst>
                <a:tab pos="352054" algn="l"/>
              </a:tabLst>
            </a:pPr>
            <a:r>
              <a:rPr lang="en-US" sz="1800" b="1" dirty="0">
                <a:latin typeface="Arial" panose="020B0604020202020204" pitchFamily="34" charset="0"/>
                <a:cs typeface="Arial" panose="020B0604020202020204" pitchFamily="34" charset="0"/>
              </a:rPr>
              <a:t>both similar to CBD; CBN: neuroprotective ?</a:t>
            </a:r>
          </a:p>
          <a:p>
            <a:pPr marL="468313" indent="-457200" eaLnBrk="1" fontAlgn="auto" hangingPunct="1">
              <a:lnSpc>
                <a:spcPct val="90000"/>
              </a:lnSpc>
              <a:spcBef>
                <a:spcPts val="0"/>
              </a:spcBef>
              <a:spcAft>
                <a:spcPts val="600"/>
              </a:spcAft>
              <a:buClrTx/>
              <a:buFont typeface="Wingdings" panose="05000000000000000000" pitchFamily="2" charset="2"/>
              <a:buChar char="§"/>
            </a:pPr>
            <a:r>
              <a:rPr lang="en-US" altLang="en-US" b="1" dirty="0">
                <a:latin typeface="Arial" panose="020B0604020202020204" pitchFamily="34" charset="0"/>
                <a:cs typeface="Arial" panose="020B0604020202020204" pitchFamily="34" charset="0"/>
              </a:rPr>
              <a:t>Delta-6</a:t>
            </a:r>
          </a:p>
          <a:p>
            <a:pPr marL="693737" lvl="1" indent="-285750" eaLnBrk="1" fontAlgn="auto" hangingPunct="1">
              <a:lnSpc>
                <a:spcPct val="90000"/>
              </a:lnSpc>
              <a:spcBef>
                <a:spcPts val="0"/>
              </a:spcBef>
              <a:spcAft>
                <a:spcPts val="600"/>
              </a:spcAft>
              <a:buClrTx/>
              <a:buFont typeface="Wingdings" panose="05000000000000000000" pitchFamily="2" charset="2"/>
              <a:buChar char="§"/>
              <a:tabLst>
                <a:tab pos="352054" algn="l"/>
              </a:tabLst>
            </a:pPr>
            <a:r>
              <a:rPr lang="en-US" altLang="en-US" sz="1800" b="1" dirty="0">
                <a:latin typeface="Arial" panose="020B0604020202020204" pitchFamily="34" charset="0"/>
                <a:cs typeface="Arial" panose="020B0604020202020204" pitchFamily="34" charset="0"/>
              </a:rPr>
              <a:t>similar to Delta-8 ?</a:t>
            </a:r>
          </a:p>
          <a:p>
            <a:pPr marL="468313" indent="-457200" eaLnBrk="1" fontAlgn="auto" hangingPunct="1">
              <a:lnSpc>
                <a:spcPct val="90000"/>
              </a:lnSpc>
              <a:spcBef>
                <a:spcPts val="0"/>
              </a:spcBef>
              <a:spcAft>
                <a:spcPts val="600"/>
              </a:spcAft>
              <a:buClrTx/>
              <a:buFont typeface="Wingdings" panose="05000000000000000000" pitchFamily="2" charset="2"/>
              <a:buChar char="§"/>
            </a:pPr>
            <a:r>
              <a:rPr lang="en-US" altLang="en-US" b="1" dirty="0">
                <a:latin typeface="Arial" panose="020B0604020202020204" pitchFamily="34" charset="0"/>
                <a:cs typeface="Arial" panose="020B0604020202020204" pitchFamily="34" charset="0"/>
              </a:rPr>
              <a:t>THC-B</a:t>
            </a:r>
          </a:p>
          <a:p>
            <a:pPr marL="693737" lvl="1" indent="-285750" eaLnBrk="1" fontAlgn="auto" hangingPunct="1">
              <a:lnSpc>
                <a:spcPct val="90000"/>
              </a:lnSpc>
              <a:spcBef>
                <a:spcPts val="0"/>
              </a:spcBef>
              <a:spcAft>
                <a:spcPts val="600"/>
              </a:spcAft>
              <a:buClrTx/>
              <a:buFont typeface="Wingdings" panose="05000000000000000000" pitchFamily="2" charset="2"/>
              <a:buChar char="§"/>
              <a:tabLst>
                <a:tab pos="352054" algn="l"/>
              </a:tabLst>
            </a:pPr>
            <a:r>
              <a:rPr lang="en-US" altLang="en-US" sz="1800" b="1" dirty="0">
                <a:latin typeface="Arial" panose="020B0604020202020204" pitchFamily="34" charset="0"/>
                <a:cs typeface="Arial" panose="020B0604020202020204" pitchFamily="34" charset="0"/>
              </a:rPr>
              <a:t>analgesic effects ?</a:t>
            </a:r>
          </a:p>
          <a:p>
            <a:pPr marL="468313" indent="-457200" eaLnBrk="1" fontAlgn="auto" hangingPunct="1">
              <a:lnSpc>
                <a:spcPct val="90000"/>
              </a:lnSpc>
              <a:spcBef>
                <a:spcPts val="0"/>
              </a:spcBef>
              <a:spcAft>
                <a:spcPts val="600"/>
              </a:spcAft>
              <a:buClrTx/>
              <a:buFont typeface="Wingdings" panose="05000000000000000000" pitchFamily="2" charset="2"/>
              <a:buChar char="§"/>
            </a:pPr>
            <a:r>
              <a:rPr lang="en-US" altLang="en-US" b="1" dirty="0">
                <a:latin typeface="Arial" panose="020B0604020202020204" pitchFamily="34" charset="0"/>
                <a:cs typeface="Arial" panose="020B0604020202020204" pitchFamily="34" charset="0"/>
              </a:rPr>
              <a:t>THC-JD</a:t>
            </a:r>
          </a:p>
          <a:p>
            <a:pPr marL="693737" lvl="1" indent="-285750" eaLnBrk="1" fontAlgn="auto" hangingPunct="1">
              <a:lnSpc>
                <a:spcPct val="90000"/>
              </a:lnSpc>
              <a:spcBef>
                <a:spcPts val="0"/>
              </a:spcBef>
              <a:spcAft>
                <a:spcPts val="600"/>
              </a:spcAft>
              <a:buClrTx/>
              <a:buFont typeface="Wingdings" panose="05000000000000000000" pitchFamily="2" charset="2"/>
              <a:buChar char="§"/>
              <a:tabLst>
                <a:tab pos="352054" algn="l"/>
              </a:tabLst>
            </a:pPr>
            <a:r>
              <a:rPr lang="en-US" altLang="en-US" sz="1800" b="1" dirty="0">
                <a:latin typeface="Arial" panose="020B0604020202020204" pitchFamily="34" charset="0"/>
                <a:cs typeface="Arial" panose="020B0604020202020204" pitchFamily="34" charset="0"/>
              </a:rPr>
              <a:t>as potent as THC-P ?</a:t>
            </a:r>
          </a:p>
          <a:p>
            <a:pPr marL="468313" indent="-457200" eaLnBrk="1" fontAlgn="auto" hangingPunct="1">
              <a:lnSpc>
                <a:spcPct val="90000"/>
              </a:lnSpc>
              <a:spcBef>
                <a:spcPts val="0"/>
              </a:spcBef>
              <a:spcAft>
                <a:spcPts val="600"/>
              </a:spcAft>
              <a:buClrTx/>
              <a:buFont typeface="Wingdings" panose="05000000000000000000" pitchFamily="2" charset="2"/>
              <a:buChar char="§"/>
            </a:pPr>
            <a:r>
              <a:rPr lang="en-US" altLang="en-US" b="1" dirty="0">
                <a:latin typeface="Arial" panose="020B0604020202020204" pitchFamily="34" charset="0"/>
                <a:cs typeface="Arial" panose="020B0604020202020204" pitchFamily="34" charset="0"/>
              </a:rPr>
              <a:t>THCV</a:t>
            </a:r>
          </a:p>
          <a:p>
            <a:pPr marL="693737" lvl="1" indent="-285750" eaLnBrk="1" fontAlgn="auto" hangingPunct="1">
              <a:lnSpc>
                <a:spcPct val="90000"/>
              </a:lnSpc>
              <a:spcBef>
                <a:spcPts val="0"/>
              </a:spcBef>
              <a:spcAft>
                <a:spcPts val="600"/>
              </a:spcAft>
              <a:buClrTx/>
              <a:buFont typeface="Wingdings" panose="05000000000000000000" pitchFamily="2" charset="2"/>
              <a:buChar char="§"/>
              <a:tabLst>
                <a:tab pos="352054" algn="l"/>
              </a:tabLst>
            </a:pPr>
            <a:r>
              <a:rPr lang="en-US" altLang="en-US" sz="1800" b="1" dirty="0">
                <a:latin typeface="Arial" panose="020B0604020202020204" pitchFamily="34" charset="0"/>
                <a:cs typeface="Arial" panose="020B0604020202020204" pitchFamily="34" charset="0"/>
              </a:rPr>
              <a:t>may decrease appetite (“diet weed”) ?</a:t>
            </a:r>
          </a:p>
          <a:p>
            <a:pPr marL="468313" indent="-457200" eaLnBrk="1" fontAlgn="auto" hangingPunct="1">
              <a:lnSpc>
                <a:spcPct val="90000"/>
              </a:lnSpc>
              <a:spcBef>
                <a:spcPts val="0"/>
              </a:spcBef>
              <a:spcAft>
                <a:spcPts val="600"/>
              </a:spcAft>
              <a:buClrTx/>
              <a:buFont typeface="Wingdings" panose="05000000000000000000" pitchFamily="2" charset="2"/>
              <a:buChar char="§"/>
            </a:pPr>
            <a:r>
              <a:rPr lang="en-US" altLang="en-US" b="1" dirty="0">
                <a:latin typeface="Arial" panose="020B0604020202020204" pitchFamily="34" charset="0"/>
                <a:cs typeface="Arial" panose="020B0604020202020204" pitchFamily="34" charset="0"/>
              </a:rPr>
              <a:t>THC-O</a:t>
            </a:r>
          </a:p>
          <a:p>
            <a:pPr marL="693737" lvl="1" indent="-285750" eaLnBrk="1" fontAlgn="auto" hangingPunct="1">
              <a:lnSpc>
                <a:spcPct val="90000"/>
              </a:lnSpc>
              <a:spcBef>
                <a:spcPts val="0"/>
              </a:spcBef>
              <a:spcAft>
                <a:spcPts val="600"/>
              </a:spcAft>
              <a:buClrTx/>
              <a:buFont typeface="Wingdings" panose="05000000000000000000" pitchFamily="2" charset="2"/>
              <a:buChar char="§"/>
              <a:tabLst>
                <a:tab pos="352054" algn="l"/>
              </a:tabLst>
            </a:pPr>
            <a:r>
              <a:rPr lang="en-US" altLang="en-US" sz="1800" b="1" dirty="0">
                <a:latin typeface="Arial" panose="020B0604020202020204" pitchFamily="34" charset="0"/>
                <a:cs typeface="Arial" panose="020B0604020202020204" pitchFamily="34" charset="0"/>
              </a:rPr>
              <a:t>stronger than Delta-9 ? Hallucinating?</a:t>
            </a:r>
          </a:p>
          <a:p>
            <a:pPr marL="468313" indent="-457200" eaLnBrk="1" fontAlgn="auto" hangingPunct="1">
              <a:lnSpc>
                <a:spcPct val="90000"/>
              </a:lnSpc>
              <a:spcBef>
                <a:spcPts val="0"/>
              </a:spcBef>
              <a:spcAft>
                <a:spcPts val="600"/>
              </a:spcAft>
              <a:buClrTx/>
              <a:buFont typeface="Wingdings" panose="05000000000000000000" pitchFamily="2" charset="2"/>
              <a:buChar char="§"/>
            </a:pPr>
            <a:r>
              <a:rPr lang="en-US" altLang="en-US" b="1" dirty="0">
                <a:latin typeface="Arial" panose="020B0604020202020204" pitchFamily="34" charset="0"/>
                <a:cs typeface="Arial" panose="020B0604020202020204" pitchFamily="34" charset="0"/>
              </a:rPr>
              <a:t>THC-X</a:t>
            </a:r>
          </a:p>
          <a:p>
            <a:pPr marL="693737" lvl="1" indent="-285750" eaLnBrk="1" fontAlgn="auto" hangingPunct="1">
              <a:lnSpc>
                <a:spcPct val="90000"/>
              </a:lnSpc>
              <a:spcBef>
                <a:spcPts val="0"/>
              </a:spcBef>
              <a:spcAft>
                <a:spcPts val="600"/>
              </a:spcAft>
              <a:buClrTx/>
              <a:buFont typeface="Wingdings" panose="05000000000000000000" pitchFamily="2" charset="2"/>
              <a:buChar char="§"/>
              <a:tabLst>
                <a:tab pos="352054" algn="l"/>
              </a:tabLst>
            </a:pPr>
            <a:r>
              <a:rPr lang="en-US" altLang="en-US" sz="1800" b="1" dirty="0">
                <a:latin typeface="Arial" panose="020B0604020202020204" pitchFamily="34" charset="0"/>
                <a:cs typeface="Arial" panose="020B0604020202020204" pitchFamily="34" charset="0"/>
              </a:rPr>
              <a:t>marketing buzzword ?</a:t>
            </a:r>
          </a:p>
          <a:p>
            <a:pPr marL="865650" lvl="1" indent="-457200" eaLnBrk="1" fontAlgn="auto" hangingPunct="1">
              <a:lnSpc>
                <a:spcPct val="90000"/>
              </a:lnSpc>
              <a:spcBef>
                <a:spcPts val="0"/>
              </a:spcBef>
              <a:spcAft>
                <a:spcPts val="600"/>
              </a:spcAft>
              <a:buClrTx/>
              <a:buFont typeface="Wingdings" panose="05000000000000000000" pitchFamily="2" charset="2"/>
              <a:buChar char="§"/>
              <a:tabLst>
                <a:tab pos="352054" algn="l"/>
              </a:tabLst>
            </a:pPr>
            <a:endParaRPr lang="en-US" altLang="en-US" sz="1800" b="1" dirty="0">
              <a:latin typeface="Arial" panose="020B0604020202020204" pitchFamily="34" charset="0"/>
              <a:cs typeface="Arial" panose="020B0604020202020204" pitchFamily="34" charset="0"/>
            </a:endParaRPr>
          </a:p>
          <a:p>
            <a:pPr marL="751350" lvl="1" indent="-342900" eaLnBrk="1" fontAlgn="auto" hangingPunct="1">
              <a:lnSpc>
                <a:spcPct val="90000"/>
              </a:lnSpc>
              <a:spcBef>
                <a:spcPts val="0"/>
              </a:spcBef>
              <a:spcAft>
                <a:spcPts val="600"/>
              </a:spcAft>
              <a:buClrTx/>
              <a:buFont typeface="Wingdings" panose="05000000000000000000" pitchFamily="2" charset="2"/>
              <a:buChar char="§"/>
              <a:tabLst>
                <a:tab pos="352054" algn="l"/>
              </a:tabLst>
            </a:pPr>
            <a:endParaRPr lang="en-US" altLang="en-US" b="1" dirty="0">
              <a:latin typeface="Arial" panose="020B0604020202020204" pitchFamily="34" charset="0"/>
              <a:cs typeface="Arial" panose="020B0604020202020204" pitchFamily="34" charset="0"/>
            </a:endParaRPr>
          </a:p>
          <a:p>
            <a:pPr marL="865650" lvl="1" indent="-457200" eaLnBrk="1" fontAlgn="auto" hangingPunct="1">
              <a:lnSpc>
                <a:spcPct val="90000"/>
              </a:lnSpc>
              <a:spcBef>
                <a:spcPts val="0"/>
              </a:spcBef>
              <a:spcAft>
                <a:spcPts val="600"/>
              </a:spcAft>
              <a:buClrTx/>
              <a:buFont typeface="Wingdings" panose="05000000000000000000" pitchFamily="2" charset="2"/>
              <a:buChar char="§"/>
              <a:tabLst>
                <a:tab pos="352054" algn="l"/>
              </a:tabLst>
            </a:pPr>
            <a:endParaRPr lang="en-US" altLang="en-US" b="1" dirty="0">
              <a:latin typeface="Arial" panose="020B0604020202020204" pitchFamily="34" charset="0"/>
              <a:cs typeface="Arial" panose="020B0604020202020204" pitchFamily="34" charset="0"/>
            </a:endParaRPr>
          </a:p>
          <a:p>
            <a:pPr marL="865650" lvl="1" indent="-457200" eaLnBrk="1" fontAlgn="auto" hangingPunct="1">
              <a:lnSpc>
                <a:spcPct val="90000"/>
              </a:lnSpc>
              <a:spcBef>
                <a:spcPts val="0"/>
              </a:spcBef>
              <a:spcAft>
                <a:spcPts val="600"/>
              </a:spcAft>
              <a:buClrTx/>
              <a:buFont typeface="Wingdings" panose="05000000000000000000" pitchFamily="2" charset="2"/>
              <a:buChar char="§"/>
              <a:tabLst>
                <a:tab pos="352054" algn="l"/>
              </a:tabLst>
            </a:pPr>
            <a:endParaRPr lang="en-US" altLang="en-US" b="1" dirty="0">
              <a:latin typeface="Arial" panose="020B0604020202020204" pitchFamily="34" charset="0"/>
              <a:cs typeface="Arial" panose="020B0604020202020204" pitchFamily="34" charset="0"/>
            </a:endParaRPr>
          </a:p>
        </p:txBody>
      </p:sp>
      <p:sp>
        <p:nvSpPr>
          <p:cNvPr id="9" name="Rectangle 2"/>
          <p:cNvSpPr txBox="1">
            <a:spLocks/>
          </p:cNvSpPr>
          <p:nvPr/>
        </p:nvSpPr>
        <p:spPr>
          <a:xfrm>
            <a:off x="-244257" y="158601"/>
            <a:ext cx="8297925" cy="712118"/>
          </a:xfrm>
          <a:prstGeom prst="rect">
            <a:avLst/>
          </a:prstGeom>
        </p:spPr>
        <p:txBody>
          <a:bodyPr/>
          <a:lstStyle>
            <a:lvl1pPr algn="l" rtl="0" eaLnBrk="0" fontAlgn="base" hangingPunct="0">
              <a:spcBef>
                <a:spcPct val="0"/>
              </a:spcBef>
              <a:spcAft>
                <a:spcPct val="0"/>
              </a:spcAft>
              <a:defRPr kumimoji="1" sz="3713">
                <a:solidFill>
                  <a:schemeClr val="tx2"/>
                </a:solidFill>
                <a:latin typeface="+mj-lt"/>
                <a:ea typeface="+mj-ea"/>
                <a:cs typeface="+mj-cs"/>
              </a:defRPr>
            </a:lvl1pPr>
            <a:lvl2pPr algn="l" rtl="0" eaLnBrk="0" fontAlgn="base" hangingPunct="0">
              <a:spcBef>
                <a:spcPct val="0"/>
              </a:spcBef>
              <a:spcAft>
                <a:spcPct val="0"/>
              </a:spcAft>
              <a:defRPr kumimoji="1" sz="3713">
                <a:solidFill>
                  <a:schemeClr val="tx2"/>
                </a:solidFill>
                <a:latin typeface="Arial Black" pitchFamily="34" charset="0"/>
              </a:defRPr>
            </a:lvl2pPr>
            <a:lvl3pPr algn="l" rtl="0" eaLnBrk="0" fontAlgn="base" hangingPunct="0">
              <a:spcBef>
                <a:spcPct val="0"/>
              </a:spcBef>
              <a:spcAft>
                <a:spcPct val="0"/>
              </a:spcAft>
              <a:defRPr kumimoji="1" sz="3713">
                <a:solidFill>
                  <a:schemeClr val="tx2"/>
                </a:solidFill>
                <a:latin typeface="Arial Black" pitchFamily="34" charset="0"/>
              </a:defRPr>
            </a:lvl3pPr>
            <a:lvl4pPr algn="l" rtl="0" eaLnBrk="0" fontAlgn="base" hangingPunct="0">
              <a:spcBef>
                <a:spcPct val="0"/>
              </a:spcBef>
              <a:spcAft>
                <a:spcPct val="0"/>
              </a:spcAft>
              <a:defRPr kumimoji="1" sz="3713">
                <a:solidFill>
                  <a:schemeClr val="tx2"/>
                </a:solidFill>
                <a:latin typeface="Arial Black" pitchFamily="34" charset="0"/>
              </a:defRPr>
            </a:lvl4pPr>
            <a:lvl5pPr algn="l" rtl="0" eaLnBrk="0" fontAlgn="base" hangingPunct="0">
              <a:spcBef>
                <a:spcPct val="0"/>
              </a:spcBef>
              <a:spcAft>
                <a:spcPct val="0"/>
              </a:spcAft>
              <a:defRPr kumimoji="1" sz="3713">
                <a:solidFill>
                  <a:schemeClr val="tx2"/>
                </a:solidFill>
                <a:latin typeface="Arial Black" pitchFamily="34" charset="0"/>
              </a:defRPr>
            </a:lvl5pPr>
            <a:lvl6pPr marL="411733" algn="l" rtl="0" eaLnBrk="0" fontAlgn="base" hangingPunct="0">
              <a:spcBef>
                <a:spcPct val="0"/>
              </a:spcBef>
              <a:spcAft>
                <a:spcPct val="0"/>
              </a:spcAft>
              <a:defRPr kumimoji="1" sz="3713">
                <a:solidFill>
                  <a:schemeClr val="tx2"/>
                </a:solidFill>
                <a:latin typeface="Arial Black" pitchFamily="34" charset="0"/>
              </a:defRPr>
            </a:lvl6pPr>
            <a:lvl7pPr marL="823469" algn="l" rtl="0" eaLnBrk="0" fontAlgn="base" hangingPunct="0">
              <a:spcBef>
                <a:spcPct val="0"/>
              </a:spcBef>
              <a:spcAft>
                <a:spcPct val="0"/>
              </a:spcAft>
              <a:defRPr kumimoji="1" sz="3713">
                <a:solidFill>
                  <a:schemeClr val="tx2"/>
                </a:solidFill>
                <a:latin typeface="Arial Black" pitchFamily="34" charset="0"/>
              </a:defRPr>
            </a:lvl7pPr>
            <a:lvl8pPr marL="1235357" algn="l" rtl="0" eaLnBrk="0" fontAlgn="base" hangingPunct="0">
              <a:spcBef>
                <a:spcPct val="0"/>
              </a:spcBef>
              <a:spcAft>
                <a:spcPct val="0"/>
              </a:spcAft>
              <a:defRPr kumimoji="1" sz="3713">
                <a:solidFill>
                  <a:schemeClr val="tx2"/>
                </a:solidFill>
                <a:latin typeface="Arial Black" pitchFamily="34" charset="0"/>
              </a:defRPr>
            </a:lvl8pPr>
            <a:lvl9pPr marL="1647197" algn="l" rtl="0" eaLnBrk="0" fontAlgn="base" hangingPunct="0">
              <a:spcBef>
                <a:spcPct val="0"/>
              </a:spcBef>
              <a:spcAft>
                <a:spcPct val="0"/>
              </a:spcAft>
              <a:defRPr kumimoji="1" sz="3713">
                <a:solidFill>
                  <a:schemeClr val="tx2"/>
                </a:solidFill>
                <a:latin typeface="Arial Black" pitchFamily="34" charset="0"/>
              </a:defRPr>
            </a:lvl9pPr>
          </a:lstStyle>
          <a:p>
            <a:pPr algn="ctr"/>
            <a:r>
              <a:rPr lang="en-US" sz="2800" b="1" kern="0" spc="-17" dirty="0">
                <a:solidFill>
                  <a:srgbClr val="006600"/>
                </a:solidFill>
                <a:latin typeface="Arial Black" panose="020B0A04020102020204" pitchFamily="34" charset="0"/>
                <a:cs typeface="Calibri"/>
              </a:rPr>
              <a:t>The “Other” Analogs</a:t>
            </a:r>
            <a:endParaRPr lang="en-US" altLang="en-US" sz="2800" kern="0" dirty="0">
              <a:solidFill>
                <a:srgbClr val="006600"/>
              </a:solidFill>
              <a:latin typeface="Arial Black" panose="020B0A04020102020204" pitchFamily="34" charset="0"/>
            </a:endParaRPr>
          </a:p>
        </p:txBody>
      </p:sp>
      <p:sp>
        <p:nvSpPr>
          <p:cNvPr id="2" name="Left Arrow 1"/>
          <p:cNvSpPr/>
          <p:nvPr/>
        </p:nvSpPr>
        <p:spPr bwMode="auto">
          <a:xfrm>
            <a:off x="3792114" y="3787440"/>
            <a:ext cx="751273" cy="338203"/>
          </a:xfrm>
          <a:prstGeom prst="left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 name="Left Arrow 11"/>
          <p:cNvSpPr/>
          <p:nvPr/>
        </p:nvSpPr>
        <p:spPr bwMode="auto">
          <a:xfrm>
            <a:off x="5730800" y="5363226"/>
            <a:ext cx="751273" cy="338203"/>
          </a:xfrm>
          <a:prstGeom prst="left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8020" y="2412827"/>
            <a:ext cx="3039556" cy="4179390"/>
          </a:xfrm>
          <a:prstGeom prst="rect">
            <a:avLst/>
          </a:prstGeom>
        </p:spPr>
      </p:pic>
    </p:spTree>
    <p:extLst>
      <p:ext uri="{BB962C8B-B14F-4D97-AF65-F5344CB8AC3E}">
        <p14:creationId xmlns:p14="http://schemas.microsoft.com/office/powerpoint/2010/main" val="3914223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3886701" y="5182292"/>
            <a:ext cx="177737" cy="458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77" tIns="44098" rIns="87977" bIns="44098">
            <a:spAutoFit/>
          </a:bodyPr>
          <a:lstStyle>
            <a:lvl1pPr>
              <a:spcBef>
                <a:spcPct val="20000"/>
              </a:spcBef>
              <a:buClr>
                <a:schemeClr val="accent2"/>
              </a:buClr>
              <a:buFont typeface="Monotype Sorts" pitchFamily="2" charset="2"/>
              <a:buChar char="z"/>
              <a:defRPr kumimoji="1" sz="3200">
                <a:solidFill>
                  <a:schemeClr val="tx1"/>
                </a:solidFill>
                <a:latin typeface="Tahoma" pitchFamily="34" charset="0"/>
              </a:defRPr>
            </a:lvl1pPr>
            <a:lvl2pPr marL="742950" indent="-285750">
              <a:spcBef>
                <a:spcPct val="20000"/>
              </a:spcBef>
              <a:buClr>
                <a:schemeClr val="accent2"/>
              </a:buClr>
              <a:buFont typeface="Monotype Sorts" pitchFamily="2" charset="2"/>
              <a:buChar char="y"/>
              <a:defRPr kumimoji="1" sz="2800">
                <a:solidFill>
                  <a:schemeClr val="tx1"/>
                </a:solidFill>
                <a:latin typeface="Tahoma" pitchFamily="34" charset="0"/>
              </a:defRPr>
            </a:lvl2pPr>
            <a:lvl3pPr marL="1143000" indent="-228600">
              <a:spcBef>
                <a:spcPct val="20000"/>
              </a:spcBef>
              <a:buClr>
                <a:schemeClr val="accent2"/>
              </a:buClr>
              <a:buFont typeface="Monotype Sorts" pitchFamily="2" charset="2"/>
              <a:buChar char="x"/>
              <a:defRPr kumimoji="1" sz="2400">
                <a:solidFill>
                  <a:schemeClr val="tx1"/>
                </a:solidFill>
                <a:latin typeface="Tahoma" pitchFamily="34" charset="0"/>
              </a:defRPr>
            </a:lvl3pPr>
            <a:lvl4pPr marL="1600200" indent="-228600">
              <a:spcBef>
                <a:spcPct val="20000"/>
              </a:spcBef>
              <a:buClr>
                <a:schemeClr val="accent2"/>
              </a:buClr>
              <a:buChar char="•"/>
              <a:defRPr kumimoji="1" sz="2000">
                <a:solidFill>
                  <a:schemeClr val="tx1"/>
                </a:solidFill>
                <a:latin typeface="Tahoma" pitchFamily="34" charset="0"/>
              </a:defRPr>
            </a:lvl4pPr>
            <a:lvl5pPr marL="2057400" indent="-228600">
              <a:spcBef>
                <a:spcPct val="20000"/>
              </a:spcBef>
              <a:buClr>
                <a:schemeClr val="accent2"/>
              </a:buClr>
              <a:buChar char="–"/>
              <a:defRPr kumimoji="1" sz="2000">
                <a:solidFill>
                  <a:schemeClr val="tx1"/>
                </a:solidFill>
                <a:latin typeface="Tahoma" pitchFamily="34" charset="0"/>
              </a:defRPr>
            </a:lvl5pPr>
            <a:lvl6pPr marL="25146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6pPr>
            <a:lvl7pPr marL="29718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7pPr>
            <a:lvl8pPr marL="34290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8pPr>
            <a:lvl9pPr marL="38862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Monotype Sorts" pitchFamily="2" charset="2"/>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28676" name="Line 4"/>
          <p:cNvSpPr>
            <a:spLocks noChangeShapeType="1"/>
          </p:cNvSpPr>
          <p:nvPr/>
        </p:nvSpPr>
        <p:spPr bwMode="auto">
          <a:xfrm>
            <a:off x="5105440" y="1600200"/>
            <a:ext cx="533400" cy="1371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77" tIns="44098" rIns="87977" bIns="44098"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5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5126" name="Rectangle 6"/>
          <p:cNvSpPr>
            <a:spLocks noChangeArrowheads="1"/>
          </p:cNvSpPr>
          <p:nvPr/>
        </p:nvSpPr>
        <p:spPr bwMode="auto">
          <a:xfrm>
            <a:off x="7761922" y="3120691"/>
            <a:ext cx="3363278" cy="1375109"/>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77" tIns="44098" rIns="87977" bIns="44098"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chemeClr val="bg1">
                    <a:lumMod val="85000"/>
                  </a:schemeClr>
                </a:solidFill>
                <a:effectLst/>
                <a:uLnTx/>
                <a:uFillTx/>
                <a:latin typeface="Tahoma" pitchFamily="34" charset="0"/>
                <a:ea typeface="+mn-ea"/>
                <a:cs typeface="+mn-cs"/>
              </a:rPr>
              <a:t>2. Semi-Synthetics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chemeClr val="bg1">
                    <a:lumMod val="85000"/>
                  </a:schemeClr>
                </a:solidFill>
                <a:effectLst/>
                <a:uLnTx/>
                <a:uFillTx/>
                <a:latin typeface="Tahoma" pitchFamily="34" charset="0"/>
                <a:ea typeface="+mn-ea"/>
                <a:cs typeface="+mn-cs"/>
              </a:rPr>
              <a:t>(Analogs)</a:t>
            </a:r>
            <a:endParaRPr kumimoji="0" lang="en-US" sz="2000" b="1" i="0" u="none" strike="noStrike" kern="1200" cap="none" spc="0" normalizeH="0" baseline="0" noProof="0" dirty="0">
              <a:ln>
                <a:noFill/>
              </a:ln>
              <a:solidFill>
                <a:schemeClr val="bg1">
                  <a:lumMod val="85000"/>
                </a:schemeClr>
              </a:solidFill>
              <a:effectLst/>
              <a:uLnTx/>
              <a:uFillTx/>
              <a:latin typeface="Tahoma" pitchFamily="34" charset="0"/>
              <a:ea typeface="+mn-ea"/>
              <a:cs typeface="+mn-cs"/>
            </a:endParaRPr>
          </a:p>
        </p:txBody>
      </p:sp>
      <p:sp>
        <p:nvSpPr>
          <p:cNvPr id="28679" name="Line 7"/>
          <p:cNvSpPr>
            <a:spLocks noChangeShapeType="1"/>
          </p:cNvSpPr>
          <p:nvPr/>
        </p:nvSpPr>
        <p:spPr bwMode="auto">
          <a:xfrm flipH="1">
            <a:off x="6400800" y="4094967"/>
            <a:ext cx="299198" cy="13819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977" tIns="44098" rIns="87977" bIns="44098"/>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5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28683" name="Line 11"/>
          <p:cNvSpPr>
            <a:spLocks noChangeShapeType="1"/>
          </p:cNvSpPr>
          <p:nvPr/>
        </p:nvSpPr>
        <p:spPr bwMode="auto">
          <a:xfrm>
            <a:off x="3915072" y="3692191"/>
            <a:ext cx="914400" cy="42260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977" tIns="44098" rIns="87977" bIns="44098"/>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5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13" name="Rectangle 10"/>
          <p:cNvSpPr>
            <a:spLocks noChangeArrowheads="1"/>
          </p:cNvSpPr>
          <p:nvPr/>
        </p:nvSpPr>
        <p:spPr bwMode="auto">
          <a:xfrm>
            <a:off x="1019697" y="3236744"/>
            <a:ext cx="2971800" cy="1143000"/>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77" tIns="44098" rIns="87977" bIns="44098"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lumMod val="85000"/>
                  </a:srgbClr>
                </a:solidFill>
                <a:effectLst/>
                <a:uLnTx/>
                <a:uFillTx/>
                <a:latin typeface="Tahoma" pitchFamily="34" charset="0"/>
                <a:ea typeface="+mn-ea"/>
                <a:cs typeface="+mn-cs"/>
              </a:rPr>
              <a:t>4. Summary</a:t>
            </a:r>
          </a:p>
        </p:txBody>
      </p:sp>
      <p:sp>
        <p:nvSpPr>
          <p:cNvPr id="10" name="Rectangle 3">
            <a:extLst>
              <a:ext uri="{FF2B5EF4-FFF2-40B4-BE49-F238E27FC236}">
                <a16:creationId xmlns:a16="http://schemas.microsoft.com/office/drawing/2014/main" id="{43968C8D-935A-49B3-BA3B-1AE8B64080BE}"/>
              </a:ext>
            </a:extLst>
          </p:cNvPr>
          <p:cNvSpPr>
            <a:spLocks noChangeArrowheads="1"/>
          </p:cNvSpPr>
          <p:nvPr/>
        </p:nvSpPr>
        <p:spPr bwMode="auto">
          <a:xfrm>
            <a:off x="3429000" y="112021"/>
            <a:ext cx="4038600" cy="1600200"/>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77" tIns="44098" rIns="87977" bIns="44098" anchor="ctr"/>
          <a:lstStyle>
            <a:lvl1pPr marL="457200" indent="-457200">
              <a:spcBef>
                <a:spcPct val="20000"/>
              </a:spcBef>
              <a:buClr>
                <a:schemeClr val="accent2"/>
              </a:buClr>
              <a:buFont typeface="Monotype Sorts" pitchFamily="2" charset="2"/>
              <a:buChar char="z"/>
              <a:defRPr kumimoji="1" sz="3200">
                <a:solidFill>
                  <a:schemeClr val="tx1"/>
                </a:solidFill>
                <a:latin typeface="Tahoma" pitchFamily="34" charset="0"/>
              </a:defRPr>
            </a:lvl1pPr>
            <a:lvl2pPr marL="742950" indent="-285750">
              <a:spcBef>
                <a:spcPct val="20000"/>
              </a:spcBef>
              <a:buClr>
                <a:schemeClr val="accent2"/>
              </a:buClr>
              <a:buFont typeface="Monotype Sorts" pitchFamily="2" charset="2"/>
              <a:buChar char="y"/>
              <a:defRPr kumimoji="1" sz="2800">
                <a:solidFill>
                  <a:schemeClr val="tx1"/>
                </a:solidFill>
                <a:latin typeface="Tahoma" pitchFamily="34" charset="0"/>
              </a:defRPr>
            </a:lvl2pPr>
            <a:lvl3pPr marL="1143000" indent="-228600">
              <a:spcBef>
                <a:spcPct val="20000"/>
              </a:spcBef>
              <a:buClr>
                <a:schemeClr val="accent2"/>
              </a:buClr>
              <a:buFont typeface="Monotype Sorts" pitchFamily="2" charset="2"/>
              <a:buChar char="x"/>
              <a:defRPr kumimoji="1" sz="2400">
                <a:solidFill>
                  <a:schemeClr val="tx1"/>
                </a:solidFill>
                <a:latin typeface="Tahoma" pitchFamily="34" charset="0"/>
              </a:defRPr>
            </a:lvl3pPr>
            <a:lvl4pPr marL="1600200" indent="-228600">
              <a:spcBef>
                <a:spcPct val="20000"/>
              </a:spcBef>
              <a:buClr>
                <a:schemeClr val="accent2"/>
              </a:buClr>
              <a:buChar char="•"/>
              <a:defRPr kumimoji="1" sz="2000">
                <a:solidFill>
                  <a:schemeClr val="tx1"/>
                </a:solidFill>
                <a:latin typeface="Tahoma" pitchFamily="34" charset="0"/>
              </a:defRPr>
            </a:lvl4pPr>
            <a:lvl5pPr marL="2057400" indent="-228600">
              <a:spcBef>
                <a:spcPct val="20000"/>
              </a:spcBef>
              <a:buClr>
                <a:schemeClr val="accent2"/>
              </a:buClr>
              <a:buChar char="–"/>
              <a:defRPr kumimoji="1" sz="2000">
                <a:solidFill>
                  <a:schemeClr val="tx1"/>
                </a:solidFill>
                <a:latin typeface="Tahoma" pitchFamily="34" charset="0"/>
              </a:defRPr>
            </a:lvl5pPr>
            <a:lvl6pPr marL="25146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6pPr>
            <a:lvl7pPr marL="29718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7pPr>
            <a:lvl8pPr marL="34290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8pPr>
            <a:lvl9pPr marL="38862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9pPr>
          </a:lstStyle>
          <a:p>
            <a:pPr marL="0" marR="0" lvl="0" indent="0" algn="ctr" defTabSz="914400" rtl="0" eaLnBrk="0" fontAlgn="base" latinLnBrk="0" hangingPunct="0">
              <a:lnSpc>
                <a:spcPct val="100000"/>
              </a:lnSpc>
              <a:spcBef>
                <a:spcPct val="0"/>
              </a:spcBef>
              <a:spcAft>
                <a:spcPct val="0"/>
              </a:spcAft>
              <a:buClrTx/>
              <a:buSzTx/>
              <a:buFont typeface="Monotype Sorts" pitchFamily="2" charset="2"/>
              <a:buNone/>
              <a:tabLst/>
              <a:defRPr/>
            </a:pPr>
            <a:r>
              <a:rPr kumimoji="0" lang="en-US" altLang="en-US" sz="2400" b="1" i="0" u="none" strike="noStrike" kern="1200" cap="none" spc="0" normalizeH="0" baseline="0" noProof="0" dirty="0">
                <a:ln>
                  <a:noFill/>
                </a:ln>
                <a:solidFill>
                  <a:srgbClr val="FFFFFF">
                    <a:lumMod val="85000"/>
                  </a:srgbClr>
                </a:solidFill>
                <a:effectLst/>
                <a:uLnTx/>
                <a:uFillTx/>
                <a:latin typeface="Tahoma" pitchFamily="34" charset="0"/>
                <a:ea typeface="+mn-ea"/>
                <a:cs typeface="+mn-cs"/>
              </a:rPr>
              <a:t>1. Background</a:t>
            </a:r>
          </a:p>
        </p:txBody>
      </p:sp>
      <p:sp>
        <p:nvSpPr>
          <p:cNvPr id="11" name="Rectangle 10"/>
          <p:cNvSpPr>
            <a:spLocks noChangeArrowheads="1"/>
          </p:cNvSpPr>
          <p:nvPr/>
        </p:nvSpPr>
        <p:spPr bwMode="auto">
          <a:xfrm>
            <a:off x="4447222" y="5241591"/>
            <a:ext cx="3314700" cy="1143000"/>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77" tIns="44098" rIns="87977" bIns="44098"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effectLst/>
                <a:uLnTx/>
                <a:uFillTx/>
                <a:latin typeface="Tahoma" pitchFamily="34" charset="0"/>
                <a:ea typeface="+mn-ea"/>
                <a:cs typeface="+mn-cs"/>
              </a:rPr>
              <a:t>3. Potency</a:t>
            </a:r>
          </a:p>
        </p:txBody>
      </p:sp>
      <p:sp>
        <p:nvSpPr>
          <p:cNvPr id="15" name="Line 11"/>
          <p:cNvSpPr>
            <a:spLocks noChangeShapeType="1"/>
          </p:cNvSpPr>
          <p:nvPr/>
        </p:nvSpPr>
        <p:spPr bwMode="auto">
          <a:xfrm>
            <a:off x="7010400" y="3692190"/>
            <a:ext cx="685800" cy="32735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977" tIns="44098" rIns="87977" bIns="44098"/>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5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67513" y="2553961"/>
            <a:ext cx="2904846" cy="1845889"/>
          </a:xfrm>
          <a:prstGeom prst="rect">
            <a:avLst/>
          </a:prstGeom>
        </p:spPr>
      </p:pic>
      <p:sp>
        <p:nvSpPr>
          <p:cNvPr id="16" name="object 81"/>
          <p:cNvSpPr txBox="1"/>
          <p:nvPr/>
        </p:nvSpPr>
        <p:spPr>
          <a:xfrm>
            <a:off x="4447222" y="4101757"/>
            <a:ext cx="4658865" cy="246221"/>
          </a:xfrm>
          <a:prstGeom prst="rect">
            <a:avLst/>
          </a:prstGeom>
        </p:spPr>
        <p:txBody>
          <a:bodyPr vert="horz" wrap="square" lIns="0" tIns="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5" normalizeH="0" baseline="0" noProof="0" dirty="0">
                <a:ln>
                  <a:noFill/>
                </a:ln>
                <a:solidFill>
                  <a:srgbClr val="000000"/>
                </a:solidFill>
                <a:effectLst/>
                <a:uLnTx/>
                <a:uFillTx/>
                <a:latin typeface="Calibri"/>
                <a:ea typeface="+mn-ea"/>
                <a:cs typeface="Calibri"/>
              </a:rPr>
              <a:t>source: Recovery Research Institute</a:t>
            </a:r>
            <a:r>
              <a:rPr kumimoji="0" lang="en-US" sz="1200" b="1" i="0" u="none" strike="noStrike" kern="1200" cap="none" spc="-5" normalizeH="0" baseline="0" noProof="0" dirty="0">
                <a:ln>
                  <a:noFill/>
                </a:ln>
                <a:solidFill>
                  <a:srgbClr val="000000"/>
                </a:solidFill>
                <a:effectLst/>
                <a:uLnTx/>
                <a:uFillTx/>
                <a:latin typeface="Calibri"/>
                <a:ea typeface="+mn-ea"/>
                <a:cs typeface="Calibri"/>
              </a:rPr>
              <a:t>           </a:t>
            </a:r>
            <a:endParaRPr kumimoji="0" sz="1200" b="1" i="0" u="none" strike="noStrike" kern="1200" cap="none" spc="0" normalizeH="0" baseline="0" noProof="0" dirty="0">
              <a:ln>
                <a:noFill/>
              </a:ln>
              <a:solidFill>
                <a:srgbClr val="000000"/>
              </a:solidFill>
              <a:effectLst/>
              <a:uLnTx/>
              <a:uFillTx/>
              <a:latin typeface="Calibri"/>
              <a:ea typeface="+mn-ea"/>
              <a:cs typeface="Calibri"/>
            </a:endParaRPr>
          </a:p>
        </p:txBody>
      </p:sp>
    </p:spTree>
    <p:extLst>
      <p:ext uri="{BB962C8B-B14F-4D97-AF65-F5344CB8AC3E}">
        <p14:creationId xmlns:p14="http://schemas.microsoft.com/office/powerpoint/2010/main" val="208254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3970" name="Rectangle 2"/>
          <p:cNvSpPr>
            <a:spLocks noGrp="1"/>
          </p:cNvSpPr>
          <p:nvPr>
            <p:ph type="title"/>
          </p:nvPr>
        </p:nvSpPr>
        <p:spPr>
          <a:xfrm>
            <a:off x="281835" y="1374845"/>
            <a:ext cx="11617890" cy="791995"/>
          </a:xfrm>
        </p:spPr>
        <p:txBody>
          <a:bodyPr/>
          <a:lstStyle/>
          <a:p>
            <a:pPr algn="ctr"/>
            <a:r>
              <a:rPr lang="en-US" sz="2400" b="1" spc="-20" dirty="0">
                <a:solidFill>
                  <a:schemeClr val="tx1"/>
                </a:solidFill>
                <a:latin typeface="Arial Black" panose="020B0A04020102020204" pitchFamily="34" charset="0"/>
                <a:cs typeface="Calibri"/>
              </a:rPr>
              <a:t>A Speculative Potency Strength Continuum of Select Cannabinoids</a:t>
            </a:r>
            <a:endParaRPr lang="en-US" altLang="en-US" sz="2400" dirty="0">
              <a:solidFill>
                <a:schemeClr val="tx1"/>
              </a:solidFill>
              <a:latin typeface="Arial Black" panose="020B0A04020102020204" pitchFamily="34" charset="0"/>
            </a:endParaRPr>
          </a:p>
        </p:txBody>
      </p:sp>
      <p:cxnSp>
        <p:nvCxnSpPr>
          <p:cNvPr id="4" name="Straight Connector 3"/>
          <p:cNvCxnSpPr/>
          <p:nvPr/>
        </p:nvCxnSpPr>
        <p:spPr bwMode="auto">
          <a:xfrm flipV="1">
            <a:off x="774700" y="2934586"/>
            <a:ext cx="10502900" cy="47018"/>
          </a:xfrm>
          <a:prstGeom prst="line">
            <a:avLst/>
          </a:prstGeom>
          <a:solidFill>
            <a:schemeClr val="accent1"/>
          </a:solidFill>
          <a:ln w="127000" cap="flat" cmpd="sng" algn="ctr">
            <a:solidFill>
              <a:srgbClr val="008000"/>
            </a:solidFill>
            <a:prstDash val="solid"/>
            <a:round/>
            <a:headEnd type="triangl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TextBox 9"/>
          <p:cNvSpPr txBox="1"/>
          <p:nvPr/>
        </p:nvSpPr>
        <p:spPr>
          <a:xfrm>
            <a:off x="226287" y="2469833"/>
            <a:ext cx="1928733" cy="461665"/>
          </a:xfrm>
          <a:prstGeom prst="rect">
            <a:avLst/>
          </a:prstGeom>
          <a:noFill/>
        </p:spPr>
        <p:txBody>
          <a:bodyPr wrap="none" rtlCol="0">
            <a:spAutoFit/>
          </a:bodyPr>
          <a:lstStyle/>
          <a:p>
            <a:r>
              <a:rPr lang="en-US" sz="2400" b="1" dirty="0">
                <a:latin typeface="Arial" panose="020B0604020202020204" pitchFamily="34" charset="0"/>
                <a:cs typeface="Arial" panose="020B0604020202020204" pitchFamily="34" charset="0"/>
              </a:rPr>
              <a:t>STRONGER</a:t>
            </a:r>
          </a:p>
        </p:txBody>
      </p:sp>
      <p:sp>
        <p:nvSpPr>
          <p:cNvPr id="11" name="TextBox 10"/>
          <p:cNvSpPr txBox="1"/>
          <p:nvPr/>
        </p:nvSpPr>
        <p:spPr>
          <a:xfrm>
            <a:off x="10510403" y="2382311"/>
            <a:ext cx="1534394" cy="461665"/>
          </a:xfrm>
          <a:prstGeom prst="rect">
            <a:avLst/>
          </a:prstGeom>
          <a:noFill/>
        </p:spPr>
        <p:txBody>
          <a:bodyPr wrap="none" rtlCol="0">
            <a:spAutoFit/>
          </a:bodyPr>
          <a:lstStyle/>
          <a:p>
            <a:r>
              <a:rPr lang="en-US" sz="2400" b="1" dirty="0">
                <a:latin typeface="Arial" panose="020B0604020202020204" pitchFamily="34" charset="0"/>
                <a:cs typeface="Arial" panose="020B0604020202020204" pitchFamily="34" charset="0"/>
              </a:rPr>
              <a:t>LIGHTER</a:t>
            </a:r>
          </a:p>
        </p:txBody>
      </p:sp>
      <p:sp>
        <p:nvSpPr>
          <p:cNvPr id="12" name="TextBox 11"/>
          <p:cNvSpPr txBox="1"/>
          <p:nvPr/>
        </p:nvSpPr>
        <p:spPr>
          <a:xfrm>
            <a:off x="11497380" y="2927934"/>
            <a:ext cx="671979" cy="369332"/>
          </a:xfrm>
          <a:prstGeom prst="rect">
            <a:avLst/>
          </a:prstGeom>
          <a:noFill/>
        </p:spPr>
        <p:txBody>
          <a:bodyPr wrap="none" rtlCol="0">
            <a:spAutoFit/>
          </a:bodyPr>
          <a:lstStyle/>
          <a:p>
            <a:r>
              <a:rPr lang="en-US" b="1" dirty="0">
                <a:solidFill>
                  <a:srgbClr val="008000"/>
                </a:solidFill>
                <a:cs typeface="Arial" panose="020B0604020202020204" pitchFamily="34" charset="0"/>
              </a:rPr>
              <a:t>CBD</a:t>
            </a:r>
          </a:p>
        </p:txBody>
      </p:sp>
      <p:sp>
        <p:nvSpPr>
          <p:cNvPr id="13" name="TextBox 12"/>
          <p:cNvSpPr txBox="1"/>
          <p:nvPr/>
        </p:nvSpPr>
        <p:spPr>
          <a:xfrm>
            <a:off x="6930165" y="3415383"/>
            <a:ext cx="1045479" cy="369332"/>
          </a:xfrm>
          <a:prstGeom prst="rect">
            <a:avLst/>
          </a:prstGeom>
          <a:noFill/>
        </p:spPr>
        <p:txBody>
          <a:bodyPr wrap="none" rtlCol="0">
            <a:spAutoFit/>
          </a:bodyPr>
          <a:lstStyle/>
          <a:p>
            <a:r>
              <a:rPr lang="en-US" b="1" dirty="0">
                <a:solidFill>
                  <a:srgbClr val="FF0000"/>
                </a:solidFill>
                <a:cs typeface="Arial" panose="020B0604020202020204" pitchFamily="34" charset="0"/>
              </a:rPr>
              <a:t>THC-A</a:t>
            </a:r>
            <a:r>
              <a:rPr lang="en-US" sz="1600" b="1" dirty="0">
                <a:solidFill>
                  <a:srgbClr val="FF0000"/>
                </a:solidFill>
                <a:cs typeface="Arial" panose="020B0604020202020204" pitchFamily="34" charset="0"/>
              </a:rPr>
              <a:t>?</a:t>
            </a:r>
            <a:endParaRPr lang="en-US" b="1" dirty="0">
              <a:solidFill>
                <a:srgbClr val="FF0000"/>
              </a:solidFill>
              <a:cs typeface="Arial" panose="020B0604020202020204" pitchFamily="34" charset="0"/>
            </a:endParaRPr>
          </a:p>
        </p:txBody>
      </p:sp>
      <p:sp>
        <p:nvSpPr>
          <p:cNvPr id="14" name="TextBox 13"/>
          <p:cNvSpPr txBox="1"/>
          <p:nvPr/>
        </p:nvSpPr>
        <p:spPr>
          <a:xfrm>
            <a:off x="-50866" y="3445077"/>
            <a:ext cx="1039067" cy="369332"/>
          </a:xfrm>
          <a:prstGeom prst="rect">
            <a:avLst/>
          </a:prstGeom>
          <a:noFill/>
        </p:spPr>
        <p:txBody>
          <a:bodyPr wrap="none" rtlCol="0">
            <a:spAutoFit/>
          </a:bodyPr>
          <a:lstStyle/>
          <a:p>
            <a:r>
              <a:rPr lang="en-US" b="1" dirty="0">
                <a:solidFill>
                  <a:srgbClr val="FF0000"/>
                </a:solidFill>
              </a:rPr>
              <a:t>THC-P</a:t>
            </a:r>
            <a:r>
              <a:rPr lang="en-US" sz="1600" b="1" dirty="0">
                <a:solidFill>
                  <a:srgbClr val="FF0000"/>
                </a:solidFill>
              </a:rPr>
              <a:t>?</a:t>
            </a:r>
            <a:endParaRPr lang="en-US" b="1" dirty="0">
              <a:solidFill>
                <a:srgbClr val="FF0000"/>
              </a:solidFill>
            </a:endParaRPr>
          </a:p>
        </p:txBody>
      </p:sp>
      <p:sp>
        <p:nvSpPr>
          <p:cNvPr id="15" name="TextBox 14"/>
          <p:cNvSpPr txBox="1"/>
          <p:nvPr/>
        </p:nvSpPr>
        <p:spPr>
          <a:xfrm>
            <a:off x="4312221" y="3112600"/>
            <a:ext cx="1047082" cy="369332"/>
          </a:xfrm>
          <a:prstGeom prst="rect">
            <a:avLst/>
          </a:prstGeom>
          <a:noFill/>
        </p:spPr>
        <p:txBody>
          <a:bodyPr wrap="none" rtlCol="0">
            <a:spAutoFit/>
          </a:bodyPr>
          <a:lstStyle/>
          <a:p>
            <a:r>
              <a:rPr lang="en-US" b="1" dirty="0">
                <a:solidFill>
                  <a:srgbClr val="008000"/>
                </a:solidFill>
                <a:cs typeface="Arial" panose="020B0604020202020204" pitchFamily="34" charset="0"/>
              </a:rPr>
              <a:t>Delta-9</a:t>
            </a:r>
          </a:p>
        </p:txBody>
      </p:sp>
      <p:sp>
        <p:nvSpPr>
          <p:cNvPr id="16" name="TextBox 15"/>
          <p:cNvSpPr txBox="1"/>
          <p:nvPr/>
        </p:nvSpPr>
        <p:spPr>
          <a:xfrm>
            <a:off x="6914811" y="3091197"/>
            <a:ext cx="1047082" cy="369332"/>
          </a:xfrm>
          <a:prstGeom prst="rect">
            <a:avLst/>
          </a:prstGeom>
          <a:noFill/>
        </p:spPr>
        <p:txBody>
          <a:bodyPr wrap="none" rtlCol="0">
            <a:spAutoFit/>
          </a:bodyPr>
          <a:lstStyle/>
          <a:p>
            <a:r>
              <a:rPr lang="en-US" b="1" dirty="0">
                <a:solidFill>
                  <a:srgbClr val="008000"/>
                </a:solidFill>
                <a:cs typeface="Arial" panose="020B0604020202020204" pitchFamily="34" charset="0"/>
              </a:rPr>
              <a:t>Delta-8</a:t>
            </a:r>
          </a:p>
        </p:txBody>
      </p:sp>
      <p:sp>
        <p:nvSpPr>
          <p:cNvPr id="17" name="TextBox 16"/>
          <p:cNvSpPr txBox="1"/>
          <p:nvPr/>
        </p:nvSpPr>
        <p:spPr>
          <a:xfrm>
            <a:off x="8303611" y="3075745"/>
            <a:ext cx="1326004" cy="369332"/>
          </a:xfrm>
          <a:prstGeom prst="rect">
            <a:avLst/>
          </a:prstGeom>
          <a:noFill/>
        </p:spPr>
        <p:txBody>
          <a:bodyPr wrap="none" rtlCol="0">
            <a:spAutoFit/>
          </a:bodyPr>
          <a:lstStyle/>
          <a:p>
            <a:r>
              <a:rPr lang="en-US" b="1" dirty="0">
                <a:solidFill>
                  <a:srgbClr val="FF0000"/>
                </a:solidFill>
                <a:cs typeface="Arial" panose="020B0604020202020204" pitchFamily="34" charset="0"/>
              </a:rPr>
              <a:t>Delta-10</a:t>
            </a:r>
            <a:r>
              <a:rPr lang="en-US" sz="1600" b="1" dirty="0">
                <a:solidFill>
                  <a:srgbClr val="FF0000"/>
                </a:solidFill>
                <a:cs typeface="Arial" panose="020B0604020202020204" pitchFamily="34" charset="0"/>
              </a:rPr>
              <a:t>?</a:t>
            </a:r>
            <a:endParaRPr lang="en-US" b="1" dirty="0">
              <a:solidFill>
                <a:srgbClr val="FF0000"/>
              </a:solidFill>
              <a:cs typeface="Arial" panose="020B0604020202020204" pitchFamily="34" charset="0"/>
            </a:endParaRPr>
          </a:p>
        </p:txBody>
      </p:sp>
      <p:sp>
        <p:nvSpPr>
          <p:cNvPr id="18" name="TextBox 17"/>
          <p:cNvSpPr txBox="1"/>
          <p:nvPr/>
        </p:nvSpPr>
        <p:spPr>
          <a:xfrm>
            <a:off x="2236929" y="3099328"/>
            <a:ext cx="1326004" cy="369332"/>
          </a:xfrm>
          <a:prstGeom prst="rect">
            <a:avLst/>
          </a:prstGeom>
          <a:noFill/>
        </p:spPr>
        <p:txBody>
          <a:bodyPr wrap="none" rtlCol="0">
            <a:spAutoFit/>
          </a:bodyPr>
          <a:lstStyle/>
          <a:p>
            <a:r>
              <a:rPr lang="en-US" b="1" dirty="0">
                <a:solidFill>
                  <a:srgbClr val="FF0000"/>
                </a:solidFill>
                <a:cs typeface="Arial" panose="020B0604020202020204" pitchFamily="34" charset="0"/>
              </a:rPr>
              <a:t>Delta-11</a:t>
            </a:r>
            <a:r>
              <a:rPr lang="en-US" sz="1600" b="1" dirty="0">
                <a:solidFill>
                  <a:srgbClr val="FF0000"/>
                </a:solidFill>
                <a:cs typeface="Arial" panose="020B0604020202020204" pitchFamily="34" charset="0"/>
              </a:rPr>
              <a:t>?</a:t>
            </a:r>
            <a:endParaRPr lang="en-US" b="1" dirty="0">
              <a:solidFill>
                <a:srgbClr val="FF0000"/>
              </a:solidFill>
              <a:cs typeface="Arial" panose="020B0604020202020204" pitchFamily="34" charset="0"/>
            </a:endParaRPr>
          </a:p>
        </p:txBody>
      </p:sp>
      <p:sp>
        <p:nvSpPr>
          <p:cNvPr id="19" name="TextBox 18"/>
          <p:cNvSpPr txBox="1"/>
          <p:nvPr/>
        </p:nvSpPr>
        <p:spPr>
          <a:xfrm>
            <a:off x="2305830" y="3499229"/>
            <a:ext cx="1064715" cy="369332"/>
          </a:xfrm>
          <a:prstGeom prst="rect">
            <a:avLst/>
          </a:prstGeom>
          <a:noFill/>
        </p:spPr>
        <p:txBody>
          <a:bodyPr wrap="none" rtlCol="0">
            <a:spAutoFit/>
          </a:bodyPr>
          <a:lstStyle/>
          <a:p>
            <a:r>
              <a:rPr lang="en-US" b="1" dirty="0">
                <a:solidFill>
                  <a:srgbClr val="FF0000"/>
                </a:solidFill>
                <a:cs typeface="Arial" panose="020B0604020202020204" pitchFamily="34" charset="0"/>
              </a:rPr>
              <a:t>THC-O</a:t>
            </a:r>
            <a:r>
              <a:rPr lang="en-US" sz="1600" b="1" dirty="0">
                <a:solidFill>
                  <a:srgbClr val="FF0000"/>
                </a:solidFill>
                <a:cs typeface="Arial" panose="020B0604020202020204" pitchFamily="34" charset="0"/>
              </a:rPr>
              <a:t>?</a:t>
            </a:r>
            <a:endParaRPr lang="en-US" b="1" dirty="0">
              <a:solidFill>
                <a:srgbClr val="FF0000"/>
              </a:solidFill>
              <a:cs typeface="Arial" panose="020B0604020202020204" pitchFamily="34" charset="0"/>
            </a:endParaRPr>
          </a:p>
        </p:txBody>
      </p:sp>
      <p:sp>
        <p:nvSpPr>
          <p:cNvPr id="20" name="TextBox 19"/>
          <p:cNvSpPr txBox="1"/>
          <p:nvPr/>
        </p:nvSpPr>
        <p:spPr>
          <a:xfrm>
            <a:off x="9925079" y="3058314"/>
            <a:ext cx="954107" cy="369332"/>
          </a:xfrm>
          <a:prstGeom prst="rect">
            <a:avLst/>
          </a:prstGeom>
          <a:noFill/>
        </p:spPr>
        <p:txBody>
          <a:bodyPr wrap="none" rtlCol="0">
            <a:spAutoFit/>
          </a:bodyPr>
          <a:lstStyle/>
          <a:p>
            <a:r>
              <a:rPr lang="en-US" b="1" dirty="0">
                <a:solidFill>
                  <a:srgbClr val="FF0000"/>
                </a:solidFill>
                <a:cs typeface="Arial" panose="020B0604020202020204" pitchFamily="34" charset="0"/>
              </a:rPr>
              <a:t>THCV</a:t>
            </a:r>
            <a:r>
              <a:rPr lang="en-US" sz="1600" b="1" dirty="0">
                <a:solidFill>
                  <a:srgbClr val="FF0000"/>
                </a:solidFill>
                <a:cs typeface="Arial" panose="020B0604020202020204" pitchFamily="34" charset="0"/>
              </a:rPr>
              <a:t>?</a:t>
            </a:r>
            <a:endParaRPr lang="en-US" b="1" dirty="0">
              <a:solidFill>
                <a:srgbClr val="FF0000"/>
              </a:solidFill>
              <a:cs typeface="Arial" panose="020B0604020202020204" pitchFamily="34" charset="0"/>
            </a:endParaRPr>
          </a:p>
        </p:txBody>
      </p:sp>
      <p:sp>
        <p:nvSpPr>
          <p:cNvPr id="21" name="TextBox 20"/>
          <p:cNvSpPr txBox="1"/>
          <p:nvPr/>
        </p:nvSpPr>
        <p:spPr>
          <a:xfrm>
            <a:off x="5762580" y="3094596"/>
            <a:ext cx="825867" cy="369332"/>
          </a:xfrm>
          <a:prstGeom prst="rect">
            <a:avLst/>
          </a:prstGeom>
          <a:noFill/>
        </p:spPr>
        <p:txBody>
          <a:bodyPr wrap="none" rtlCol="0">
            <a:spAutoFit/>
          </a:bodyPr>
          <a:lstStyle/>
          <a:p>
            <a:r>
              <a:rPr lang="en-US" b="1" dirty="0">
                <a:solidFill>
                  <a:srgbClr val="FF0000"/>
                </a:solidFill>
                <a:cs typeface="Arial" panose="020B0604020202020204" pitchFamily="34" charset="0"/>
              </a:rPr>
              <a:t>HHC</a:t>
            </a:r>
            <a:r>
              <a:rPr lang="en-US" sz="1600" b="1" dirty="0">
                <a:solidFill>
                  <a:srgbClr val="FF0000"/>
                </a:solidFill>
                <a:cs typeface="Arial" panose="020B0604020202020204" pitchFamily="34" charset="0"/>
              </a:rPr>
              <a:t>?</a:t>
            </a:r>
            <a:endParaRPr lang="en-US" b="1" dirty="0">
              <a:solidFill>
                <a:srgbClr val="FF0000"/>
              </a:solidFill>
              <a:cs typeface="Arial" panose="020B0604020202020204" pitchFamily="34" charset="0"/>
            </a:endParaRPr>
          </a:p>
        </p:txBody>
      </p:sp>
      <p:cxnSp>
        <p:nvCxnSpPr>
          <p:cNvPr id="22" name="Straight Arrow Connector 21"/>
          <p:cNvCxnSpPr/>
          <p:nvPr/>
        </p:nvCxnSpPr>
        <p:spPr bwMode="auto">
          <a:xfrm flipH="1">
            <a:off x="75402" y="3857210"/>
            <a:ext cx="679450" cy="5677"/>
          </a:xfrm>
          <a:prstGeom prst="straightConnector1">
            <a:avLst/>
          </a:prstGeom>
          <a:solidFill>
            <a:schemeClr val="accent1"/>
          </a:solidFill>
          <a:ln w="25400"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 name="Straight Arrow Connector 28"/>
          <p:cNvCxnSpPr/>
          <p:nvPr/>
        </p:nvCxnSpPr>
        <p:spPr bwMode="auto">
          <a:xfrm>
            <a:off x="11534472" y="3998901"/>
            <a:ext cx="620286" cy="0"/>
          </a:xfrm>
          <a:prstGeom prst="straightConnector1">
            <a:avLst/>
          </a:prstGeom>
          <a:solidFill>
            <a:schemeClr val="accent1"/>
          </a:solidFill>
          <a:ln w="25400" cap="flat" cmpd="sng" algn="ctr">
            <a:solidFill>
              <a:srgbClr val="008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Rectangle 1"/>
          <p:cNvSpPr/>
          <p:nvPr/>
        </p:nvSpPr>
        <p:spPr>
          <a:xfrm>
            <a:off x="1189332" y="262730"/>
            <a:ext cx="10499713" cy="830997"/>
          </a:xfrm>
          <a:prstGeom prst="rect">
            <a:avLst/>
          </a:prstGeom>
        </p:spPr>
        <p:txBody>
          <a:bodyPr wrap="square">
            <a:spAutoFit/>
          </a:bodyPr>
          <a:lstStyle/>
          <a:p>
            <a:r>
              <a:rPr lang="en-US" sz="2400" dirty="0">
                <a:latin typeface="Arial Black" panose="020B0A04020102020204" pitchFamily="34" charset="0"/>
              </a:rPr>
              <a:t>Final Point: Potency Likely Impacts Acute and Chronic Effects, Regardless of Which Cannabinoid is Consumed</a:t>
            </a:r>
          </a:p>
        </p:txBody>
      </p:sp>
      <p:sp>
        <p:nvSpPr>
          <p:cNvPr id="23" name="TextBox 22"/>
          <p:cNvSpPr txBox="1"/>
          <p:nvPr/>
        </p:nvSpPr>
        <p:spPr>
          <a:xfrm>
            <a:off x="11510229" y="3197425"/>
            <a:ext cx="668773" cy="369332"/>
          </a:xfrm>
          <a:prstGeom prst="rect">
            <a:avLst/>
          </a:prstGeom>
          <a:noFill/>
        </p:spPr>
        <p:txBody>
          <a:bodyPr wrap="none" rtlCol="0">
            <a:spAutoFit/>
          </a:bodyPr>
          <a:lstStyle/>
          <a:p>
            <a:r>
              <a:rPr lang="en-US" b="1" dirty="0">
                <a:solidFill>
                  <a:srgbClr val="008000"/>
                </a:solidFill>
                <a:cs typeface="Arial" panose="020B0604020202020204" pitchFamily="34" charset="0"/>
              </a:rPr>
              <a:t>CBG</a:t>
            </a:r>
          </a:p>
        </p:txBody>
      </p:sp>
      <p:sp>
        <p:nvSpPr>
          <p:cNvPr id="24" name="TextBox 23"/>
          <p:cNvSpPr txBox="1"/>
          <p:nvPr/>
        </p:nvSpPr>
        <p:spPr>
          <a:xfrm>
            <a:off x="-50866" y="3126007"/>
            <a:ext cx="1162498" cy="369332"/>
          </a:xfrm>
          <a:prstGeom prst="rect">
            <a:avLst/>
          </a:prstGeom>
          <a:noFill/>
        </p:spPr>
        <p:txBody>
          <a:bodyPr wrap="none" rtlCol="0">
            <a:spAutoFit/>
          </a:bodyPr>
          <a:lstStyle/>
          <a:p>
            <a:r>
              <a:rPr lang="en-US" b="1" dirty="0">
                <a:solidFill>
                  <a:srgbClr val="FF0000"/>
                </a:solidFill>
              </a:rPr>
              <a:t>THC-JD</a:t>
            </a:r>
            <a:r>
              <a:rPr lang="en-US" sz="1600" b="1" dirty="0">
                <a:solidFill>
                  <a:srgbClr val="FF0000"/>
                </a:solidFill>
              </a:rPr>
              <a:t>?</a:t>
            </a:r>
            <a:endParaRPr lang="en-US" b="1" dirty="0">
              <a:solidFill>
                <a:srgbClr val="FF0000"/>
              </a:solidFill>
            </a:endParaRPr>
          </a:p>
        </p:txBody>
      </p:sp>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16408" y="0"/>
            <a:ext cx="1452951" cy="939575"/>
          </a:xfrm>
          <a:prstGeom prst="rect">
            <a:avLst/>
          </a:prstGeom>
        </p:spPr>
      </p:pic>
      <p:sp>
        <p:nvSpPr>
          <p:cNvPr id="26" name="TextBox 25"/>
          <p:cNvSpPr txBox="1"/>
          <p:nvPr/>
        </p:nvSpPr>
        <p:spPr>
          <a:xfrm>
            <a:off x="4312221" y="3508590"/>
            <a:ext cx="1031051" cy="369332"/>
          </a:xfrm>
          <a:prstGeom prst="rect">
            <a:avLst/>
          </a:prstGeom>
          <a:noFill/>
        </p:spPr>
        <p:txBody>
          <a:bodyPr wrap="none" rtlCol="0">
            <a:spAutoFit/>
          </a:bodyPr>
          <a:lstStyle/>
          <a:p>
            <a:r>
              <a:rPr lang="en-US" b="1" dirty="0">
                <a:solidFill>
                  <a:srgbClr val="FF0000"/>
                </a:solidFill>
                <a:cs typeface="Arial" panose="020B0604020202020204" pitchFamily="34" charset="0"/>
              </a:rPr>
              <a:t>THC-B</a:t>
            </a:r>
            <a:r>
              <a:rPr lang="en-US" sz="1600" b="1" dirty="0">
                <a:solidFill>
                  <a:srgbClr val="FF0000"/>
                </a:solidFill>
                <a:cs typeface="Arial" panose="020B0604020202020204" pitchFamily="34" charset="0"/>
              </a:rPr>
              <a:t>?</a:t>
            </a:r>
            <a:endParaRPr lang="en-US" b="1" dirty="0">
              <a:solidFill>
                <a:srgbClr val="FF0000"/>
              </a:solidFill>
              <a:cs typeface="Arial" panose="020B0604020202020204" pitchFamily="34" charset="0"/>
            </a:endParaRPr>
          </a:p>
        </p:txBody>
      </p:sp>
      <p:sp>
        <p:nvSpPr>
          <p:cNvPr id="27" name="TextBox 26"/>
          <p:cNvSpPr txBox="1"/>
          <p:nvPr/>
        </p:nvSpPr>
        <p:spPr>
          <a:xfrm>
            <a:off x="11510229" y="3500418"/>
            <a:ext cx="675185" cy="369332"/>
          </a:xfrm>
          <a:prstGeom prst="rect">
            <a:avLst/>
          </a:prstGeom>
          <a:noFill/>
        </p:spPr>
        <p:txBody>
          <a:bodyPr wrap="none" rtlCol="0">
            <a:spAutoFit/>
          </a:bodyPr>
          <a:lstStyle/>
          <a:p>
            <a:r>
              <a:rPr lang="en-US" b="1" dirty="0">
                <a:solidFill>
                  <a:srgbClr val="008000"/>
                </a:solidFill>
                <a:cs typeface="Arial" panose="020B0604020202020204" pitchFamily="34" charset="0"/>
              </a:rPr>
              <a:t>CBN</a:t>
            </a:r>
          </a:p>
        </p:txBody>
      </p:sp>
    </p:spTree>
    <p:extLst>
      <p:ext uri="{BB962C8B-B14F-4D97-AF65-F5344CB8AC3E}">
        <p14:creationId xmlns:p14="http://schemas.microsoft.com/office/powerpoint/2010/main" val="24496656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240A8E-E639-4B9C-A923-0BB32D121D0C}"/>
              </a:ext>
            </a:extLst>
          </p:cNvPr>
          <p:cNvSpPr>
            <a:spLocks noGrp="1"/>
          </p:cNvSpPr>
          <p:nvPr>
            <p:ph idx="1"/>
          </p:nvPr>
        </p:nvSpPr>
        <p:spPr>
          <a:xfrm>
            <a:off x="189143" y="1663313"/>
            <a:ext cx="4491554" cy="4986011"/>
          </a:xfrm>
        </p:spPr>
        <p:txBody>
          <a:bodyPr>
            <a:normAutofit/>
          </a:bodyPr>
          <a:lstStyle/>
          <a:p>
            <a:pPr>
              <a:lnSpc>
                <a:spcPct val="100000"/>
              </a:lnSpc>
              <a:spcBef>
                <a:spcPts val="0"/>
              </a:spcBef>
              <a:spcAft>
                <a:spcPts val="1200"/>
              </a:spcAft>
              <a:buClr>
                <a:srgbClr val="FFC000"/>
              </a:buClr>
              <a:buFont typeface="Wingdings" panose="05000000000000000000" pitchFamily="2" charset="2"/>
              <a:buChar char="§"/>
            </a:pPr>
            <a:r>
              <a:rPr lang="en-US" sz="1900" b="1" dirty="0">
                <a:latin typeface="Arial" panose="020B0604020202020204" pitchFamily="34" charset="0"/>
                <a:cs typeface="Arial" panose="020B0604020202020204" pitchFamily="34" charset="0"/>
              </a:rPr>
              <a:t>Synthesis from 87 experimental studies that examined acute effects of cannabis</a:t>
            </a:r>
          </a:p>
          <a:p>
            <a:pPr>
              <a:lnSpc>
                <a:spcPct val="100000"/>
              </a:lnSpc>
              <a:spcBef>
                <a:spcPts val="0"/>
              </a:spcBef>
              <a:spcAft>
                <a:spcPts val="1200"/>
              </a:spcAft>
              <a:buClr>
                <a:srgbClr val="FFC000"/>
              </a:buClr>
              <a:buFont typeface="Wingdings" panose="05000000000000000000" pitchFamily="2" charset="2"/>
              <a:buChar char="§"/>
            </a:pPr>
            <a:r>
              <a:rPr lang="en-US" sz="1900" b="1" dirty="0">
                <a:latin typeface="Arial" panose="020B0604020202020204" pitchFamily="34" charset="0"/>
                <a:cs typeface="Arial" panose="020B0604020202020204" pitchFamily="34" charset="0"/>
              </a:rPr>
              <a:t>All studies compared pre-post results on one or more cognitive tests as a function of THC concentration in plasma after eating (---) and smoking (—) cannabis</a:t>
            </a:r>
          </a:p>
          <a:p>
            <a:pPr marL="578678" lvl="2">
              <a:lnSpc>
                <a:spcPct val="100000"/>
              </a:lnSpc>
              <a:spcBef>
                <a:spcPts val="0"/>
              </a:spcBef>
              <a:spcAft>
                <a:spcPts val="1200"/>
              </a:spcAft>
              <a:buClr>
                <a:srgbClr val="FFC000"/>
              </a:buClr>
              <a:buFont typeface="Wingdings" panose="05000000000000000000" pitchFamily="2" charset="2"/>
              <a:buChar char="§"/>
            </a:pPr>
            <a:r>
              <a:rPr lang="en-US" sz="1225" b="1" dirty="0">
                <a:latin typeface="Arial" panose="020B0604020202020204" pitchFamily="34" charset="0"/>
                <a:cs typeface="Arial" panose="020B0604020202020204" pitchFamily="34" charset="0"/>
              </a:rPr>
              <a:t>tracking, reaction time performance, eye-hand coordination, distractibility</a:t>
            </a:r>
            <a:endParaRPr lang="en-US" sz="1563" b="1" dirty="0">
              <a:solidFill>
                <a:srgbClr val="FF0000"/>
              </a:solidFill>
              <a:latin typeface="Arial" panose="020B0604020202020204" pitchFamily="34" charset="0"/>
              <a:cs typeface="Arial" panose="020B0604020202020204" pitchFamily="34" charset="0"/>
            </a:endParaRPr>
          </a:p>
          <a:p>
            <a:pPr>
              <a:lnSpc>
                <a:spcPct val="100000"/>
              </a:lnSpc>
              <a:spcBef>
                <a:spcPts val="0"/>
              </a:spcBef>
              <a:spcAft>
                <a:spcPts val="1200"/>
              </a:spcAft>
              <a:buClr>
                <a:srgbClr val="FFC000"/>
              </a:buClr>
              <a:buFont typeface="Wingdings" panose="05000000000000000000" pitchFamily="2" charset="2"/>
              <a:buChar char="§"/>
            </a:pPr>
            <a:r>
              <a:rPr lang="en-US" sz="1900" b="1" dirty="0">
                <a:latin typeface="Arial" panose="020B0604020202020204" pitchFamily="34" charset="0"/>
                <a:cs typeface="Arial" panose="020B0604020202020204" pitchFamily="34" charset="0"/>
              </a:rPr>
              <a:t>Data in the chart are the frequency (%) of observed </a:t>
            </a:r>
            <a:r>
              <a:rPr lang="en-US" sz="1900" b="1" i="1" dirty="0">
                <a:latin typeface="Arial" panose="020B0604020202020204" pitchFamily="34" charset="0"/>
                <a:cs typeface="Arial" panose="020B0604020202020204" pitchFamily="34" charset="0"/>
              </a:rPr>
              <a:t>significantly impaired cognitive test results </a:t>
            </a:r>
            <a:r>
              <a:rPr lang="en-US" sz="1900" b="1" dirty="0">
                <a:latin typeface="Arial" panose="020B0604020202020204" pitchFamily="34" charset="0"/>
                <a:cs typeface="Arial" panose="020B0604020202020204" pitchFamily="34" charset="0"/>
              </a:rPr>
              <a:t>associated with varying levels of THC</a:t>
            </a:r>
          </a:p>
        </p:txBody>
      </p:sp>
      <p:sp>
        <p:nvSpPr>
          <p:cNvPr id="5" name="TextBox 4"/>
          <p:cNvSpPr txBox="1"/>
          <p:nvPr/>
        </p:nvSpPr>
        <p:spPr>
          <a:xfrm>
            <a:off x="6477000" y="5410200"/>
            <a:ext cx="381000" cy="477054"/>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500" b="0" i="0" u="none" strike="noStrike" kern="1200" cap="none" spc="0" normalizeH="0" baseline="0" noProof="0" dirty="0">
              <a:ln>
                <a:noFill/>
              </a:ln>
              <a:solidFill>
                <a:prstClr val="black"/>
              </a:solidFill>
              <a:effectLst/>
              <a:uLnTx/>
              <a:uFillTx/>
              <a:latin typeface="Times New Roman" pitchFamily="18" charset="0"/>
              <a:ea typeface="+mn-ea"/>
              <a:cs typeface="+mn-cs"/>
            </a:endParaRPr>
          </a:p>
        </p:txBody>
      </p:sp>
      <p:sp>
        <p:nvSpPr>
          <p:cNvPr id="8" name="Content Placeholder 2">
            <a:extLst>
              <a:ext uri="{FF2B5EF4-FFF2-40B4-BE49-F238E27FC236}">
                <a16:creationId xmlns:a16="http://schemas.microsoft.com/office/drawing/2014/main" id="{A2240A8E-E639-4B9C-A923-0BB32D121D0C}"/>
              </a:ext>
            </a:extLst>
          </p:cNvPr>
          <p:cNvSpPr txBox="1">
            <a:spLocks/>
          </p:cNvSpPr>
          <p:nvPr/>
        </p:nvSpPr>
        <p:spPr>
          <a:xfrm>
            <a:off x="5791201" y="4156319"/>
            <a:ext cx="5108879" cy="2984817"/>
          </a:xfrm>
          <a:prstGeom prst="rect">
            <a:avLst/>
          </a:prstGeom>
        </p:spPr>
        <p:txBody>
          <a:bodyPr vert="horz" lIns="91440" tIns="45720" rIns="91440" bIns="45720" rtlCol="0">
            <a:noAutofit/>
          </a:bodyPr>
          <a:lstStyle>
            <a:lvl1pPr marL="192893" indent="-192893" algn="l" defTabSz="771571" rtl="0" eaLnBrk="1" latinLnBrk="0" hangingPunct="1">
              <a:lnSpc>
                <a:spcPct val="90000"/>
              </a:lnSpc>
              <a:spcBef>
                <a:spcPts val="844"/>
              </a:spcBef>
              <a:buFont typeface="Arial" panose="020B0604020202020204" pitchFamily="34" charset="0"/>
              <a:buChar char="•"/>
              <a:defRPr sz="2363" kern="1200">
                <a:solidFill>
                  <a:schemeClr val="tx1"/>
                </a:solidFill>
                <a:latin typeface="+mn-lt"/>
                <a:ea typeface="+mn-ea"/>
                <a:cs typeface="+mn-cs"/>
              </a:defRPr>
            </a:lvl1pPr>
            <a:lvl2pPr marL="578678" indent="-192893" algn="l" defTabSz="771571" rtl="0" eaLnBrk="1" latinLnBrk="0" hangingPunct="1">
              <a:lnSpc>
                <a:spcPct val="90000"/>
              </a:lnSpc>
              <a:spcBef>
                <a:spcPts val="422"/>
              </a:spcBef>
              <a:buFont typeface="Arial" panose="020B0604020202020204" pitchFamily="34" charset="0"/>
              <a:buChar char="•"/>
              <a:defRPr sz="2025" kern="1200">
                <a:solidFill>
                  <a:schemeClr val="tx1"/>
                </a:solidFill>
                <a:latin typeface="+mn-lt"/>
                <a:ea typeface="+mn-ea"/>
                <a:cs typeface="+mn-cs"/>
              </a:defRPr>
            </a:lvl2pPr>
            <a:lvl3pPr marL="964463" indent="-192893" algn="l" defTabSz="771571" rtl="0" eaLnBrk="1" latinLnBrk="0" hangingPunct="1">
              <a:lnSpc>
                <a:spcPct val="90000"/>
              </a:lnSpc>
              <a:spcBef>
                <a:spcPts val="422"/>
              </a:spcBef>
              <a:buFont typeface="Arial" panose="020B0604020202020204" pitchFamily="34" charset="0"/>
              <a:buChar char="•"/>
              <a:defRPr sz="1688" kern="1200">
                <a:solidFill>
                  <a:schemeClr val="tx1"/>
                </a:solidFill>
                <a:latin typeface="+mn-lt"/>
                <a:ea typeface="+mn-ea"/>
                <a:cs typeface="+mn-cs"/>
              </a:defRPr>
            </a:lvl3pPr>
            <a:lvl4pPr marL="1350249"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4pPr>
            <a:lvl5pPr marL="1736034"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5pPr>
            <a:lvl6pPr marL="2121819"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6pPr>
            <a:lvl7pPr marL="2507605"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7pPr>
            <a:lvl8pPr marL="2893390"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8pPr>
            <a:lvl9pPr marL="3279176" indent="-192893" algn="l" defTabSz="771571" rtl="0" eaLnBrk="1" latinLnBrk="0" hangingPunct="1">
              <a:lnSpc>
                <a:spcPct val="90000"/>
              </a:lnSpc>
              <a:spcBef>
                <a:spcPts val="422"/>
              </a:spcBef>
              <a:buFont typeface="Arial" panose="020B0604020202020204" pitchFamily="34" charset="0"/>
              <a:buChar char="•"/>
              <a:defRPr sz="1519" kern="1200">
                <a:solidFill>
                  <a:schemeClr val="tx1"/>
                </a:solidFill>
                <a:latin typeface="+mn-lt"/>
                <a:ea typeface="+mn-ea"/>
                <a:cs typeface="+mn-cs"/>
              </a:defRPr>
            </a:lvl9pPr>
          </a:lstStyle>
          <a:p>
            <a:pPr marL="385785" marR="0" lvl="1" indent="0" algn="l" defTabSz="771571" rtl="0" eaLnBrk="1" fontAlgn="auto" latinLnBrk="0" hangingPunct="1">
              <a:lnSpc>
                <a:spcPct val="90000"/>
              </a:lnSpc>
              <a:spcBef>
                <a:spcPts val="422"/>
              </a:spcBef>
              <a:spcAft>
                <a:spcPts val="0"/>
              </a:spcAft>
              <a:buClr>
                <a:srgbClr val="FFC000"/>
              </a:buClr>
              <a:buSzTx/>
              <a:buFont typeface="Arial" panose="020B0604020202020204" pitchFamily="34" charset="0"/>
              <a:buNone/>
              <a:tabLst/>
              <a:defRPr/>
            </a:pPr>
            <a:endParaRPr kumimoji="0" lang="en-US" sz="11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3394" y="1888902"/>
            <a:ext cx="7148916" cy="3998352"/>
          </a:xfrm>
          <a:prstGeom prst="rect">
            <a:avLst/>
          </a:prstGeom>
        </p:spPr>
      </p:pic>
      <p:sp>
        <p:nvSpPr>
          <p:cNvPr id="6" name="TextBox 5"/>
          <p:cNvSpPr txBox="1"/>
          <p:nvPr/>
        </p:nvSpPr>
        <p:spPr>
          <a:xfrm>
            <a:off x="6212167" y="2790006"/>
            <a:ext cx="1875835" cy="477054"/>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eating THC</a:t>
            </a:r>
          </a:p>
        </p:txBody>
      </p:sp>
      <p:sp>
        <p:nvSpPr>
          <p:cNvPr id="10" name="TextBox 9"/>
          <p:cNvSpPr txBox="1"/>
          <p:nvPr/>
        </p:nvSpPr>
        <p:spPr>
          <a:xfrm>
            <a:off x="9024281" y="3803551"/>
            <a:ext cx="2249334" cy="477054"/>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smoking THC</a:t>
            </a:r>
          </a:p>
        </p:txBody>
      </p:sp>
      <p:cxnSp>
        <p:nvCxnSpPr>
          <p:cNvPr id="11" name="Straight Arrow Connector 10"/>
          <p:cNvCxnSpPr/>
          <p:nvPr/>
        </p:nvCxnSpPr>
        <p:spPr>
          <a:xfrm flipH="1" flipV="1">
            <a:off x="8737600" y="3479800"/>
            <a:ext cx="799846" cy="38931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7246907" y="3196058"/>
            <a:ext cx="1004638" cy="34375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Title 1">
            <a:extLst>
              <a:ext uri="{FF2B5EF4-FFF2-40B4-BE49-F238E27FC236}">
                <a16:creationId xmlns:a16="http://schemas.microsoft.com/office/drawing/2014/main" id="{6C191FCF-B297-429A-A4BA-551879A57BBA}"/>
              </a:ext>
            </a:extLst>
          </p:cNvPr>
          <p:cNvSpPr txBox="1">
            <a:spLocks/>
          </p:cNvSpPr>
          <p:nvPr/>
        </p:nvSpPr>
        <p:spPr>
          <a:xfrm>
            <a:off x="1925612" y="655518"/>
            <a:ext cx="8892143" cy="1118444"/>
          </a:xfrm>
          <a:prstGeom prst="rect">
            <a:avLst/>
          </a:prstGeom>
        </p:spPr>
        <p:txBody>
          <a:bodyPr vert="horz" lIns="91440" tIns="45720" rIns="91440" bIns="45720" rtlCol="0" anchor="ctr">
            <a:noAutofit/>
          </a:bodyPr>
          <a:lstStyle>
            <a:lvl1pPr algn="l" defTabSz="771571" rtl="0" eaLnBrk="1" latinLnBrk="0" hangingPunct="1">
              <a:lnSpc>
                <a:spcPct val="90000"/>
              </a:lnSpc>
              <a:spcBef>
                <a:spcPct val="0"/>
              </a:spcBef>
              <a:buNone/>
              <a:defRPr sz="3713" kern="1200">
                <a:solidFill>
                  <a:schemeClr val="tx1"/>
                </a:solidFill>
                <a:latin typeface="+mj-lt"/>
                <a:ea typeface="+mj-ea"/>
                <a:cs typeface="+mj-cs"/>
              </a:defRPr>
            </a:lvl1pPr>
          </a:lstStyle>
          <a:p>
            <a:pPr marL="0" marR="0" lvl="0" indent="0" algn="l" defTabSz="771571" rtl="0" eaLnBrk="1" fontAlgn="auto" latinLnBrk="0" hangingPunct="1">
              <a:lnSpc>
                <a:spcPct val="90000"/>
              </a:lnSpc>
              <a:spcBef>
                <a:spcPct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Review of Cognitive Performance and THC (adapted from Berghaus et al., 1998; cited in </a:t>
            </a:r>
            <a:r>
              <a:rPr kumimoji="0" lang="en-US" sz="2000" b="1" i="0" u="none" strike="noStrike" kern="1200" cap="none" spc="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Ramaekers</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et al., 1994)</a:t>
            </a:r>
          </a:p>
        </p:txBody>
      </p:sp>
      <p:sp>
        <p:nvSpPr>
          <p:cNvPr id="12" name="Title 1">
            <a:extLst>
              <a:ext uri="{FF2B5EF4-FFF2-40B4-BE49-F238E27FC236}">
                <a16:creationId xmlns:a16="http://schemas.microsoft.com/office/drawing/2014/main" id="{1E18308B-A7AF-4CE2-88FC-1781DEB3820E}"/>
              </a:ext>
            </a:extLst>
          </p:cNvPr>
          <p:cNvSpPr>
            <a:spLocks noGrp="1"/>
          </p:cNvSpPr>
          <p:nvPr>
            <p:ph type="title"/>
          </p:nvPr>
        </p:nvSpPr>
        <p:spPr>
          <a:xfrm>
            <a:off x="1365572" y="218733"/>
            <a:ext cx="9310124" cy="668640"/>
          </a:xfrm>
        </p:spPr>
        <p:txBody>
          <a:bodyPr>
            <a:noAutofit/>
          </a:bodyPr>
          <a:lstStyle/>
          <a:p>
            <a:pPr algn="ctr"/>
            <a:r>
              <a:rPr lang="en-US" sz="2800" dirty="0">
                <a:latin typeface="Arial Black" panose="020B0A04020102020204" pitchFamily="34" charset="0"/>
              </a:rPr>
              <a:t>Cannabis Potency: Cognitive Functioning</a:t>
            </a:r>
          </a:p>
        </p:txBody>
      </p:sp>
    </p:spTree>
    <p:extLst>
      <p:ext uri="{BB962C8B-B14F-4D97-AF65-F5344CB8AC3E}">
        <p14:creationId xmlns:p14="http://schemas.microsoft.com/office/powerpoint/2010/main" val="11391860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345689" y="1948934"/>
            <a:ext cx="4423973" cy="4648200"/>
          </a:xfrm>
        </p:spPr>
        <p:txBody>
          <a:bodyPr/>
          <a:lstStyle/>
          <a:p>
            <a:pPr marL="228600" indent="-228600">
              <a:spcBef>
                <a:spcPts val="0"/>
              </a:spcBef>
              <a:spcAft>
                <a:spcPts val="1200"/>
              </a:spcAft>
              <a:buFont typeface="Wingdings" panose="05000000000000000000" pitchFamily="2" charset="2"/>
              <a:buChar char="§"/>
            </a:pPr>
            <a:r>
              <a:rPr lang="en-US" sz="2800" b="1" dirty="0">
                <a:latin typeface="Arial" panose="020B0604020202020204" pitchFamily="34" charset="0"/>
                <a:cs typeface="Arial" panose="020B0604020202020204" pitchFamily="34" charset="0"/>
              </a:rPr>
              <a:t>Daily use of low potency cannabis = adjusted odds ratio, 3.2</a:t>
            </a:r>
          </a:p>
          <a:p>
            <a:pPr marL="228600" lvl="1" indent="-228600">
              <a:spcBef>
                <a:spcPts val="0"/>
              </a:spcBef>
              <a:spcAft>
                <a:spcPts val="1200"/>
              </a:spcAft>
              <a:buFont typeface="Wingdings" panose="05000000000000000000" pitchFamily="2" charset="2"/>
              <a:buChar char="§"/>
            </a:pPr>
            <a:r>
              <a:rPr lang="en-US" b="1" dirty="0">
                <a:latin typeface="Arial" panose="020B0604020202020204" pitchFamily="34" charset="0"/>
                <a:cs typeface="Arial" panose="020B0604020202020204" pitchFamily="34" charset="0"/>
              </a:rPr>
              <a:t>Daily use of high potency cannabis = adjusted odds ratio, 4.8 </a:t>
            </a:r>
          </a:p>
          <a:p>
            <a:pPr marL="457200" indent="-228600">
              <a:spcBef>
                <a:spcPts val="0"/>
              </a:spcBef>
              <a:spcAft>
                <a:spcPts val="1200"/>
              </a:spcAft>
              <a:buFont typeface="Wingdings" panose="05000000000000000000" pitchFamily="2" charset="2"/>
              <a:buChar char="§"/>
            </a:pPr>
            <a:endParaRPr lang="en-US" sz="2400"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9662" y="2339397"/>
            <a:ext cx="7623878" cy="4070488"/>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78281" y="107035"/>
            <a:ext cx="4539873" cy="792019"/>
          </a:xfrm>
          <a:prstGeom prst="rect">
            <a:avLst/>
          </a:prstGeom>
        </p:spPr>
      </p:pic>
      <p:sp>
        <p:nvSpPr>
          <p:cNvPr id="4" name="TextBox 3"/>
          <p:cNvSpPr txBox="1"/>
          <p:nvPr/>
        </p:nvSpPr>
        <p:spPr>
          <a:xfrm>
            <a:off x="6119269" y="1579602"/>
            <a:ext cx="3908442" cy="3693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Source: </a:t>
            </a:r>
            <a:r>
              <a:rPr kumimoji="0" lang="en-US" sz="1800" b="1" i="1"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Lancet Psychiatry</a:t>
            </a:r>
            <a:r>
              <a:rPr kumimoji="0" lang="en-US" sz="1800" b="1"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 2019</a:t>
            </a:r>
          </a:p>
        </p:txBody>
      </p:sp>
      <p:sp>
        <p:nvSpPr>
          <p:cNvPr id="7" name="Rectangle 6"/>
          <p:cNvSpPr/>
          <p:nvPr/>
        </p:nvSpPr>
        <p:spPr bwMode="auto">
          <a:xfrm>
            <a:off x="10872130" y="2491336"/>
            <a:ext cx="951570" cy="3160163"/>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5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8" name="Line Callout 1 7"/>
          <p:cNvSpPr/>
          <p:nvPr/>
        </p:nvSpPr>
        <p:spPr bwMode="auto">
          <a:xfrm>
            <a:off x="10983951" y="682598"/>
            <a:ext cx="914400" cy="612648"/>
          </a:xfrm>
          <a:prstGeom prst="borderCallout1">
            <a:avLst>
              <a:gd name="adj1" fmla="val 106118"/>
              <a:gd name="adj2" fmla="val 3862"/>
              <a:gd name="adj3" fmla="val 295427"/>
              <a:gd name="adj4" fmla="val 20203"/>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lgn="ctr" eaLnBrk="0" fontAlgn="base" hangingPunct="0">
              <a:spcBef>
                <a:spcPct val="0"/>
              </a:spcBef>
              <a:spcAft>
                <a:spcPct val="0"/>
              </a:spcAft>
              <a:defRPr/>
            </a:pPr>
            <a:r>
              <a:rPr kumimoji="0" lang="en-US" sz="1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Daily use, high </a:t>
            </a:r>
            <a:r>
              <a:rPr lang="en-US" sz="1200" b="1" dirty="0">
                <a:solidFill>
                  <a:srgbClr val="FFFFFF"/>
                </a:solidFill>
                <a:latin typeface="Arial" panose="020B0604020202020204" pitchFamily="34" charset="0"/>
                <a:cs typeface="Arial" panose="020B0604020202020204" pitchFamily="34" charset="0"/>
              </a:rPr>
              <a:t>potency</a:t>
            </a:r>
            <a:endParaRPr kumimoji="0" lang="en-US" sz="1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9" name="Rectangle 8"/>
          <p:cNvSpPr/>
          <p:nvPr/>
        </p:nvSpPr>
        <p:spPr bwMode="auto">
          <a:xfrm>
            <a:off x="5493369" y="4131905"/>
            <a:ext cx="625900" cy="1519594"/>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5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11" name="Line Callout 1 10"/>
          <p:cNvSpPr/>
          <p:nvPr/>
        </p:nvSpPr>
        <p:spPr bwMode="auto">
          <a:xfrm>
            <a:off x="6378281" y="2152148"/>
            <a:ext cx="914400" cy="612648"/>
          </a:xfrm>
          <a:prstGeom prst="borderCallout1">
            <a:avLst>
              <a:gd name="adj1" fmla="val 106118"/>
              <a:gd name="adj2" fmla="val 3862"/>
              <a:gd name="adj3" fmla="val 310179"/>
              <a:gd name="adj4" fmla="val -59448"/>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lgn="ctr" eaLnBrk="0" fontAlgn="base" hangingPunct="0">
              <a:spcBef>
                <a:spcPct val="0"/>
              </a:spcBef>
              <a:spcAft>
                <a:spcPct val="0"/>
              </a:spcAft>
              <a:defRPr/>
            </a:pPr>
            <a:r>
              <a:rPr kumimoji="0" lang="en-US" sz="1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Control group: non users</a:t>
            </a:r>
          </a:p>
        </p:txBody>
      </p:sp>
      <p:sp>
        <p:nvSpPr>
          <p:cNvPr id="12" name="Title 1">
            <a:extLst>
              <a:ext uri="{FF2B5EF4-FFF2-40B4-BE49-F238E27FC236}">
                <a16:creationId xmlns:a16="http://schemas.microsoft.com/office/drawing/2014/main" id="{1E18308B-A7AF-4CE2-88FC-1781DEB3820E}"/>
              </a:ext>
            </a:extLst>
          </p:cNvPr>
          <p:cNvSpPr>
            <a:spLocks noGrp="1"/>
          </p:cNvSpPr>
          <p:nvPr>
            <p:ph type="title"/>
          </p:nvPr>
        </p:nvSpPr>
        <p:spPr>
          <a:xfrm>
            <a:off x="345689" y="70432"/>
            <a:ext cx="4976748" cy="1450227"/>
          </a:xfrm>
        </p:spPr>
        <p:txBody>
          <a:bodyPr>
            <a:noAutofit/>
          </a:bodyPr>
          <a:lstStyle/>
          <a:p>
            <a:r>
              <a:rPr lang="en-US" sz="2800" dirty="0">
                <a:latin typeface="Arial Black" panose="020B0A04020102020204" pitchFamily="34" charset="0"/>
              </a:rPr>
              <a:t>Cannabis Potency:</a:t>
            </a:r>
            <a:br>
              <a:rPr lang="en-US" sz="2800" dirty="0">
                <a:latin typeface="Arial Black" panose="020B0A04020102020204" pitchFamily="34" charset="0"/>
              </a:rPr>
            </a:br>
            <a:r>
              <a:rPr lang="en-US" sz="2800" dirty="0">
                <a:latin typeface="Arial Black" panose="020B0A04020102020204" pitchFamily="34" charset="0"/>
              </a:rPr>
              <a:t>Risk of First Episode Psychosis </a:t>
            </a:r>
            <a:r>
              <a:rPr lang="en-US" sz="1600" dirty="0">
                <a:latin typeface="Arial Black" panose="020B0A04020102020204" pitchFamily="34" charset="0"/>
              </a:rPr>
              <a:t>(Di </a:t>
            </a:r>
            <a:r>
              <a:rPr lang="en-US" sz="1600" dirty="0" err="1">
                <a:latin typeface="Arial Black" panose="020B0A04020102020204" pitchFamily="34" charset="0"/>
              </a:rPr>
              <a:t>Forti</a:t>
            </a:r>
            <a:r>
              <a:rPr lang="en-US" sz="1600" dirty="0">
                <a:latin typeface="Arial Black" panose="020B0A04020102020204" pitchFamily="34" charset="0"/>
              </a:rPr>
              <a:t> et al., 2019)</a:t>
            </a:r>
          </a:p>
        </p:txBody>
      </p:sp>
    </p:spTree>
    <p:extLst>
      <p:ext uri="{BB962C8B-B14F-4D97-AF65-F5344CB8AC3E}">
        <p14:creationId xmlns:p14="http://schemas.microsoft.com/office/powerpoint/2010/main" val="32544685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2672B7-E2BA-454E-9601-73F51D9D6AEE}"/>
              </a:ext>
            </a:extLst>
          </p:cNvPr>
          <p:cNvSpPr>
            <a:spLocks noGrp="1"/>
          </p:cNvSpPr>
          <p:nvPr>
            <p:ph idx="1"/>
          </p:nvPr>
        </p:nvSpPr>
        <p:spPr>
          <a:xfrm>
            <a:off x="494682" y="1456744"/>
            <a:ext cx="9116089" cy="5270461"/>
          </a:xfrm>
        </p:spPr>
        <p:txBody>
          <a:bodyPr/>
          <a:lstStyle/>
          <a:p>
            <a:pPr>
              <a:lnSpc>
                <a:spcPct val="90000"/>
              </a:lnSpc>
              <a:spcBef>
                <a:spcPts val="0"/>
              </a:spcBef>
              <a:spcAft>
                <a:spcPts val="1200"/>
              </a:spcAft>
              <a:buClr>
                <a:srgbClr val="FFC000"/>
              </a:buClr>
              <a:buFont typeface="Wingdings" panose="05000000000000000000" pitchFamily="2" charset="2"/>
              <a:buChar char="§"/>
            </a:pPr>
            <a:br>
              <a:rPr lang="en-US" sz="500" b="1" dirty="0">
                <a:latin typeface="Arial" panose="020B0604020202020204" pitchFamily="34" charset="0"/>
                <a:cs typeface="Arial" panose="020B0604020202020204" pitchFamily="34" charset="0"/>
              </a:rPr>
            </a:br>
            <a:endParaRPr lang="en-US" sz="500" b="1" dirty="0">
              <a:latin typeface="Arial" panose="020B0604020202020204" pitchFamily="34" charset="0"/>
              <a:cs typeface="Arial" panose="020B0604020202020204" pitchFamily="34" charset="0"/>
            </a:endParaRPr>
          </a:p>
          <a:p>
            <a:pPr>
              <a:lnSpc>
                <a:spcPct val="90000"/>
              </a:lnSpc>
              <a:spcBef>
                <a:spcPts val="0"/>
              </a:spcBef>
              <a:spcAft>
                <a:spcPts val="1200"/>
              </a:spcAft>
              <a:buClr>
                <a:srgbClr val="FFC000"/>
              </a:buClr>
              <a:buFont typeface="Wingdings" panose="05000000000000000000" pitchFamily="2" charset="2"/>
              <a:buChar char="§"/>
            </a:pPr>
            <a:r>
              <a:rPr lang="en-US" sz="1900" b="1" dirty="0">
                <a:latin typeface="Arial" panose="020B0604020202020204" pitchFamily="34" charset="0"/>
                <a:cs typeface="Arial" panose="020B0604020202020204" pitchFamily="34" charset="0"/>
              </a:rPr>
              <a:t>Systematic literature review of published research on the association of cannabis potency with mental health and addiction</a:t>
            </a:r>
          </a:p>
          <a:p>
            <a:pPr>
              <a:lnSpc>
                <a:spcPct val="90000"/>
              </a:lnSpc>
              <a:spcBef>
                <a:spcPts val="0"/>
              </a:spcBef>
              <a:spcAft>
                <a:spcPts val="1200"/>
              </a:spcAft>
              <a:buClr>
                <a:srgbClr val="FFC000"/>
              </a:buClr>
              <a:buFont typeface="Wingdings" panose="05000000000000000000" pitchFamily="2" charset="2"/>
              <a:buChar char="§"/>
            </a:pPr>
            <a:r>
              <a:rPr lang="en-US" sz="1900" b="1" dirty="0">
                <a:latin typeface="Arial" panose="020B0604020202020204" pitchFamily="34" charset="0"/>
                <a:cs typeface="Arial" panose="020B0604020202020204" pitchFamily="34" charset="0"/>
              </a:rPr>
              <a:t>20 met the eligibility criteria: eight studies focused on psychosis, eight on anxiety, seven on depression, and six on Cannabis Use Disorder (CUD)</a:t>
            </a:r>
          </a:p>
          <a:p>
            <a:pPr>
              <a:lnSpc>
                <a:spcPct val="90000"/>
              </a:lnSpc>
              <a:spcBef>
                <a:spcPts val="0"/>
              </a:spcBef>
              <a:spcAft>
                <a:spcPts val="1200"/>
              </a:spcAft>
              <a:buClr>
                <a:srgbClr val="FFC000"/>
              </a:buClr>
              <a:buFont typeface="Wingdings" panose="05000000000000000000" pitchFamily="2" charset="2"/>
              <a:buChar char="§"/>
            </a:pPr>
            <a:endParaRPr lang="en-US" sz="300" b="1" dirty="0">
              <a:latin typeface="Arial" panose="020B0604020202020204" pitchFamily="34" charset="0"/>
              <a:cs typeface="Arial" panose="020B0604020202020204" pitchFamily="34" charset="0"/>
            </a:endParaRPr>
          </a:p>
          <a:p>
            <a:pPr>
              <a:lnSpc>
                <a:spcPct val="90000"/>
              </a:lnSpc>
              <a:spcBef>
                <a:spcPts val="0"/>
              </a:spcBef>
              <a:spcAft>
                <a:spcPts val="1200"/>
              </a:spcAft>
              <a:buClr>
                <a:srgbClr val="FFC000"/>
              </a:buClr>
              <a:buFont typeface="Wingdings" panose="05000000000000000000" pitchFamily="2" charset="2"/>
              <a:buChar char="§"/>
            </a:pPr>
            <a:r>
              <a:rPr lang="en-US" sz="3200" b="1" dirty="0">
                <a:latin typeface="Arial" panose="020B0604020202020204" pitchFamily="34" charset="0"/>
                <a:cs typeface="Arial" panose="020B0604020202020204" pitchFamily="34" charset="0"/>
              </a:rPr>
              <a:t>“Overall, use of higher potency cannabis, relative to lower potency cannabis, was associated with an increased risk of psychosis and CUD. Evidence varied for depression and anxiety.”</a:t>
            </a:r>
          </a:p>
        </p:txBody>
      </p:sp>
      <p:pic>
        <p:nvPicPr>
          <p:cNvPr id="5" name="Picture 4">
            <a:extLst>
              <a:ext uri="{FF2B5EF4-FFF2-40B4-BE49-F238E27FC236}">
                <a16:creationId xmlns:a16="http://schemas.microsoft.com/office/drawing/2014/main" id="{40EA6DCD-22BB-456A-BC8A-FFF1772F48D2}"/>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176978" y="0"/>
            <a:ext cx="3703584" cy="1408897"/>
          </a:xfrm>
          <a:prstGeom prst="rect">
            <a:avLst/>
          </a:prstGeom>
        </p:spPr>
      </p:pic>
      <p:sp>
        <p:nvSpPr>
          <p:cNvPr id="6" name="Title 1">
            <a:extLst>
              <a:ext uri="{FF2B5EF4-FFF2-40B4-BE49-F238E27FC236}">
                <a16:creationId xmlns:a16="http://schemas.microsoft.com/office/drawing/2014/main" id="{1E18308B-A7AF-4CE2-88FC-1781DEB3820E}"/>
              </a:ext>
            </a:extLst>
          </p:cNvPr>
          <p:cNvSpPr txBox="1">
            <a:spLocks/>
          </p:cNvSpPr>
          <p:nvPr/>
        </p:nvSpPr>
        <p:spPr bwMode="auto">
          <a:xfrm>
            <a:off x="340373" y="-133517"/>
            <a:ext cx="4976748" cy="14502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87977" tIns="44098" rIns="87977" bIns="44098" numCol="1" anchor="b" anchorCtr="0" compatLnSpc="1">
            <a:prstTxWarp prst="textNoShape">
              <a:avLst/>
            </a:prstTxWarp>
            <a:noAutofit/>
          </a:bodyPr>
          <a:lstStyle>
            <a:lvl1pPr algn="l" rtl="0" eaLnBrk="0" fontAlgn="base" hangingPunct="0">
              <a:spcBef>
                <a:spcPct val="0"/>
              </a:spcBef>
              <a:spcAft>
                <a:spcPct val="0"/>
              </a:spcAft>
              <a:defRPr kumimoji="1" sz="3375">
                <a:solidFill>
                  <a:schemeClr val="tx2"/>
                </a:solidFill>
                <a:latin typeface="+mj-lt"/>
                <a:ea typeface="+mj-ea"/>
                <a:cs typeface="+mj-cs"/>
              </a:defRPr>
            </a:lvl1pPr>
            <a:lvl2pPr algn="l" rtl="0" eaLnBrk="0" fontAlgn="base" hangingPunct="0">
              <a:spcBef>
                <a:spcPct val="0"/>
              </a:spcBef>
              <a:spcAft>
                <a:spcPct val="0"/>
              </a:spcAft>
              <a:defRPr kumimoji="1" sz="3375">
                <a:solidFill>
                  <a:schemeClr val="tx2"/>
                </a:solidFill>
                <a:latin typeface="Arial Black" pitchFamily="34" charset="0"/>
              </a:defRPr>
            </a:lvl2pPr>
            <a:lvl3pPr algn="l" rtl="0" eaLnBrk="0" fontAlgn="base" hangingPunct="0">
              <a:spcBef>
                <a:spcPct val="0"/>
              </a:spcBef>
              <a:spcAft>
                <a:spcPct val="0"/>
              </a:spcAft>
              <a:defRPr kumimoji="1" sz="3375">
                <a:solidFill>
                  <a:schemeClr val="tx2"/>
                </a:solidFill>
                <a:latin typeface="Arial Black" pitchFamily="34" charset="0"/>
              </a:defRPr>
            </a:lvl3pPr>
            <a:lvl4pPr algn="l" rtl="0" eaLnBrk="0" fontAlgn="base" hangingPunct="0">
              <a:spcBef>
                <a:spcPct val="0"/>
              </a:spcBef>
              <a:spcAft>
                <a:spcPct val="0"/>
              </a:spcAft>
              <a:defRPr kumimoji="1" sz="3375">
                <a:solidFill>
                  <a:schemeClr val="tx2"/>
                </a:solidFill>
                <a:latin typeface="Arial Black" pitchFamily="34" charset="0"/>
              </a:defRPr>
            </a:lvl4pPr>
            <a:lvl5pPr algn="l" rtl="0" eaLnBrk="0" fontAlgn="base" hangingPunct="0">
              <a:spcBef>
                <a:spcPct val="0"/>
              </a:spcBef>
              <a:spcAft>
                <a:spcPct val="0"/>
              </a:spcAft>
              <a:defRPr kumimoji="1" sz="3375">
                <a:solidFill>
                  <a:schemeClr val="tx2"/>
                </a:solidFill>
                <a:latin typeface="Arial Black" pitchFamily="34" charset="0"/>
              </a:defRPr>
            </a:lvl5pPr>
            <a:lvl6pPr marL="371174" algn="l" rtl="0" eaLnBrk="0" fontAlgn="base" hangingPunct="0">
              <a:spcBef>
                <a:spcPct val="0"/>
              </a:spcBef>
              <a:spcAft>
                <a:spcPct val="0"/>
              </a:spcAft>
              <a:defRPr kumimoji="1" sz="3375">
                <a:solidFill>
                  <a:schemeClr val="tx2"/>
                </a:solidFill>
                <a:latin typeface="Arial Black" pitchFamily="34" charset="0"/>
              </a:defRPr>
            </a:lvl6pPr>
            <a:lvl7pPr marL="742350" algn="l" rtl="0" eaLnBrk="0" fontAlgn="base" hangingPunct="0">
              <a:spcBef>
                <a:spcPct val="0"/>
              </a:spcBef>
              <a:spcAft>
                <a:spcPct val="0"/>
              </a:spcAft>
              <a:defRPr kumimoji="1" sz="3375">
                <a:solidFill>
                  <a:schemeClr val="tx2"/>
                </a:solidFill>
                <a:latin typeface="Arial Black" pitchFamily="34" charset="0"/>
              </a:defRPr>
            </a:lvl7pPr>
            <a:lvl8pPr marL="1113624" algn="l" rtl="0" eaLnBrk="0" fontAlgn="base" hangingPunct="0">
              <a:spcBef>
                <a:spcPct val="0"/>
              </a:spcBef>
              <a:spcAft>
                <a:spcPct val="0"/>
              </a:spcAft>
              <a:defRPr kumimoji="1" sz="3375">
                <a:solidFill>
                  <a:schemeClr val="tx2"/>
                </a:solidFill>
                <a:latin typeface="Arial Black" pitchFamily="34" charset="0"/>
              </a:defRPr>
            </a:lvl8pPr>
            <a:lvl9pPr marL="1484885" algn="l" rtl="0" eaLnBrk="0" fontAlgn="base" hangingPunct="0">
              <a:spcBef>
                <a:spcPct val="0"/>
              </a:spcBef>
              <a:spcAft>
                <a:spcPct val="0"/>
              </a:spcAft>
              <a:defRPr kumimoji="1" sz="3375">
                <a:solidFill>
                  <a:schemeClr val="tx2"/>
                </a:solidFill>
                <a:latin typeface="Arial Black" pitchFamily="34" charset="0"/>
              </a:defRPr>
            </a:lvl9pPr>
          </a:lstStyle>
          <a:p>
            <a:r>
              <a:rPr lang="en-US" sz="2800" kern="0" dirty="0">
                <a:latin typeface="Arial Black" panose="020B0A04020102020204" pitchFamily="34" charset="0"/>
              </a:rPr>
              <a:t>Cannabis Potency:   </a:t>
            </a:r>
            <a:br>
              <a:rPr lang="en-US" sz="2800" kern="0" dirty="0">
                <a:latin typeface="Arial Black" panose="020B0A04020102020204" pitchFamily="34" charset="0"/>
              </a:rPr>
            </a:br>
            <a:r>
              <a:rPr lang="en-US" sz="2800" kern="0" dirty="0">
                <a:latin typeface="Arial Black" panose="020B0A04020102020204" pitchFamily="34" charset="0"/>
              </a:rPr>
              <a:t>Risk of Mental Illness </a:t>
            </a:r>
            <a:r>
              <a:rPr lang="en-US" sz="1600" kern="0" dirty="0">
                <a:latin typeface="Arial Black" panose="020B0A04020102020204" pitchFamily="34" charset="0"/>
              </a:rPr>
              <a:t>(</a:t>
            </a:r>
            <a:r>
              <a:rPr lang="en-US" sz="1600" kern="0" dirty="0" err="1">
                <a:latin typeface="Arial Black" panose="020B0A04020102020204" pitchFamily="34" charset="0"/>
              </a:rPr>
              <a:t>Petrilli</a:t>
            </a:r>
            <a:r>
              <a:rPr lang="en-US" sz="1600" kern="0" dirty="0">
                <a:latin typeface="Arial Black" panose="020B0A04020102020204" pitchFamily="34" charset="0"/>
              </a:rPr>
              <a:t> et al., 2022)</a:t>
            </a:r>
          </a:p>
        </p:txBody>
      </p:sp>
    </p:spTree>
    <p:extLst>
      <p:ext uri="{BB962C8B-B14F-4D97-AF65-F5344CB8AC3E}">
        <p14:creationId xmlns:p14="http://schemas.microsoft.com/office/powerpoint/2010/main" val="9564344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3886701" y="5182292"/>
            <a:ext cx="177737" cy="458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77" tIns="44098" rIns="87977" bIns="44098">
            <a:spAutoFit/>
          </a:bodyPr>
          <a:lstStyle>
            <a:lvl1pPr>
              <a:spcBef>
                <a:spcPct val="20000"/>
              </a:spcBef>
              <a:buClr>
                <a:schemeClr val="accent2"/>
              </a:buClr>
              <a:buFont typeface="Monotype Sorts" pitchFamily="2" charset="2"/>
              <a:buChar char="z"/>
              <a:defRPr kumimoji="1" sz="3200">
                <a:solidFill>
                  <a:schemeClr val="tx1"/>
                </a:solidFill>
                <a:latin typeface="Tahoma" pitchFamily="34" charset="0"/>
              </a:defRPr>
            </a:lvl1pPr>
            <a:lvl2pPr marL="742950" indent="-285750">
              <a:spcBef>
                <a:spcPct val="20000"/>
              </a:spcBef>
              <a:buClr>
                <a:schemeClr val="accent2"/>
              </a:buClr>
              <a:buFont typeface="Monotype Sorts" pitchFamily="2" charset="2"/>
              <a:buChar char="y"/>
              <a:defRPr kumimoji="1" sz="2800">
                <a:solidFill>
                  <a:schemeClr val="tx1"/>
                </a:solidFill>
                <a:latin typeface="Tahoma" pitchFamily="34" charset="0"/>
              </a:defRPr>
            </a:lvl2pPr>
            <a:lvl3pPr marL="1143000" indent="-228600">
              <a:spcBef>
                <a:spcPct val="20000"/>
              </a:spcBef>
              <a:buClr>
                <a:schemeClr val="accent2"/>
              </a:buClr>
              <a:buFont typeface="Monotype Sorts" pitchFamily="2" charset="2"/>
              <a:buChar char="x"/>
              <a:defRPr kumimoji="1" sz="2400">
                <a:solidFill>
                  <a:schemeClr val="tx1"/>
                </a:solidFill>
                <a:latin typeface="Tahoma" pitchFamily="34" charset="0"/>
              </a:defRPr>
            </a:lvl3pPr>
            <a:lvl4pPr marL="1600200" indent="-228600">
              <a:spcBef>
                <a:spcPct val="20000"/>
              </a:spcBef>
              <a:buClr>
                <a:schemeClr val="accent2"/>
              </a:buClr>
              <a:buChar char="•"/>
              <a:defRPr kumimoji="1" sz="2000">
                <a:solidFill>
                  <a:schemeClr val="tx1"/>
                </a:solidFill>
                <a:latin typeface="Tahoma" pitchFamily="34" charset="0"/>
              </a:defRPr>
            </a:lvl4pPr>
            <a:lvl5pPr marL="2057400" indent="-228600">
              <a:spcBef>
                <a:spcPct val="20000"/>
              </a:spcBef>
              <a:buClr>
                <a:schemeClr val="accent2"/>
              </a:buClr>
              <a:buChar char="–"/>
              <a:defRPr kumimoji="1" sz="2000">
                <a:solidFill>
                  <a:schemeClr val="tx1"/>
                </a:solidFill>
                <a:latin typeface="Tahoma" pitchFamily="34" charset="0"/>
              </a:defRPr>
            </a:lvl5pPr>
            <a:lvl6pPr marL="25146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6pPr>
            <a:lvl7pPr marL="29718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7pPr>
            <a:lvl8pPr marL="34290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8pPr>
            <a:lvl9pPr marL="38862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Monotype Sorts" pitchFamily="2" charset="2"/>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28676" name="Line 4"/>
          <p:cNvSpPr>
            <a:spLocks noChangeShapeType="1"/>
          </p:cNvSpPr>
          <p:nvPr/>
        </p:nvSpPr>
        <p:spPr bwMode="auto">
          <a:xfrm>
            <a:off x="5105440" y="1600200"/>
            <a:ext cx="533400" cy="1371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77" tIns="44098" rIns="87977" bIns="44098"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5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5126" name="Rectangle 6"/>
          <p:cNvSpPr>
            <a:spLocks noChangeArrowheads="1"/>
          </p:cNvSpPr>
          <p:nvPr/>
        </p:nvSpPr>
        <p:spPr bwMode="auto">
          <a:xfrm>
            <a:off x="7761922" y="3120691"/>
            <a:ext cx="3363278" cy="1375109"/>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77" tIns="44098" rIns="87977" bIns="44098"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lumMod val="85000"/>
                  </a:srgbClr>
                </a:solidFill>
                <a:effectLst/>
                <a:uLnTx/>
                <a:uFillTx/>
                <a:latin typeface="Tahoma" pitchFamily="34" charset="0"/>
                <a:ea typeface="+mn-ea"/>
                <a:cs typeface="+mn-cs"/>
              </a:rPr>
              <a:t>2. Semi-Synthetics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lumMod val="85000"/>
                  </a:srgbClr>
                </a:solidFill>
                <a:effectLst/>
                <a:uLnTx/>
                <a:uFillTx/>
                <a:latin typeface="Tahoma" pitchFamily="34" charset="0"/>
                <a:ea typeface="+mn-ea"/>
                <a:cs typeface="+mn-cs"/>
              </a:rPr>
              <a:t>(Analogs)</a:t>
            </a:r>
            <a:endParaRPr kumimoji="0" lang="en-US" sz="2000" b="1" i="0" u="none" strike="noStrike" kern="1200" cap="none" spc="0" normalizeH="0" baseline="0" noProof="0" dirty="0">
              <a:ln>
                <a:noFill/>
              </a:ln>
              <a:solidFill>
                <a:srgbClr val="FFFFFF">
                  <a:lumMod val="85000"/>
                </a:srgbClr>
              </a:solidFill>
              <a:effectLst/>
              <a:uLnTx/>
              <a:uFillTx/>
              <a:latin typeface="Tahoma" pitchFamily="34" charset="0"/>
              <a:ea typeface="+mn-ea"/>
              <a:cs typeface="+mn-cs"/>
            </a:endParaRPr>
          </a:p>
        </p:txBody>
      </p:sp>
      <p:sp>
        <p:nvSpPr>
          <p:cNvPr id="28679" name="Line 7"/>
          <p:cNvSpPr>
            <a:spLocks noChangeShapeType="1"/>
          </p:cNvSpPr>
          <p:nvPr/>
        </p:nvSpPr>
        <p:spPr bwMode="auto">
          <a:xfrm flipH="1">
            <a:off x="6400800" y="4094967"/>
            <a:ext cx="299198" cy="13819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977" tIns="44098" rIns="87977" bIns="44098"/>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5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28683" name="Line 11"/>
          <p:cNvSpPr>
            <a:spLocks noChangeShapeType="1"/>
          </p:cNvSpPr>
          <p:nvPr/>
        </p:nvSpPr>
        <p:spPr bwMode="auto">
          <a:xfrm>
            <a:off x="3915072" y="3692191"/>
            <a:ext cx="914400" cy="42260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977" tIns="44098" rIns="87977" bIns="44098"/>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5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13" name="Rectangle 10"/>
          <p:cNvSpPr>
            <a:spLocks noChangeArrowheads="1"/>
          </p:cNvSpPr>
          <p:nvPr/>
        </p:nvSpPr>
        <p:spPr bwMode="auto">
          <a:xfrm>
            <a:off x="1019697" y="3236744"/>
            <a:ext cx="2971800" cy="1143000"/>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77" tIns="44098" rIns="87977" bIns="44098"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effectLst/>
                <a:uLnTx/>
                <a:uFillTx/>
                <a:latin typeface="Tahoma" pitchFamily="34" charset="0"/>
                <a:ea typeface="+mn-ea"/>
                <a:cs typeface="+mn-cs"/>
              </a:rPr>
              <a:t>4. Summary</a:t>
            </a:r>
          </a:p>
        </p:txBody>
      </p:sp>
      <p:sp>
        <p:nvSpPr>
          <p:cNvPr id="10" name="Rectangle 3">
            <a:extLst>
              <a:ext uri="{FF2B5EF4-FFF2-40B4-BE49-F238E27FC236}">
                <a16:creationId xmlns:a16="http://schemas.microsoft.com/office/drawing/2014/main" id="{43968C8D-935A-49B3-BA3B-1AE8B64080BE}"/>
              </a:ext>
            </a:extLst>
          </p:cNvPr>
          <p:cNvSpPr>
            <a:spLocks noChangeArrowheads="1"/>
          </p:cNvSpPr>
          <p:nvPr/>
        </p:nvSpPr>
        <p:spPr bwMode="auto">
          <a:xfrm>
            <a:off x="3429000" y="112021"/>
            <a:ext cx="4038600" cy="1600200"/>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77" tIns="44098" rIns="87977" bIns="44098" anchor="ctr"/>
          <a:lstStyle>
            <a:lvl1pPr marL="457200" indent="-457200">
              <a:spcBef>
                <a:spcPct val="20000"/>
              </a:spcBef>
              <a:buClr>
                <a:schemeClr val="accent2"/>
              </a:buClr>
              <a:buFont typeface="Monotype Sorts" pitchFamily="2" charset="2"/>
              <a:buChar char="z"/>
              <a:defRPr kumimoji="1" sz="3200">
                <a:solidFill>
                  <a:schemeClr val="tx1"/>
                </a:solidFill>
                <a:latin typeface="Tahoma" pitchFamily="34" charset="0"/>
              </a:defRPr>
            </a:lvl1pPr>
            <a:lvl2pPr marL="742950" indent="-285750">
              <a:spcBef>
                <a:spcPct val="20000"/>
              </a:spcBef>
              <a:buClr>
                <a:schemeClr val="accent2"/>
              </a:buClr>
              <a:buFont typeface="Monotype Sorts" pitchFamily="2" charset="2"/>
              <a:buChar char="y"/>
              <a:defRPr kumimoji="1" sz="2800">
                <a:solidFill>
                  <a:schemeClr val="tx1"/>
                </a:solidFill>
                <a:latin typeface="Tahoma" pitchFamily="34" charset="0"/>
              </a:defRPr>
            </a:lvl2pPr>
            <a:lvl3pPr marL="1143000" indent="-228600">
              <a:spcBef>
                <a:spcPct val="20000"/>
              </a:spcBef>
              <a:buClr>
                <a:schemeClr val="accent2"/>
              </a:buClr>
              <a:buFont typeface="Monotype Sorts" pitchFamily="2" charset="2"/>
              <a:buChar char="x"/>
              <a:defRPr kumimoji="1" sz="2400">
                <a:solidFill>
                  <a:schemeClr val="tx1"/>
                </a:solidFill>
                <a:latin typeface="Tahoma" pitchFamily="34" charset="0"/>
              </a:defRPr>
            </a:lvl3pPr>
            <a:lvl4pPr marL="1600200" indent="-228600">
              <a:spcBef>
                <a:spcPct val="20000"/>
              </a:spcBef>
              <a:buClr>
                <a:schemeClr val="accent2"/>
              </a:buClr>
              <a:buChar char="•"/>
              <a:defRPr kumimoji="1" sz="2000">
                <a:solidFill>
                  <a:schemeClr val="tx1"/>
                </a:solidFill>
                <a:latin typeface="Tahoma" pitchFamily="34" charset="0"/>
              </a:defRPr>
            </a:lvl4pPr>
            <a:lvl5pPr marL="2057400" indent="-228600">
              <a:spcBef>
                <a:spcPct val="20000"/>
              </a:spcBef>
              <a:buClr>
                <a:schemeClr val="accent2"/>
              </a:buClr>
              <a:buChar char="–"/>
              <a:defRPr kumimoji="1" sz="2000">
                <a:solidFill>
                  <a:schemeClr val="tx1"/>
                </a:solidFill>
                <a:latin typeface="Tahoma" pitchFamily="34" charset="0"/>
              </a:defRPr>
            </a:lvl5pPr>
            <a:lvl6pPr marL="25146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6pPr>
            <a:lvl7pPr marL="29718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7pPr>
            <a:lvl8pPr marL="34290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8pPr>
            <a:lvl9pPr marL="38862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9pPr>
          </a:lstStyle>
          <a:p>
            <a:pPr marL="0" marR="0" lvl="0" indent="0" algn="ctr" defTabSz="914400" rtl="0" eaLnBrk="0" fontAlgn="base" latinLnBrk="0" hangingPunct="0">
              <a:lnSpc>
                <a:spcPct val="100000"/>
              </a:lnSpc>
              <a:spcBef>
                <a:spcPct val="0"/>
              </a:spcBef>
              <a:spcAft>
                <a:spcPct val="0"/>
              </a:spcAft>
              <a:buClrTx/>
              <a:buSzTx/>
              <a:buFont typeface="Monotype Sorts" pitchFamily="2" charset="2"/>
              <a:buNone/>
              <a:tabLst/>
              <a:defRPr/>
            </a:pPr>
            <a:r>
              <a:rPr kumimoji="0" lang="en-US" altLang="en-US" sz="2400" b="1" i="0" u="none" strike="noStrike" kern="1200" cap="none" spc="0" normalizeH="0" baseline="0" noProof="0" dirty="0">
                <a:ln>
                  <a:noFill/>
                </a:ln>
                <a:solidFill>
                  <a:srgbClr val="FFFFFF">
                    <a:lumMod val="85000"/>
                  </a:srgbClr>
                </a:solidFill>
                <a:effectLst/>
                <a:uLnTx/>
                <a:uFillTx/>
                <a:latin typeface="Tahoma" pitchFamily="34" charset="0"/>
                <a:ea typeface="+mn-ea"/>
                <a:cs typeface="+mn-cs"/>
              </a:rPr>
              <a:t>1. Background</a:t>
            </a:r>
          </a:p>
        </p:txBody>
      </p:sp>
      <p:sp>
        <p:nvSpPr>
          <p:cNvPr id="11" name="Rectangle 10"/>
          <p:cNvSpPr>
            <a:spLocks noChangeArrowheads="1"/>
          </p:cNvSpPr>
          <p:nvPr/>
        </p:nvSpPr>
        <p:spPr bwMode="auto">
          <a:xfrm>
            <a:off x="4447222" y="5241591"/>
            <a:ext cx="3314700" cy="1143000"/>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77" tIns="44098" rIns="87977" bIns="44098"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chemeClr val="bg1">
                    <a:lumMod val="85000"/>
                  </a:schemeClr>
                </a:solidFill>
                <a:effectLst/>
                <a:uLnTx/>
                <a:uFillTx/>
                <a:latin typeface="Tahoma" pitchFamily="34" charset="0"/>
                <a:ea typeface="+mn-ea"/>
                <a:cs typeface="+mn-cs"/>
              </a:rPr>
              <a:t>3. Potency</a:t>
            </a:r>
          </a:p>
        </p:txBody>
      </p:sp>
      <p:sp>
        <p:nvSpPr>
          <p:cNvPr id="15" name="Line 11"/>
          <p:cNvSpPr>
            <a:spLocks noChangeShapeType="1"/>
          </p:cNvSpPr>
          <p:nvPr/>
        </p:nvSpPr>
        <p:spPr bwMode="auto">
          <a:xfrm>
            <a:off x="7010400" y="3692190"/>
            <a:ext cx="685800" cy="32735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977" tIns="44098" rIns="87977" bIns="44098"/>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5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72272" y="2286000"/>
            <a:ext cx="2895375" cy="2249566"/>
          </a:xfrm>
          <a:prstGeom prst="rect">
            <a:avLst/>
          </a:prstGeom>
        </p:spPr>
      </p:pic>
    </p:spTree>
    <p:extLst>
      <p:ext uri="{BB962C8B-B14F-4D97-AF65-F5344CB8AC3E}">
        <p14:creationId xmlns:p14="http://schemas.microsoft.com/office/powerpoint/2010/main" val="965915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B6AA5-A9F7-6F8F-870C-82DE3222C551}"/>
              </a:ext>
            </a:extLst>
          </p:cNvPr>
          <p:cNvSpPr>
            <a:spLocks noGrp="1"/>
          </p:cNvSpPr>
          <p:nvPr>
            <p:ph type="title"/>
          </p:nvPr>
        </p:nvSpPr>
        <p:spPr>
          <a:xfrm>
            <a:off x="462814" y="381017"/>
            <a:ext cx="10515600" cy="1325563"/>
          </a:xfrm>
        </p:spPr>
        <p:txBody>
          <a:bodyPr/>
          <a:lstStyle/>
          <a:p>
            <a:pPr algn="ctr"/>
            <a:r>
              <a:rPr lang="en-US" dirty="0"/>
              <a:t>Certificates of Attendance</a:t>
            </a:r>
          </a:p>
        </p:txBody>
      </p:sp>
      <p:sp>
        <p:nvSpPr>
          <p:cNvPr id="4" name="Text Placeholder 3">
            <a:extLst>
              <a:ext uri="{FF2B5EF4-FFF2-40B4-BE49-F238E27FC236}">
                <a16:creationId xmlns:a16="http://schemas.microsoft.com/office/drawing/2014/main" id="{B7EC07AB-4FCC-CD5B-F4A0-4794139BE5E3}"/>
              </a:ext>
            </a:extLst>
          </p:cNvPr>
          <p:cNvSpPr>
            <a:spLocks noGrp="1"/>
          </p:cNvSpPr>
          <p:nvPr>
            <p:ph type="body" idx="2"/>
          </p:nvPr>
        </p:nvSpPr>
        <p:spPr>
          <a:xfrm>
            <a:off x="1135781" y="1888645"/>
            <a:ext cx="10218019" cy="4147954"/>
          </a:xfrm>
        </p:spPr>
        <p:txBody>
          <a:bodyPr>
            <a:normAutofit/>
          </a:bodyPr>
          <a:lstStyle/>
          <a:p>
            <a:r>
              <a:rPr lang="en-US" dirty="0"/>
              <a:t>Certificates of attendance will be provided via email in approximately 48 hours.</a:t>
            </a:r>
          </a:p>
          <a:p>
            <a:r>
              <a:rPr lang="en-US" dirty="0"/>
              <a:t>They will be sent with the post event survey. </a:t>
            </a:r>
          </a:p>
        </p:txBody>
      </p:sp>
      <p:pic>
        <p:nvPicPr>
          <p:cNvPr id="7" name="Picture 6">
            <a:extLst>
              <a:ext uri="{FF2B5EF4-FFF2-40B4-BE49-F238E27FC236}">
                <a16:creationId xmlns:a16="http://schemas.microsoft.com/office/drawing/2014/main" id="{3A1B89AA-672A-D0E5-08F9-E361127B6BD6}"/>
              </a:ext>
            </a:extLst>
          </p:cNvPr>
          <p:cNvPicPr>
            <a:picLocks noChangeAspect="1"/>
          </p:cNvPicPr>
          <p:nvPr/>
        </p:nvPicPr>
        <p:blipFill>
          <a:blip r:embed="rId3"/>
          <a:stretch>
            <a:fillRect/>
          </a:stretch>
        </p:blipFill>
        <p:spPr>
          <a:xfrm>
            <a:off x="6530356" y="5828486"/>
            <a:ext cx="5175953" cy="780356"/>
          </a:xfrm>
          <a:prstGeom prst="rect">
            <a:avLst/>
          </a:prstGeom>
        </p:spPr>
      </p:pic>
    </p:spTree>
    <p:extLst>
      <p:ext uri="{BB962C8B-B14F-4D97-AF65-F5344CB8AC3E}">
        <p14:creationId xmlns:p14="http://schemas.microsoft.com/office/powerpoint/2010/main" val="18422725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p:cNvSpPr>
            <a:spLocks noGrp="1"/>
          </p:cNvSpPr>
          <p:nvPr>
            <p:ph idx="1"/>
          </p:nvPr>
        </p:nvSpPr>
        <p:spPr>
          <a:xfrm>
            <a:off x="437914" y="591197"/>
            <a:ext cx="8082265" cy="5711761"/>
          </a:xfrm>
        </p:spPr>
        <p:txBody>
          <a:bodyPr rtlCol="0">
            <a:noAutofit/>
          </a:bodyPr>
          <a:lstStyle/>
          <a:p>
            <a:pPr marL="514350" indent="-514350">
              <a:spcBef>
                <a:spcPts val="0"/>
              </a:spcBef>
              <a:spcAft>
                <a:spcPts val="1200"/>
              </a:spcAft>
              <a:buClr>
                <a:srgbClr val="FFC000"/>
              </a:buClr>
              <a:buFont typeface="+mj-lt"/>
              <a:buAutoNum type="arabicPeriod"/>
            </a:pPr>
            <a:r>
              <a:rPr lang="en-US" sz="3000" b="1" dirty="0">
                <a:latin typeface="Arial" panose="020B0604020202020204" pitchFamily="34" charset="0"/>
                <a:cs typeface="Arial" panose="020B0604020202020204" pitchFamily="34" charset="0"/>
              </a:rPr>
              <a:t>The non-Delta-9 cannabinoid analogs represent the </a:t>
            </a:r>
            <a:r>
              <a:rPr lang="en-US" sz="3000" b="1" u="sng" dirty="0">
                <a:latin typeface="Arial" panose="020B0604020202020204" pitchFamily="34" charset="0"/>
                <a:cs typeface="Arial" panose="020B0604020202020204" pitchFamily="34" charset="0"/>
              </a:rPr>
              <a:t>wild west</a:t>
            </a:r>
            <a:r>
              <a:rPr lang="en-US" sz="3000" b="1" dirty="0">
                <a:latin typeface="Arial" panose="020B0604020202020204" pitchFamily="34" charset="0"/>
                <a:cs typeface="Arial" panose="020B0604020202020204" pitchFamily="34" charset="0"/>
              </a:rPr>
              <a:t> in the marketplace and mostly </a:t>
            </a:r>
            <a:r>
              <a:rPr lang="en-US" sz="3000" b="1" u="sng" dirty="0">
                <a:latin typeface="Arial" panose="020B0604020202020204" pitchFamily="34" charset="0"/>
                <a:cs typeface="Arial" panose="020B0604020202020204" pitchFamily="34" charset="0"/>
              </a:rPr>
              <a:t>unchartered territory</a:t>
            </a:r>
            <a:r>
              <a:rPr lang="en-US" sz="3000" b="1" dirty="0">
                <a:latin typeface="Arial" panose="020B0604020202020204" pitchFamily="34" charset="0"/>
                <a:cs typeface="Arial" panose="020B0604020202020204" pitchFamily="34" charset="0"/>
              </a:rPr>
              <a:t> in terms of research.</a:t>
            </a:r>
          </a:p>
          <a:p>
            <a:pPr marL="514350" indent="-514350">
              <a:spcBef>
                <a:spcPts val="0"/>
              </a:spcBef>
              <a:spcAft>
                <a:spcPts val="1200"/>
              </a:spcAft>
              <a:buClr>
                <a:srgbClr val="FFC000"/>
              </a:buClr>
              <a:buFont typeface="+mj-lt"/>
              <a:buAutoNum type="arabicPeriod"/>
            </a:pPr>
            <a:r>
              <a:rPr lang="en-US" sz="3000" b="1" dirty="0">
                <a:latin typeface="Arial" panose="020B0604020202020204" pitchFamily="34" charset="0"/>
                <a:cs typeface="Arial" panose="020B0604020202020204" pitchFamily="34" charset="0"/>
              </a:rPr>
              <a:t>The manufacturing process can lead to toxic products being consumed.</a:t>
            </a:r>
          </a:p>
          <a:p>
            <a:pPr marL="514350" indent="-514350">
              <a:spcBef>
                <a:spcPts val="0"/>
              </a:spcBef>
              <a:spcAft>
                <a:spcPts val="1200"/>
              </a:spcAft>
              <a:buClr>
                <a:srgbClr val="FFC000"/>
              </a:buClr>
              <a:buFont typeface="+mj-lt"/>
              <a:buAutoNum type="arabicPeriod"/>
            </a:pPr>
            <a:r>
              <a:rPr lang="en-US" sz="3000" b="1" dirty="0">
                <a:latin typeface="Arial" panose="020B0604020202020204" pitchFamily="34" charset="0"/>
                <a:cs typeface="Arial" panose="020B0604020202020204" pitchFamily="34" charset="0"/>
              </a:rPr>
              <a:t>Regardless of the type of cannabinoid consumed, “heavy” consumption of any cannabinoid likely contributes to more short- and long-term harms compared to “light” consumption.</a:t>
            </a:r>
          </a:p>
        </p:txBody>
      </p:sp>
      <p:pic>
        <p:nvPicPr>
          <p:cNvPr id="6" name="Picture 2" descr="C:\Users\winte001\Desktop\pic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14758" y="66908"/>
            <a:ext cx="3068370" cy="2419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03139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4A3DCD20-B9E4-4924-B4CA-725F3A99C914}"/>
              </a:ext>
            </a:extLst>
          </p:cNvPr>
          <p:cNvSpPr>
            <a:spLocks noChangeArrowheads="1"/>
          </p:cNvSpPr>
          <p:nvPr/>
        </p:nvSpPr>
        <p:spPr bwMode="auto">
          <a:xfrm>
            <a:off x="572736" y="1482246"/>
            <a:ext cx="10374664" cy="5843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4949" tIns="42432" rIns="84949" bIns="42432"/>
          <a:lstStyle>
            <a:lvl1pPr marL="342900" indent="-342900">
              <a:spcBef>
                <a:spcPct val="20000"/>
              </a:spcBef>
              <a:buClr>
                <a:schemeClr val="accent2"/>
              </a:buClr>
              <a:buFont typeface="Monotype Sorts" pitchFamily="2" charset="2"/>
              <a:buChar char="z"/>
              <a:defRPr kumimoji="1" sz="3200">
                <a:solidFill>
                  <a:schemeClr val="tx1"/>
                </a:solidFill>
                <a:latin typeface="Tahoma" pitchFamily="34" charset="0"/>
              </a:defRPr>
            </a:lvl1pPr>
            <a:lvl2pPr marL="990600" indent="-533400">
              <a:spcBef>
                <a:spcPct val="20000"/>
              </a:spcBef>
              <a:buClr>
                <a:schemeClr val="accent2"/>
              </a:buClr>
              <a:buFont typeface="Monotype Sorts" pitchFamily="2" charset="2"/>
              <a:buChar char="y"/>
              <a:defRPr kumimoji="1" sz="2800">
                <a:solidFill>
                  <a:schemeClr val="tx1"/>
                </a:solidFill>
                <a:latin typeface="Tahoma" pitchFamily="34" charset="0"/>
              </a:defRPr>
            </a:lvl2pPr>
            <a:lvl3pPr marL="1371600" indent="-457200">
              <a:spcBef>
                <a:spcPct val="20000"/>
              </a:spcBef>
              <a:buClr>
                <a:schemeClr val="accent2"/>
              </a:buClr>
              <a:buFont typeface="Monotype Sorts" pitchFamily="2" charset="2"/>
              <a:buChar char="x"/>
              <a:defRPr kumimoji="1" sz="2400">
                <a:solidFill>
                  <a:schemeClr val="tx1"/>
                </a:solidFill>
                <a:latin typeface="Tahoma" pitchFamily="34" charset="0"/>
              </a:defRPr>
            </a:lvl3pPr>
            <a:lvl4pPr marL="1600200" indent="-228600">
              <a:spcBef>
                <a:spcPct val="20000"/>
              </a:spcBef>
              <a:buClr>
                <a:schemeClr val="accent2"/>
              </a:buClr>
              <a:buChar char="•"/>
              <a:defRPr kumimoji="1" sz="2000">
                <a:solidFill>
                  <a:schemeClr val="tx1"/>
                </a:solidFill>
                <a:latin typeface="Tahoma" pitchFamily="34" charset="0"/>
              </a:defRPr>
            </a:lvl4pPr>
            <a:lvl5pPr marL="2057400" indent="-228600">
              <a:spcBef>
                <a:spcPct val="20000"/>
              </a:spcBef>
              <a:buClr>
                <a:schemeClr val="accent2"/>
              </a:buClr>
              <a:buChar char="–"/>
              <a:defRPr kumimoji="1" sz="2000">
                <a:solidFill>
                  <a:schemeClr val="tx1"/>
                </a:solidFill>
                <a:latin typeface="Tahoma" pitchFamily="34" charset="0"/>
              </a:defRPr>
            </a:lvl5pPr>
            <a:lvl6pPr marL="25146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6pPr>
            <a:lvl7pPr marL="29718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7pPr>
            <a:lvl8pPr marL="34290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8pPr>
            <a:lvl9pPr marL="3886200" indent="-228600" eaLnBrk="0" fontAlgn="base" hangingPunct="0">
              <a:spcBef>
                <a:spcPct val="20000"/>
              </a:spcBef>
              <a:spcAft>
                <a:spcPct val="0"/>
              </a:spcAft>
              <a:buClr>
                <a:schemeClr val="accent2"/>
              </a:buClr>
              <a:buChar char="–"/>
              <a:defRPr kumimoji="1" sz="2000">
                <a:solidFill>
                  <a:schemeClr val="tx1"/>
                </a:solidFill>
                <a:latin typeface="Tahoma" pitchFamily="34" charset="0"/>
              </a:defRPr>
            </a:lvl9pPr>
          </a:lstStyle>
          <a:p>
            <a:pPr marL="347663" marR="0" lvl="1" indent="0" algn="l" defTabSz="914400" rtl="0" eaLnBrk="0" fontAlgn="base" latinLnBrk="0" hangingPunct="0">
              <a:lnSpc>
                <a:spcPct val="100000"/>
              </a:lnSpc>
              <a:spcBef>
                <a:spcPts val="0"/>
              </a:spcBef>
              <a:spcAft>
                <a:spcPts val="600"/>
              </a:spcAft>
              <a:buClr>
                <a:srgbClr val="FFC000"/>
              </a:buClr>
              <a:buSzTx/>
              <a:buFont typeface="Monotype Sorts" pitchFamily="2" charset="2"/>
              <a:buNone/>
              <a:tabLst/>
              <a:defRPr/>
            </a:pPr>
            <a:r>
              <a:rPr kumimoji="1" lang="en-US" sz="3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 </a:t>
            </a:r>
            <a:r>
              <a:rPr lang="en-US" sz="3200" b="1" dirty="0">
                <a:solidFill>
                  <a:srgbClr val="000000"/>
                </a:solidFill>
                <a:latin typeface="Arial" panose="020B0604020202020204" pitchFamily="34" charset="0"/>
                <a:cs typeface="Arial" panose="020B0604020202020204" pitchFamily="34" charset="0"/>
              </a:rPr>
              <a:t>Research publication:</a:t>
            </a:r>
          </a:p>
          <a:p>
            <a:pPr marL="347663" lvl="1" indent="0" eaLnBrk="0" fontAlgn="base" hangingPunct="0">
              <a:spcBef>
                <a:spcPts val="0"/>
              </a:spcBef>
              <a:spcAft>
                <a:spcPts val="600"/>
              </a:spcAft>
              <a:buClr>
                <a:srgbClr val="FFC000"/>
              </a:buClr>
              <a:buNone/>
              <a:defRPr/>
            </a:pPr>
            <a:r>
              <a:rPr lang="en-US" dirty="0" err="1"/>
              <a:t>Shahbazi</a:t>
            </a:r>
            <a:r>
              <a:rPr lang="en-US" dirty="0"/>
              <a:t>, F., </a:t>
            </a:r>
            <a:r>
              <a:rPr lang="en-US" dirty="0" err="1"/>
              <a:t>Grandi</a:t>
            </a:r>
            <a:r>
              <a:rPr lang="en-US" dirty="0"/>
              <a:t>, V., Banerjee, A., &amp; </a:t>
            </a:r>
            <a:r>
              <a:rPr lang="en-US" dirty="0" err="1"/>
              <a:t>Trant</a:t>
            </a:r>
            <a:r>
              <a:rPr lang="en-US" dirty="0"/>
              <a:t>, J. F. (2020). Cannabinoids and cannabinoid receptors: The story so far. </a:t>
            </a:r>
            <a:r>
              <a:rPr lang="en-US" i="1" dirty="0" err="1"/>
              <a:t>IScience</a:t>
            </a:r>
            <a:r>
              <a:rPr lang="en-US" dirty="0"/>
              <a:t>, </a:t>
            </a:r>
            <a:r>
              <a:rPr lang="en-US" i="1" dirty="0"/>
              <a:t>23 </a:t>
            </a:r>
            <a:r>
              <a:rPr lang="en-US" dirty="0"/>
              <a:t>(7).</a:t>
            </a:r>
          </a:p>
          <a:p>
            <a:pPr marL="347663" lvl="1" indent="0" eaLnBrk="0" fontAlgn="base" hangingPunct="0">
              <a:spcBef>
                <a:spcPts val="0"/>
              </a:spcBef>
              <a:spcAft>
                <a:spcPts val="600"/>
              </a:spcAft>
              <a:buClr>
                <a:srgbClr val="FFC000"/>
              </a:buClr>
              <a:buNone/>
              <a:defRPr/>
            </a:pPr>
            <a:endParaRPr kumimoji="1" lang="en-US" sz="1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347663" marR="0" lvl="0" indent="0" algn="l" defTabSz="914400" rtl="0" eaLnBrk="0" fontAlgn="base" latinLnBrk="0" hangingPunct="0">
              <a:lnSpc>
                <a:spcPct val="100000"/>
              </a:lnSpc>
              <a:spcBef>
                <a:spcPts val="0"/>
              </a:spcBef>
              <a:spcAft>
                <a:spcPts val="600"/>
              </a:spcAft>
              <a:buClr>
                <a:srgbClr val="FFCC00"/>
              </a:buClr>
              <a:buSzTx/>
              <a:buFont typeface="Monotype Sorts" pitchFamily="2" charset="2"/>
              <a:buNone/>
              <a:tabLst/>
              <a:defRPr/>
            </a:pPr>
            <a:endParaRPr kumimoji="1" lang="en-US" altLang="en-US" sz="3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347663" marR="0" lvl="0" indent="0" algn="l" defTabSz="914400" rtl="0" eaLnBrk="0" fontAlgn="base" latinLnBrk="0" hangingPunct="0">
              <a:lnSpc>
                <a:spcPct val="100000"/>
              </a:lnSpc>
              <a:spcBef>
                <a:spcPts val="0"/>
              </a:spcBef>
              <a:spcAft>
                <a:spcPts val="600"/>
              </a:spcAft>
              <a:buClr>
                <a:srgbClr val="FFCC00"/>
              </a:buClr>
              <a:buSzTx/>
              <a:buFont typeface="Monotype Sorts" pitchFamily="2" charset="2"/>
              <a:buNone/>
              <a:tabLst/>
              <a:defRPr/>
            </a:pPr>
            <a:r>
              <a:rPr kumimoji="1" lang="en-US" altLang="en-US"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2. </a:t>
            </a:r>
            <a:r>
              <a:rPr kumimoji="1" lang="en-US"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Web site </a:t>
            </a:r>
            <a:r>
              <a:rPr kumimoji="1" lang="en-US" sz="2000" b="1" i="0" u="none" strike="noStrike" kern="1200" cap="none" spc="0" normalizeH="0" baseline="0" noProof="0" dirty="0">
                <a:ln>
                  <a:noFill/>
                </a:ln>
                <a:effectLst/>
                <a:uLnTx/>
                <a:uFillTx/>
                <a:latin typeface="Arial" panose="020B0604020202020204" pitchFamily="34" charset="0"/>
                <a:cs typeface="Arial" panose="020B0604020202020204" pitchFamily="34" charset="0"/>
              </a:rPr>
              <a:t>(</a:t>
            </a:r>
            <a:r>
              <a:rPr lang="en-US" sz="2000" b="1" dirty="0">
                <a:latin typeface="Arial" panose="020B0604020202020204" pitchFamily="34" charset="0"/>
                <a:cs typeface="Arial" panose="020B0604020202020204" pitchFamily="34" charset="0"/>
              </a:rPr>
              <a:t>caution – it’s a vaping site)</a:t>
            </a:r>
            <a:r>
              <a:rPr kumimoji="1" lang="en-US" sz="2000" b="1" i="0" u="none" strike="noStrike" kern="1200" cap="none" spc="0" normalizeH="0" baseline="0" noProof="0" dirty="0">
                <a:ln>
                  <a:noFill/>
                </a:ln>
                <a:effectLst/>
                <a:uLnTx/>
                <a:uFillTx/>
                <a:latin typeface="Arial" panose="020B0604020202020204" pitchFamily="34" charset="0"/>
                <a:cs typeface="Arial" panose="020B0604020202020204" pitchFamily="34" charset="0"/>
              </a:rPr>
              <a:t>:</a:t>
            </a:r>
            <a:endParaRPr kumimoji="1" lang="en-US" sz="2000" b="1" i="0" u="sng"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marL="344488" lvl="0" indent="0" eaLnBrk="0" fontAlgn="base" hangingPunct="0">
              <a:spcBef>
                <a:spcPts val="0"/>
              </a:spcBef>
              <a:spcAft>
                <a:spcPts val="600"/>
              </a:spcAft>
              <a:buClr>
                <a:srgbClr val="FFCC00"/>
              </a:buClr>
              <a:buNone/>
              <a:defRPr/>
            </a:pPr>
            <a:r>
              <a:rPr lang="en-US" sz="2800" dirty="0"/>
              <a:t>https://vaping360.com/learn/strongest-cannabinoid-thc-delta-variants/</a:t>
            </a:r>
            <a:endParaRPr lang="en-US" sz="2800" dirty="0">
              <a:hlinkClick r:id="rId3"/>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75540" y="3081700"/>
            <a:ext cx="3814259" cy="978148"/>
          </a:xfrm>
          <a:prstGeom prst="rect">
            <a:avLst/>
          </a:prstGeom>
        </p:spPr>
      </p:pic>
      <p:sp>
        <p:nvSpPr>
          <p:cNvPr id="6" name="TextBox 5"/>
          <p:cNvSpPr txBox="1"/>
          <p:nvPr/>
        </p:nvSpPr>
        <p:spPr>
          <a:xfrm>
            <a:off x="2332153" y="382142"/>
            <a:ext cx="7315200" cy="769421"/>
          </a:xfrm>
          <a:prstGeom prst="rect">
            <a:avLst/>
          </a:prstGeom>
          <a:solidFill>
            <a:srgbClr val="92D050"/>
          </a:solidFill>
        </p:spPr>
        <p:txBody>
          <a:bodyPr wrap="square" lIns="91422" tIns="45710" rIns="91422" bIns="45710">
            <a:spAutoFit/>
          </a:bodyPr>
          <a:lstStyle/>
          <a:p>
            <a:pPr marL="0" marR="0" lvl="0" indent="0" algn="ctr" defTabSz="457110" rtl="0" eaLnBrk="0" fontAlgn="auto" latinLnBrk="0" hangingPunct="0">
              <a:lnSpc>
                <a:spcPct val="100000"/>
              </a:lnSpc>
              <a:spcBef>
                <a:spcPts val="0"/>
              </a:spcBef>
              <a:spcAft>
                <a:spcPts val="0"/>
              </a:spcAft>
              <a:buClrTx/>
              <a:buSzTx/>
              <a:buFontTx/>
              <a:buNone/>
              <a:tabLst/>
              <a:defRPr/>
            </a:pPr>
            <a:r>
              <a:rPr kumimoji="0" lang="en-US" sz="4400" i="0" u="none" strike="noStrike" kern="1200" cap="none" spc="0" normalizeH="0" baseline="0" noProof="0" dirty="0">
                <a:ln>
                  <a:noFill/>
                </a:ln>
                <a:uLnTx/>
                <a:uFillTx/>
                <a:latin typeface="Arial Black" panose="020B0A04020102020204" pitchFamily="34" charset="0"/>
                <a:cs typeface="Arial" pitchFamily="34" charset="0"/>
              </a:rPr>
              <a:t>Suggested Resources</a:t>
            </a:r>
          </a:p>
        </p:txBody>
      </p:sp>
    </p:spTree>
    <p:extLst>
      <p:ext uri="{BB962C8B-B14F-4D97-AF65-F5344CB8AC3E}">
        <p14:creationId xmlns:p14="http://schemas.microsoft.com/office/powerpoint/2010/main" val="14570500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809A9-07E2-FDA8-70AD-96D9F83C138E}"/>
              </a:ext>
            </a:extLst>
          </p:cNvPr>
          <p:cNvSpPr>
            <a:spLocks noGrp="1"/>
          </p:cNvSpPr>
          <p:nvPr>
            <p:ph type="title"/>
          </p:nvPr>
        </p:nvSpPr>
        <p:spPr>
          <a:xfrm>
            <a:off x="295909" y="1767007"/>
            <a:ext cx="11600180" cy="1661993"/>
          </a:xfrm>
        </p:spPr>
        <p:txBody>
          <a:bodyPr/>
          <a:lstStyle/>
          <a:p>
            <a:pPr algn="ctr"/>
            <a:r>
              <a:rPr lang="en-US" sz="5400" dirty="0"/>
              <a:t>Marketing and Retail Availability of Semisynthetic Cannabinoids</a:t>
            </a:r>
          </a:p>
        </p:txBody>
      </p:sp>
      <p:sp>
        <p:nvSpPr>
          <p:cNvPr id="4" name="TextBox 3">
            <a:extLst>
              <a:ext uri="{FF2B5EF4-FFF2-40B4-BE49-F238E27FC236}">
                <a16:creationId xmlns:a16="http://schemas.microsoft.com/office/drawing/2014/main" id="{FBE749AD-9A7E-0EA5-BD47-12588EA2531E}"/>
              </a:ext>
            </a:extLst>
          </p:cNvPr>
          <p:cNvSpPr txBox="1"/>
          <p:nvPr/>
        </p:nvSpPr>
        <p:spPr>
          <a:xfrm>
            <a:off x="1743940" y="3985643"/>
            <a:ext cx="8704118"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Matthew Rossheim, PhD, MPH, CPH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University of North Texas Health Science Center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School of Public Health</a:t>
            </a:r>
          </a:p>
        </p:txBody>
      </p:sp>
      <p:pic>
        <p:nvPicPr>
          <p:cNvPr id="5" name="Picture 2" descr="See the source image">
            <a:extLst>
              <a:ext uri="{FF2B5EF4-FFF2-40B4-BE49-F238E27FC236}">
                <a16:creationId xmlns:a16="http://schemas.microsoft.com/office/drawing/2014/main" id="{4C8C6D44-41F2-143C-B1C1-FCA6A5A5B3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2975" y="301236"/>
            <a:ext cx="19812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04470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47603" y="-74675"/>
            <a:ext cx="3297554" cy="695960"/>
          </a:xfrm>
          <a:prstGeom prst="rect">
            <a:avLst/>
          </a:prstGeom>
        </p:spPr>
        <p:txBody>
          <a:bodyPr vert="horz" wrap="square" lIns="0" tIns="12700" rIns="0" bIns="0" rtlCol="0">
            <a:spAutoFit/>
          </a:bodyPr>
          <a:lstStyle/>
          <a:p>
            <a:pPr marL="12700">
              <a:lnSpc>
                <a:spcPct val="100000"/>
              </a:lnSpc>
              <a:spcBef>
                <a:spcPts val="100"/>
              </a:spcBef>
            </a:pPr>
            <a:r>
              <a:rPr spc="60" dirty="0"/>
              <a:t>2018</a:t>
            </a:r>
            <a:r>
              <a:rPr spc="-145" dirty="0"/>
              <a:t> </a:t>
            </a:r>
            <a:r>
              <a:rPr dirty="0"/>
              <a:t>Farm</a:t>
            </a:r>
            <a:r>
              <a:rPr spc="-140" dirty="0"/>
              <a:t> </a:t>
            </a:r>
            <a:r>
              <a:rPr spc="-20" dirty="0"/>
              <a:t>Bill</a:t>
            </a:r>
          </a:p>
        </p:txBody>
      </p:sp>
      <p:sp>
        <p:nvSpPr>
          <p:cNvPr id="3" name="object 3"/>
          <p:cNvSpPr txBox="1"/>
          <p:nvPr/>
        </p:nvSpPr>
        <p:spPr>
          <a:xfrm>
            <a:off x="2117995" y="2537460"/>
            <a:ext cx="1687830" cy="421640"/>
          </a:xfrm>
          <a:prstGeom prst="rect">
            <a:avLst/>
          </a:prstGeom>
        </p:spPr>
        <p:txBody>
          <a:bodyPr vert="horz" wrap="square" lIns="0" tIns="12700" rIns="0" bIns="0" rtlCol="0">
            <a:spAutoFit/>
          </a:bodyPr>
          <a:lstStyle/>
          <a:p>
            <a:pPr marL="12700">
              <a:lnSpc>
                <a:spcPct val="100000"/>
              </a:lnSpc>
              <a:spcBef>
                <a:spcPts val="100"/>
              </a:spcBef>
            </a:pPr>
            <a:r>
              <a:rPr sz="2600" spc="114" dirty="0">
                <a:latin typeface="Calibri"/>
                <a:cs typeface="Calibri"/>
              </a:rPr>
              <a:t>“Cannabis”</a:t>
            </a:r>
            <a:endParaRPr sz="2600">
              <a:latin typeface="Calibri"/>
              <a:cs typeface="Calibri"/>
            </a:endParaRPr>
          </a:p>
        </p:txBody>
      </p:sp>
      <p:grpSp>
        <p:nvGrpSpPr>
          <p:cNvPr id="4" name="object 4"/>
          <p:cNvGrpSpPr/>
          <p:nvPr/>
        </p:nvGrpSpPr>
        <p:grpSpPr>
          <a:xfrm>
            <a:off x="4584933" y="2306593"/>
            <a:ext cx="1748155" cy="979805"/>
            <a:chOff x="4584933" y="2306593"/>
            <a:chExt cx="1748155" cy="979805"/>
          </a:xfrm>
        </p:grpSpPr>
        <p:sp>
          <p:nvSpPr>
            <p:cNvPr id="5" name="object 5"/>
            <p:cNvSpPr/>
            <p:nvPr/>
          </p:nvSpPr>
          <p:spPr>
            <a:xfrm>
              <a:off x="4594458" y="2316118"/>
              <a:ext cx="1729105" cy="960755"/>
            </a:xfrm>
            <a:custGeom>
              <a:avLst/>
              <a:gdLst/>
              <a:ahLst/>
              <a:cxnLst/>
              <a:rect l="l" t="t" r="r" b="b"/>
              <a:pathLst>
                <a:path w="1729104" h="960754">
                  <a:moveTo>
                    <a:pt x="1632832" y="0"/>
                  </a:moveTo>
                  <a:lnTo>
                    <a:pt x="96048" y="0"/>
                  </a:lnTo>
                  <a:lnTo>
                    <a:pt x="58662" y="7547"/>
                  </a:lnTo>
                  <a:lnTo>
                    <a:pt x="28131" y="28131"/>
                  </a:lnTo>
                  <a:lnTo>
                    <a:pt x="7547" y="58662"/>
                  </a:lnTo>
                  <a:lnTo>
                    <a:pt x="0" y="96048"/>
                  </a:lnTo>
                  <a:lnTo>
                    <a:pt x="0" y="864440"/>
                  </a:lnTo>
                  <a:lnTo>
                    <a:pt x="7547" y="901827"/>
                  </a:lnTo>
                  <a:lnTo>
                    <a:pt x="28131" y="932357"/>
                  </a:lnTo>
                  <a:lnTo>
                    <a:pt x="58662" y="952941"/>
                  </a:lnTo>
                  <a:lnTo>
                    <a:pt x="96048" y="960489"/>
                  </a:lnTo>
                  <a:lnTo>
                    <a:pt x="1632832" y="960489"/>
                  </a:lnTo>
                  <a:lnTo>
                    <a:pt x="1670219" y="952941"/>
                  </a:lnTo>
                  <a:lnTo>
                    <a:pt x="1700749" y="932357"/>
                  </a:lnTo>
                  <a:lnTo>
                    <a:pt x="1721333" y="901827"/>
                  </a:lnTo>
                  <a:lnTo>
                    <a:pt x="1728881" y="864440"/>
                  </a:lnTo>
                  <a:lnTo>
                    <a:pt x="1728881" y="96048"/>
                  </a:lnTo>
                  <a:lnTo>
                    <a:pt x="1721333" y="58662"/>
                  </a:lnTo>
                  <a:lnTo>
                    <a:pt x="1700749" y="28131"/>
                  </a:lnTo>
                  <a:lnTo>
                    <a:pt x="1670219" y="7547"/>
                  </a:lnTo>
                  <a:lnTo>
                    <a:pt x="1632832" y="0"/>
                  </a:lnTo>
                  <a:close/>
                </a:path>
              </a:pathLst>
            </a:custGeom>
            <a:solidFill>
              <a:srgbClr val="CCD2D8">
                <a:alpha val="90199"/>
              </a:srgbClr>
            </a:solidFill>
          </p:spPr>
          <p:txBody>
            <a:bodyPr wrap="square" lIns="0" tIns="0" rIns="0" bIns="0" rtlCol="0"/>
            <a:lstStyle/>
            <a:p>
              <a:endParaRPr/>
            </a:p>
          </p:txBody>
        </p:sp>
        <p:sp>
          <p:nvSpPr>
            <p:cNvPr id="6" name="object 6"/>
            <p:cNvSpPr/>
            <p:nvPr/>
          </p:nvSpPr>
          <p:spPr>
            <a:xfrm>
              <a:off x="4594458" y="2316118"/>
              <a:ext cx="1729105" cy="960755"/>
            </a:xfrm>
            <a:custGeom>
              <a:avLst/>
              <a:gdLst/>
              <a:ahLst/>
              <a:cxnLst/>
              <a:rect l="l" t="t" r="r" b="b"/>
              <a:pathLst>
                <a:path w="1729104" h="960754">
                  <a:moveTo>
                    <a:pt x="0" y="96049"/>
                  </a:moveTo>
                  <a:lnTo>
                    <a:pt x="7548" y="58662"/>
                  </a:lnTo>
                  <a:lnTo>
                    <a:pt x="28132" y="28132"/>
                  </a:lnTo>
                  <a:lnTo>
                    <a:pt x="58662" y="7548"/>
                  </a:lnTo>
                  <a:lnTo>
                    <a:pt x="96049" y="0"/>
                  </a:lnTo>
                  <a:lnTo>
                    <a:pt x="1632833" y="0"/>
                  </a:lnTo>
                  <a:lnTo>
                    <a:pt x="1670219" y="7548"/>
                  </a:lnTo>
                  <a:lnTo>
                    <a:pt x="1700749" y="28132"/>
                  </a:lnTo>
                  <a:lnTo>
                    <a:pt x="1721333" y="58662"/>
                  </a:lnTo>
                  <a:lnTo>
                    <a:pt x="1728882" y="96049"/>
                  </a:lnTo>
                  <a:lnTo>
                    <a:pt x="1728882" y="864441"/>
                  </a:lnTo>
                  <a:lnTo>
                    <a:pt x="1721333" y="901827"/>
                  </a:lnTo>
                  <a:lnTo>
                    <a:pt x="1700749" y="932357"/>
                  </a:lnTo>
                  <a:lnTo>
                    <a:pt x="1670219" y="952942"/>
                  </a:lnTo>
                  <a:lnTo>
                    <a:pt x="1632833" y="960490"/>
                  </a:lnTo>
                  <a:lnTo>
                    <a:pt x="96049" y="960490"/>
                  </a:lnTo>
                  <a:lnTo>
                    <a:pt x="58662" y="952942"/>
                  </a:lnTo>
                  <a:lnTo>
                    <a:pt x="28132" y="932357"/>
                  </a:lnTo>
                  <a:lnTo>
                    <a:pt x="7548" y="901827"/>
                  </a:lnTo>
                  <a:lnTo>
                    <a:pt x="0" y="864441"/>
                  </a:lnTo>
                  <a:lnTo>
                    <a:pt x="0" y="96049"/>
                  </a:lnTo>
                  <a:close/>
                </a:path>
              </a:pathLst>
            </a:custGeom>
            <a:ln w="19050">
              <a:solidFill>
                <a:srgbClr val="CCD2D8"/>
              </a:solidFill>
            </a:ln>
          </p:spPr>
          <p:txBody>
            <a:bodyPr wrap="square" lIns="0" tIns="0" rIns="0" bIns="0" rtlCol="0"/>
            <a:lstStyle/>
            <a:p>
              <a:endParaRPr/>
            </a:p>
          </p:txBody>
        </p:sp>
      </p:grpSp>
      <p:sp>
        <p:nvSpPr>
          <p:cNvPr id="7" name="object 7"/>
          <p:cNvSpPr txBox="1"/>
          <p:nvPr/>
        </p:nvSpPr>
        <p:spPr>
          <a:xfrm>
            <a:off x="4861458" y="2537460"/>
            <a:ext cx="1195070" cy="421640"/>
          </a:xfrm>
          <a:prstGeom prst="rect">
            <a:avLst/>
          </a:prstGeom>
        </p:spPr>
        <p:txBody>
          <a:bodyPr vert="horz" wrap="square" lIns="0" tIns="12700" rIns="0" bIns="0" rtlCol="0">
            <a:spAutoFit/>
          </a:bodyPr>
          <a:lstStyle/>
          <a:p>
            <a:pPr marL="12700">
              <a:lnSpc>
                <a:spcPct val="100000"/>
              </a:lnSpc>
              <a:spcBef>
                <a:spcPts val="100"/>
              </a:spcBef>
            </a:pPr>
            <a:r>
              <a:rPr sz="2600" spc="95" dirty="0">
                <a:latin typeface="Calibri"/>
                <a:cs typeface="Calibri"/>
              </a:rPr>
              <a:t>“Hemp”</a:t>
            </a:r>
            <a:endParaRPr sz="2600">
              <a:latin typeface="Calibri"/>
              <a:cs typeface="Calibri"/>
            </a:endParaRPr>
          </a:p>
        </p:txBody>
      </p:sp>
      <p:grpSp>
        <p:nvGrpSpPr>
          <p:cNvPr id="8" name="object 8"/>
          <p:cNvGrpSpPr/>
          <p:nvPr/>
        </p:nvGrpSpPr>
        <p:grpSpPr>
          <a:xfrm>
            <a:off x="1981348" y="4330965"/>
            <a:ext cx="4341495" cy="2444750"/>
            <a:chOff x="1981348" y="4330965"/>
            <a:chExt cx="4341495" cy="2444750"/>
          </a:xfrm>
        </p:grpSpPr>
        <p:sp>
          <p:nvSpPr>
            <p:cNvPr id="9" name="object 9"/>
            <p:cNvSpPr/>
            <p:nvPr/>
          </p:nvSpPr>
          <p:spPr>
            <a:xfrm>
              <a:off x="3791793" y="6045574"/>
              <a:ext cx="720725" cy="720725"/>
            </a:xfrm>
            <a:custGeom>
              <a:avLst/>
              <a:gdLst/>
              <a:ahLst/>
              <a:cxnLst/>
              <a:rect l="l" t="t" r="r" b="b"/>
              <a:pathLst>
                <a:path w="720725" h="720725">
                  <a:moveTo>
                    <a:pt x="360183" y="0"/>
                  </a:moveTo>
                  <a:lnTo>
                    <a:pt x="0" y="720367"/>
                  </a:lnTo>
                  <a:lnTo>
                    <a:pt x="720366" y="720367"/>
                  </a:lnTo>
                  <a:lnTo>
                    <a:pt x="360183" y="0"/>
                  </a:lnTo>
                  <a:close/>
                </a:path>
              </a:pathLst>
            </a:custGeom>
            <a:solidFill>
              <a:srgbClr val="CCD2D8">
                <a:alpha val="90199"/>
              </a:srgbClr>
            </a:solidFill>
          </p:spPr>
          <p:txBody>
            <a:bodyPr wrap="square" lIns="0" tIns="0" rIns="0" bIns="0" rtlCol="0"/>
            <a:lstStyle/>
            <a:p>
              <a:endParaRPr/>
            </a:p>
          </p:txBody>
        </p:sp>
        <p:sp>
          <p:nvSpPr>
            <p:cNvPr id="10" name="object 10"/>
            <p:cNvSpPr/>
            <p:nvPr/>
          </p:nvSpPr>
          <p:spPr>
            <a:xfrm>
              <a:off x="3791793" y="6045574"/>
              <a:ext cx="720725" cy="720725"/>
            </a:xfrm>
            <a:custGeom>
              <a:avLst/>
              <a:gdLst/>
              <a:ahLst/>
              <a:cxnLst/>
              <a:rect l="l" t="t" r="r" b="b"/>
              <a:pathLst>
                <a:path w="720725" h="720725">
                  <a:moveTo>
                    <a:pt x="0" y="720367"/>
                  </a:moveTo>
                  <a:lnTo>
                    <a:pt x="360183" y="0"/>
                  </a:lnTo>
                  <a:lnTo>
                    <a:pt x="720367" y="720367"/>
                  </a:lnTo>
                  <a:lnTo>
                    <a:pt x="0" y="720367"/>
                  </a:lnTo>
                  <a:close/>
                </a:path>
              </a:pathLst>
            </a:custGeom>
            <a:ln w="19050">
              <a:solidFill>
                <a:srgbClr val="CCD2D8"/>
              </a:solidFill>
            </a:ln>
          </p:spPr>
          <p:txBody>
            <a:bodyPr wrap="square" lIns="0" tIns="0" rIns="0" bIns="0" rtlCol="0"/>
            <a:lstStyle/>
            <a:p>
              <a:endParaRPr/>
            </a:p>
          </p:txBody>
        </p:sp>
        <p:sp>
          <p:nvSpPr>
            <p:cNvPr id="11" name="object 11"/>
            <p:cNvSpPr/>
            <p:nvPr/>
          </p:nvSpPr>
          <p:spPr>
            <a:xfrm>
              <a:off x="1990873" y="5804013"/>
              <a:ext cx="4322445" cy="292100"/>
            </a:xfrm>
            <a:custGeom>
              <a:avLst/>
              <a:gdLst/>
              <a:ahLst/>
              <a:cxnLst/>
              <a:rect l="l" t="t" r="r" b="b"/>
              <a:pathLst>
                <a:path w="4322445" h="292100">
                  <a:moveTo>
                    <a:pt x="4322204" y="0"/>
                  </a:moveTo>
                  <a:lnTo>
                    <a:pt x="0" y="0"/>
                  </a:lnTo>
                  <a:lnTo>
                    <a:pt x="0" y="291989"/>
                  </a:lnTo>
                  <a:lnTo>
                    <a:pt x="4322204" y="291989"/>
                  </a:lnTo>
                  <a:lnTo>
                    <a:pt x="4322204" y="0"/>
                  </a:lnTo>
                  <a:close/>
                </a:path>
              </a:pathLst>
            </a:custGeom>
            <a:solidFill>
              <a:srgbClr val="CCD2D8">
                <a:alpha val="90199"/>
              </a:srgbClr>
            </a:solidFill>
          </p:spPr>
          <p:txBody>
            <a:bodyPr wrap="square" lIns="0" tIns="0" rIns="0" bIns="0" rtlCol="0"/>
            <a:lstStyle/>
            <a:p>
              <a:endParaRPr/>
            </a:p>
          </p:txBody>
        </p:sp>
        <p:sp>
          <p:nvSpPr>
            <p:cNvPr id="12" name="object 12"/>
            <p:cNvSpPr/>
            <p:nvPr/>
          </p:nvSpPr>
          <p:spPr>
            <a:xfrm>
              <a:off x="1990873" y="5804013"/>
              <a:ext cx="4322445" cy="292100"/>
            </a:xfrm>
            <a:custGeom>
              <a:avLst/>
              <a:gdLst/>
              <a:ahLst/>
              <a:cxnLst/>
              <a:rect l="l" t="t" r="r" b="b"/>
              <a:pathLst>
                <a:path w="4322445" h="292100">
                  <a:moveTo>
                    <a:pt x="0" y="0"/>
                  </a:moveTo>
                  <a:lnTo>
                    <a:pt x="4322205" y="0"/>
                  </a:lnTo>
                  <a:lnTo>
                    <a:pt x="4322205" y="291989"/>
                  </a:lnTo>
                  <a:lnTo>
                    <a:pt x="0" y="291989"/>
                  </a:lnTo>
                  <a:lnTo>
                    <a:pt x="0" y="0"/>
                  </a:lnTo>
                  <a:close/>
                </a:path>
              </a:pathLst>
            </a:custGeom>
            <a:ln w="19050">
              <a:solidFill>
                <a:srgbClr val="CCD2D8"/>
              </a:solidFill>
            </a:ln>
          </p:spPr>
          <p:txBody>
            <a:bodyPr wrap="square" lIns="0" tIns="0" rIns="0" bIns="0" rtlCol="0"/>
            <a:lstStyle/>
            <a:p>
              <a:endParaRPr/>
            </a:p>
          </p:txBody>
        </p:sp>
        <p:sp>
          <p:nvSpPr>
            <p:cNvPr id="13" name="object 13"/>
            <p:cNvSpPr/>
            <p:nvPr/>
          </p:nvSpPr>
          <p:spPr>
            <a:xfrm>
              <a:off x="2038898" y="4340490"/>
              <a:ext cx="1729105" cy="1450975"/>
            </a:xfrm>
            <a:custGeom>
              <a:avLst/>
              <a:gdLst/>
              <a:ahLst/>
              <a:cxnLst/>
              <a:rect l="l" t="t" r="r" b="b"/>
              <a:pathLst>
                <a:path w="1729104" h="1450975">
                  <a:moveTo>
                    <a:pt x="1487089" y="0"/>
                  </a:moveTo>
                  <a:lnTo>
                    <a:pt x="241792" y="0"/>
                  </a:lnTo>
                  <a:lnTo>
                    <a:pt x="193063" y="4912"/>
                  </a:lnTo>
                  <a:lnTo>
                    <a:pt x="147676" y="19001"/>
                  </a:lnTo>
                  <a:lnTo>
                    <a:pt x="106604" y="41294"/>
                  </a:lnTo>
                  <a:lnTo>
                    <a:pt x="70819" y="70819"/>
                  </a:lnTo>
                  <a:lnTo>
                    <a:pt x="41294" y="106603"/>
                  </a:lnTo>
                  <a:lnTo>
                    <a:pt x="19001" y="147675"/>
                  </a:lnTo>
                  <a:lnTo>
                    <a:pt x="4912" y="193062"/>
                  </a:lnTo>
                  <a:lnTo>
                    <a:pt x="0" y="241791"/>
                  </a:lnTo>
                  <a:lnTo>
                    <a:pt x="0" y="1208925"/>
                  </a:lnTo>
                  <a:lnTo>
                    <a:pt x="4912" y="1257655"/>
                  </a:lnTo>
                  <a:lnTo>
                    <a:pt x="19001" y="1303042"/>
                  </a:lnTo>
                  <a:lnTo>
                    <a:pt x="41294" y="1344114"/>
                  </a:lnTo>
                  <a:lnTo>
                    <a:pt x="70819" y="1379899"/>
                  </a:lnTo>
                  <a:lnTo>
                    <a:pt x="106604" y="1409424"/>
                  </a:lnTo>
                  <a:lnTo>
                    <a:pt x="147676" y="1431717"/>
                  </a:lnTo>
                  <a:lnTo>
                    <a:pt x="193063" y="1445806"/>
                  </a:lnTo>
                  <a:lnTo>
                    <a:pt x="241792" y="1450718"/>
                  </a:lnTo>
                  <a:lnTo>
                    <a:pt x="1487089" y="1450718"/>
                  </a:lnTo>
                  <a:lnTo>
                    <a:pt x="1535819" y="1445806"/>
                  </a:lnTo>
                  <a:lnTo>
                    <a:pt x="1581206" y="1431717"/>
                  </a:lnTo>
                  <a:lnTo>
                    <a:pt x="1622278" y="1409424"/>
                  </a:lnTo>
                  <a:lnTo>
                    <a:pt x="1658063" y="1379899"/>
                  </a:lnTo>
                  <a:lnTo>
                    <a:pt x="1687588" y="1344114"/>
                  </a:lnTo>
                  <a:lnTo>
                    <a:pt x="1709881" y="1303042"/>
                  </a:lnTo>
                  <a:lnTo>
                    <a:pt x="1723970" y="1257655"/>
                  </a:lnTo>
                  <a:lnTo>
                    <a:pt x="1728882" y="1208925"/>
                  </a:lnTo>
                  <a:lnTo>
                    <a:pt x="1728882" y="241791"/>
                  </a:lnTo>
                  <a:lnTo>
                    <a:pt x="1723970" y="193062"/>
                  </a:lnTo>
                  <a:lnTo>
                    <a:pt x="1709881" y="147675"/>
                  </a:lnTo>
                  <a:lnTo>
                    <a:pt x="1687588" y="106603"/>
                  </a:lnTo>
                  <a:lnTo>
                    <a:pt x="1658063" y="70819"/>
                  </a:lnTo>
                  <a:lnTo>
                    <a:pt x="1622278" y="41294"/>
                  </a:lnTo>
                  <a:lnTo>
                    <a:pt x="1581206" y="19001"/>
                  </a:lnTo>
                  <a:lnTo>
                    <a:pt x="1535819" y="4912"/>
                  </a:lnTo>
                  <a:lnTo>
                    <a:pt x="1487089" y="0"/>
                  </a:lnTo>
                  <a:close/>
                </a:path>
              </a:pathLst>
            </a:custGeom>
            <a:solidFill>
              <a:srgbClr val="156082"/>
            </a:solidFill>
          </p:spPr>
          <p:txBody>
            <a:bodyPr wrap="square" lIns="0" tIns="0" rIns="0" bIns="0" rtlCol="0"/>
            <a:lstStyle/>
            <a:p>
              <a:endParaRPr/>
            </a:p>
          </p:txBody>
        </p:sp>
        <p:sp>
          <p:nvSpPr>
            <p:cNvPr id="14" name="object 14"/>
            <p:cNvSpPr/>
            <p:nvPr/>
          </p:nvSpPr>
          <p:spPr>
            <a:xfrm>
              <a:off x="2038898" y="4340490"/>
              <a:ext cx="1729105" cy="1450975"/>
            </a:xfrm>
            <a:custGeom>
              <a:avLst/>
              <a:gdLst/>
              <a:ahLst/>
              <a:cxnLst/>
              <a:rect l="l" t="t" r="r" b="b"/>
              <a:pathLst>
                <a:path w="1729104" h="1450975">
                  <a:moveTo>
                    <a:pt x="0" y="241792"/>
                  </a:moveTo>
                  <a:lnTo>
                    <a:pt x="4912" y="193062"/>
                  </a:lnTo>
                  <a:lnTo>
                    <a:pt x="19001" y="147675"/>
                  </a:lnTo>
                  <a:lnTo>
                    <a:pt x="41294" y="106603"/>
                  </a:lnTo>
                  <a:lnTo>
                    <a:pt x="70819" y="70819"/>
                  </a:lnTo>
                  <a:lnTo>
                    <a:pt x="106603" y="41294"/>
                  </a:lnTo>
                  <a:lnTo>
                    <a:pt x="147675" y="19001"/>
                  </a:lnTo>
                  <a:lnTo>
                    <a:pt x="193062" y="4912"/>
                  </a:lnTo>
                  <a:lnTo>
                    <a:pt x="241792" y="0"/>
                  </a:lnTo>
                  <a:lnTo>
                    <a:pt x="1487090" y="0"/>
                  </a:lnTo>
                  <a:lnTo>
                    <a:pt x="1535819" y="4912"/>
                  </a:lnTo>
                  <a:lnTo>
                    <a:pt x="1581206" y="19001"/>
                  </a:lnTo>
                  <a:lnTo>
                    <a:pt x="1622278" y="41294"/>
                  </a:lnTo>
                  <a:lnTo>
                    <a:pt x="1658062" y="70819"/>
                  </a:lnTo>
                  <a:lnTo>
                    <a:pt x="1687587" y="106603"/>
                  </a:lnTo>
                  <a:lnTo>
                    <a:pt x="1709880" y="147675"/>
                  </a:lnTo>
                  <a:lnTo>
                    <a:pt x="1723969" y="193062"/>
                  </a:lnTo>
                  <a:lnTo>
                    <a:pt x="1728882" y="241792"/>
                  </a:lnTo>
                  <a:lnTo>
                    <a:pt x="1728882" y="1208927"/>
                  </a:lnTo>
                  <a:lnTo>
                    <a:pt x="1723969" y="1257656"/>
                  </a:lnTo>
                  <a:lnTo>
                    <a:pt x="1709880" y="1303043"/>
                  </a:lnTo>
                  <a:lnTo>
                    <a:pt x="1687587" y="1344115"/>
                  </a:lnTo>
                  <a:lnTo>
                    <a:pt x="1658062" y="1379899"/>
                  </a:lnTo>
                  <a:lnTo>
                    <a:pt x="1622278" y="1409424"/>
                  </a:lnTo>
                  <a:lnTo>
                    <a:pt x="1581206" y="1431717"/>
                  </a:lnTo>
                  <a:lnTo>
                    <a:pt x="1535819" y="1445806"/>
                  </a:lnTo>
                  <a:lnTo>
                    <a:pt x="1487090" y="1450719"/>
                  </a:lnTo>
                  <a:lnTo>
                    <a:pt x="241792" y="1450719"/>
                  </a:lnTo>
                  <a:lnTo>
                    <a:pt x="193062" y="1445806"/>
                  </a:lnTo>
                  <a:lnTo>
                    <a:pt x="147675" y="1431717"/>
                  </a:lnTo>
                  <a:lnTo>
                    <a:pt x="106603" y="1409424"/>
                  </a:lnTo>
                  <a:lnTo>
                    <a:pt x="70819" y="1379899"/>
                  </a:lnTo>
                  <a:lnTo>
                    <a:pt x="41294" y="1344115"/>
                  </a:lnTo>
                  <a:lnTo>
                    <a:pt x="19001" y="1303043"/>
                  </a:lnTo>
                  <a:lnTo>
                    <a:pt x="4912" y="1257656"/>
                  </a:lnTo>
                  <a:lnTo>
                    <a:pt x="0" y="1208927"/>
                  </a:lnTo>
                  <a:lnTo>
                    <a:pt x="0" y="241792"/>
                  </a:lnTo>
                  <a:close/>
                </a:path>
              </a:pathLst>
            </a:custGeom>
            <a:ln w="19050">
              <a:solidFill>
                <a:srgbClr val="FFFFFF"/>
              </a:solidFill>
            </a:ln>
          </p:spPr>
          <p:txBody>
            <a:bodyPr wrap="square" lIns="0" tIns="0" rIns="0" bIns="0" rtlCol="0"/>
            <a:lstStyle/>
            <a:p>
              <a:endParaRPr/>
            </a:p>
          </p:txBody>
        </p:sp>
      </p:grpSp>
      <p:sp>
        <p:nvSpPr>
          <p:cNvPr id="15" name="object 15"/>
          <p:cNvSpPr txBox="1"/>
          <p:nvPr/>
        </p:nvSpPr>
        <p:spPr>
          <a:xfrm>
            <a:off x="2351492" y="4863084"/>
            <a:ext cx="1104265" cy="330200"/>
          </a:xfrm>
          <a:prstGeom prst="rect">
            <a:avLst/>
          </a:prstGeom>
        </p:spPr>
        <p:txBody>
          <a:bodyPr vert="horz" wrap="square" lIns="0" tIns="12700" rIns="0" bIns="0" rtlCol="0">
            <a:spAutoFit/>
          </a:bodyPr>
          <a:lstStyle/>
          <a:p>
            <a:pPr marL="12700">
              <a:lnSpc>
                <a:spcPct val="100000"/>
              </a:lnSpc>
              <a:spcBef>
                <a:spcPts val="100"/>
              </a:spcBef>
            </a:pPr>
            <a:r>
              <a:rPr sz="2000" spc="60" dirty="0">
                <a:solidFill>
                  <a:srgbClr val="FFFFFF"/>
                </a:solidFill>
                <a:latin typeface="Calibri"/>
                <a:cs typeface="Calibri"/>
              </a:rPr>
              <a:t>&gt;</a:t>
            </a:r>
            <a:r>
              <a:rPr sz="2000" spc="-45" dirty="0">
                <a:solidFill>
                  <a:srgbClr val="FFFFFF"/>
                </a:solidFill>
                <a:latin typeface="Calibri"/>
                <a:cs typeface="Calibri"/>
              </a:rPr>
              <a:t> </a:t>
            </a:r>
            <a:r>
              <a:rPr sz="2000" spc="95" dirty="0">
                <a:solidFill>
                  <a:srgbClr val="FFFFFF"/>
                </a:solidFill>
                <a:latin typeface="Calibri"/>
                <a:cs typeface="Calibri"/>
              </a:rPr>
              <a:t>0.3%</a:t>
            </a:r>
            <a:r>
              <a:rPr sz="2000" spc="-35" dirty="0">
                <a:solidFill>
                  <a:srgbClr val="FFFFFF"/>
                </a:solidFill>
                <a:latin typeface="Calibri"/>
                <a:cs typeface="Calibri"/>
              </a:rPr>
              <a:t> Δ9</a:t>
            </a:r>
            <a:endParaRPr sz="2000">
              <a:latin typeface="Calibri"/>
              <a:cs typeface="Calibri"/>
            </a:endParaRPr>
          </a:p>
        </p:txBody>
      </p:sp>
      <p:grpSp>
        <p:nvGrpSpPr>
          <p:cNvPr id="16" name="object 16"/>
          <p:cNvGrpSpPr/>
          <p:nvPr/>
        </p:nvGrpSpPr>
        <p:grpSpPr>
          <a:xfrm>
            <a:off x="4526648" y="4386887"/>
            <a:ext cx="1748155" cy="1414145"/>
            <a:chOff x="4526648" y="4386887"/>
            <a:chExt cx="1748155" cy="1414145"/>
          </a:xfrm>
        </p:grpSpPr>
        <p:sp>
          <p:nvSpPr>
            <p:cNvPr id="17" name="object 17"/>
            <p:cNvSpPr/>
            <p:nvPr/>
          </p:nvSpPr>
          <p:spPr>
            <a:xfrm>
              <a:off x="4536173" y="4396412"/>
              <a:ext cx="1729105" cy="1395095"/>
            </a:xfrm>
            <a:custGeom>
              <a:avLst/>
              <a:gdLst/>
              <a:ahLst/>
              <a:cxnLst/>
              <a:rect l="l" t="t" r="r" b="b"/>
              <a:pathLst>
                <a:path w="1729104" h="1395095">
                  <a:moveTo>
                    <a:pt x="1496413" y="0"/>
                  </a:moveTo>
                  <a:lnTo>
                    <a:pt x="232468" y="0"/>
                  </a:lnTo>
                  <a:lnTo>
                    <a:pt x="185617" y="4722"/>
                  </a:lnTo>
                  <a:lnTo>
                    <a:pt x="141980" y="18268"/>
                  </a:lnTo>
                  <a:lnTo>
                    <a:pt x="102492" y="39702"/>
                  </a:lnTo>
                  <a:lnTo>
                    <a:pt x="68088" y="68088"/>
                  </a:lnTo>
                  <a:lnTo>
                    <a:pt x="39701" y="102493"/>
                  </a:lnTo>
                  <a:lnTo>
                    <a:pt x="18268" y="141982"/>
                  </a:lnTo>
                  <a:lnTo>
                    <a:pt x="4722" y="185618"/>
                  </a:lnTo>
                  <a:lnTo>
                    <a:pt x="0" y="232469"/>
                  </a:lnTo>
                  <a:lnTo>
                    <a:pt x="0" y="1162314"/>
                  </a:lnTo>
                  <a:lnTo>
                    <a:pt x="4722" y="1209164"/>
                  </a:lnTo>
                  <a:lnTo>
                    <a:pt x="18268" y="1252801"/>
                  </a:lnTo>
                  <a:lnTo>
                    <a:pt x="39701" y="1292290"/>
                  </a:lnTo>
                  <a:lnTo>
                    <a:pt x="68088" y="1326694"/>
                  </a:lnTo>
                  <a:lnTo>
                    <a:pt x="102492" y="1355081"/>
                  </a:lnTo>
                  <a:lnTo>
                    <a:pt x="141980" y="1376514"/>
                  </a:lnTo>
                  <a:lnTo>
                    <a:pt x="185617" y="1390060"/>
                  </a:lnTo>
                  <a:lnTo>
                    <a:pt x="232468" y="1394783"/>
                  </a:lnTo>
                  <a:lnTo>
                    <a:pt x="1496413" y="1394783"/>
                  </a:lnTo>
                  <a:lnTo>
                    <a:pt x="1543263" y="1390060"/>
                  </a:lnTo>
                  <a:lnTo>
                    <a:pt x="1586899" y="1376514"/>
                  </a:lnTo>
                  <a:lnTo>
                    <a:pt x="1626388" y="1355081"/>
                  </a:lnTo>
                  <a:lnTo>
                    <a:pt x="1660792" y="1326694"/>
                  </a:lnTo>
                  <a:lnTo>
                    <a:pt x="1689179" y="1292290"/>
                  </a:lnTo>
                  <a:lnTo>
                    <a:pt x="1710612" y="1252801"/>
                  </a:lnTo>
                  <a:lnTo>
                    <a:pt x="1724158" y="1209164"/>
                  </a:lnTo>
                  <a:lnTo>
                    <a:pt x="1728881" y="1162314"/>
                  </a:lnTo>
                  <a:lnTo>
                    <a:pt x="1728881" y="232469"/>
                  </a:lnTo>
                  <a:lnTo>
                    <a:pt x="1724158" y="185618"/>
                  </a:lnTo>
                  <a:lnTo>
                    <a:pt x="1710612" y="141982"/>
                  </a:lnTo>
                  <a:lnTo>
                    <a:pt x="1689179" y="102493"/>
                  </a:lnTo>
                  <a:lnTo>
                    <a:pt x="1660792" y="68088"/>
                  </a:lnTo>
                  <a:lnTo>
                    <a:pt x="1626388" y="39702"/>
                  </a:lnTo>
                  <a:lnTo>
                    <a:pt x="1586899" y="18268"/>
                  </a:lnTo>
                  <a:lnTo>
                    <a:pt x="1543263" y="4722"/>
                  </a:lnTo>
                  <a:lnTo>
                    <a:pt x="1496413" y="0"/>
                  </a:lnTo>
                  <a:close/>
                </a:path>
              </a:pathLst>
            </a:custGeom>
            <a:solidFill>
              <a:srgbClr val="156082"/>
            </a:solidFill>
          </p:spPr>
          <p:txBody>
            <a:bodyPr wrap="square" lIns="0" tIns="0" rIns="0" bIns="0" rtlCol="0"/>
            <a:lstStyle/>
            <a:p>
              <a:endParaRPr/>
            </a:p>
          </p:txBody>
        </p:sp>
        <p:sp>
          <p:nvSpPr>
            <p:cNvPr id="18" name="object 18"/>
            <p:cNvSpPr/>
            <p:nvPr/>
          </p:nvSpPr>
          <p:spPr>
            <a:xfrm>
              <a:off x="4536173" y="4396412"/>
              <a:ext cx="1729105" cy="1395095"/>
            </a:xfrm>
            <a:custGeom>
              <a:avLst/>
              <a:gdLst/>
              <a:ahLst/>
              <a:cxnLst/>
              <a:rect l="l" t="t" r="r" b="b"/>
              <a:pathLst>
                <a:path w="1729104" h="1395095">
                  <a:moveTo>
                    <a:pt x="0" y="232468"/>
                  </a:moveTo>
                  <a:lnTo>
                    <a:pt x="4722" y="185618"/>
                  </a:lnTo>
                  <a:lnTo>
                    <a:pt x="18268" y="141981"/>
                  </a:lnTo>
                  <a:lnTo>
                    <a:pt x="39702" y="102493"/>
                  </a:lnTo>
                  <a:lnTo>
                    <a:pt x="68088" y="68088"/>
                  </a:lnTo>
                  <a:lnTo>
                    <a:pt x="102493" y="39702"/>
                  </a:lnTo>
                  <a:lnTo>
                    <a:pt x="141981" y="18268"/>
                  </a:lnTo>
                  <a:lnTo>
                    <a:pt x="185618" y="4722"/>
                  </a:lnTo>
                  <a:lnTo>
                    <a:pt x="232468" y="0"/>
                  </a:lnTo>
                  <a:lnTo>
                    <a:pt x="1496413" y="0"/>
                  </a:lnTo>
                  <a:lnTo>
                    <a:pt x="1543263" y="4722"/>
                  </a:lnTo>
                  <a:lnTo>
                    <a:pt x="1586900" y="18268"/>
                  </a:lnTo>
                  <a:lnTo>
                    <a:pt x="1626388" y="39702"/>
                  </a:lnTo>
                  <a:lnTo>
                    <a:pt x="1660793" y="68088"/>
                  </a:lnTo>
                  <a:lnTo>
                    <a:pt x="1689179" y="102493"/>
                  </a:lnTo>
                  <a:lnTo>
                    <a:pt x="1710613" y="141981"/>
                  </a:lnTo>
                  <a:lnTo>
                    <a:pt x="1724159" y="185618"/>
                  </a:lnTo>
                  <a:lnTo>
                    <a:pt x="1728882" y="232468"/>
                  </a:lnTo>
                  <a:lnTo>
                    <a:pt x="1728882" y="1162314"/>
                  </a:lnTo>
                  <a:lnTo>
                    <a:pt x="1724159" y="1209164"/>
                  </a:lnTo>
                  <a:lnTo>
                    <a:pt x="1710613" y="1252801"/>
                  </a:lnTo>
                  <a:lnTo>
                    <a:pt x="1689179" y="1292289"/>
                  </a:lnTo>
                  <a:lnTo>
                    <a:pt x="1660793" y="1326694"/>
                  </a:lnTo>
                  <a:lnTo>
                    <a:pt x="1626388" y="1355080"/>
                  </a:lnTo>
                  <a:lnTo>
                    <a:pt x="1586900" y="1376514"/>
                  </a:lnTo>
                  <a:lnTo>
                    <a:pt x="1543263" y="1390060"/>
                  </a:lnTo>
                  <a:lnTo>
                    <a:pt x="1496413" y="1394783"/>
                  </a:lnTo>
                  <a:lnTo>
                    <a:pt x="232468" y="1394783"/>
                  </a:lnTo>
                  <a:lnTo>
                    <a:pt x="185618" y="1390060"/>
                  </a:lnTo>
                  <a:lnTo>
                    <a:pt x="141981" y="1376514"/>
                  </a:lnTo>
                  <a:lnTo>
                    <a:pt x="102493" y="1355080"/>
                  </a:lnTo>
                  <a:lnTo>
                    <a:pt x="68088" y="1326694"/>
                  </a:lnTo>
                  <a:lnTo>
                    <a:pt x="39702" y="1292289"/>
                  </a:lnTo>
                  <a:lnTo>
                    <a:pt x="18268" y="1252801"/>
                  </a:lnTo>
                  <a:lnTo>
                    <a:pt x="4722" y="1209164"/>
                  </a:lnTo>
                  <a:lnTo>
                    <a:pt x="0" y="1162314"/>
                  </a:lnTo>
                  <a:lnTo>
                    <a:pt x="0" y="232468"/>
                  </a:lnTo>
                  <a:close/>
                </a:path>
              </a:pathLst>
            </a:custGeom>
            <a:ln w="19050">
              <a:solidFill>
                <a:srgbClr val="FFFFFF"/>
              </a:solidFill>
            </a:ln>
          </p:spPr>
          <p:txBody>
            <a:bodyPr wrap="square" lIns="0" tIns="0" rIns="0" bIns="0" rtlCol="0"/>
            <a:lstStyle/>
            <a:p>
              <a:endParaRPr/>
            </a:p>
          </p:txBody>
        </p:sp>
      </p:grpSp>
      <p:sp>
        <p:nvSpPr>
          <p:cNvPr id="19" name="object 19"/>
          <p:cNvSpPr txBox="1"/>
          <p:nvPr/>
        </p:nvSpPr>
        <p:spPr>
          <a:xfrm>
            <a:off x="4746786" y="4861052"/>
            <a:ext cx="1308100" cy="391160"/>
          </a:xfrm>
          <a:prstGeom prst="rect">
            <a:avLst/>
          </a:prstGeom>
        </p:spPr>
        <p:txBody>
          <a:bodyPr vert="horz" wrap="square" lIns="0" tIns="12700" rIns="0" bIns="0" rtlCol="0">
            <a:spAutoFit/>
          </a:bodyPr>
          <a:lstStyle/>
          <a:p>
            <a:pPr marL="12700">
              <a:lnSpc>
                <a:spcPct val="100000"/>
              </a:lnSpc>
              <a:spcBef>
                <a:spcPts val="100"/>
              </a:spcBef>
            </a:pPr>
            <a:r>
              <a:rPr sz="2400" u="sng" dirty="0">
                <a:solidFill>
                  <a:srgbClr val="FFFFFF"/>
                </a:solidFill>
                <a:uFill>
                  <a:solidFill>
                    <a:srgbClr val="FFFFFF"/>
                  </a:solidFill>
                </a:uFill>
                <a:latin typeface="Constantia"/>
                <a:cs typeface="Constantia"/>
              </a:rPr>
              <a:t>≤</a:t>
            </a:r>
            <a:r>
              <a:rPr sz="2400" u="none" spc="-10" dirty="0">
                <a:solidFill>
                  <a:srgbClr val="FFFFFF"/>
                </a:solidFill>
                <a:latin typeface="Constantia"/>
                <a:cs typeface="Constantia"/>
              </a:rPr>
              <a:t> </a:t>
            </a:r>
            <a:r>
              <a:rPr sz="2400" u="none" spc="55" dirty="0">
                <a:solidFill>
                  <a:srgbClr val="FFFFFF"/>
                </a:solidFill>
                <a:latin typeface="Constantia"/>
                <a:cs typeface="Constantia"/>
              </a:rPr>
              <a:t>0.3</a:t>
            </a:r>
            <a:r>
              <a:rPr sz="2400" u="none" spc="55" dirty="0">
                <a:solidFill>
                  <a:srgbClr val="FFFFFF"/>
                </a:solidFill>
                <a:latin typeface="Calibri"/>
                <a:cs typeface="Calibri"/>
              </a:rPr>
              <a:t>%</a:t>
            </a:r>
            <a:r>
              <a:rPr sz="2400" u="none" spc="-55" dirty="0">
                <a:solidFill>
                  <a:srgbClr val="FFFFFF"/>
                </a:solidFill>
                <a:latin typeface="Calibri"/>
                <a:cs typeface="Calibri"/>
              </a:rPr>
              <a:t> </a:t>
            </a:r>
            <a:r>
              <a:rPr sz="2400" u="none" spc="25" dirty="0">
                <a:solidFill>
                  <a:srgbClr val="FFFFFF"/>
                </a:solidFill>
                <a:latin typeface="Calibri"/>
                <a:cs typeface="Calibri"/>
              </a:rPr>
              <a:t>Δ9</a:t>
            </a:r>
            <a:endParaRPr sz="2400">
              <a:latin typeface="Calibri"/>
              <a:cs typeface="Calibri"/>
            </a:endParaRPr>
          </a:p>
        </p:txBody>
      </p:sp>
    </p:spTree>
    <p:extLst>
      <p:ext uri="{BB962C8B-B14F-4D97-AF65-F5344CB8AC3E}">
        <p14:creationId xmlns:p14="http://schemas.microsoft.com/office/powerpoint/2010/main" val="39757752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524002" y="914402"/>
            <a:ext cx="9174480" cy="5943600"/>
            <a:chOff x="1524002" y="914402"/>
            <a:chExt cx="9174480" cy="5943600"/>
          </a:xfrm>
        </p:grpSpPr>
        <p:pic>
          <p:nvPicPr>
            <p:cNvPr id="3" name="object 3"/>
            <p:cNvPicPr/>
            <p:nvPr/>
          </p:nvPicPr>
          <p:blipFill>
            <a:blip r:embed="rId2" cstate="print"/>
            <a:stretch>
              <a:fillRect/>
            </a:stretch>
          </p:blipFill>
          <p:spPr>
            <a:xfrm>
              <a:off x="1524002" y="914402"/>
              <a:ext cx="9174052" cy="5943597"/>
            </a:xfrm>
            <a:prstGeom prst="rect">
              <a:avLst/>
            </a:prstGeom>
          </p:spPr>
        </p:pic>
        <p:sp>
          <p:nvSpPr>
            <p:cNvPr id="4" name="object 4"/>
            <p:cNvSpPr/>
            <p:nvPr/>
          </p:nvSpPr>
          <p:spPr>
            <a:xfrm>
              <a:off x="1980614" y="2087510"/>
              <a:ext cx="1962150" cy="960755"/>
            </a:xfrm>
            <a:custGeom>
              <a:avLst/>
              <a:gdLst/>
              <a:ahLst/>
              <a:cxnLst/>
              <a:rect l="l" t="t" r="r" b="b"/>
              <a:pathLst>
                <a:path w="1962150" h="960755">
                  <a:moveTo>
                    <a:pt x="1865971" y="0"/>
                  </a:moveTo>
                  <a:lnTo>
                    <a:pt x="96048" y="0"/>
                  </a:lnTo>
                  <a:lnTo>
                    <a:pt x="58662" y="7548"/>
                  </a:lnTo>
                  <a:lnTo>
                    <a:pt x="28131" y="28132"/>
                  </a:lnTo>
                  <a:lnTo>
                    <a:pt x="7547" y="58663"/>
                  </a:lnTo>
                  <a:lnTo>
                    <a:pt x="0" y="96050"/>
                  </a:lnTo>
                  <a:lnTo>
                    <a:pt x="0" y="864440"/>
                  </a:lnTo>
                  <a:lnTo>
                    <a:pt x="7547" y="901827"/>
                  </a:lnTo>
                  <a:lnTo>
                    <a:pt x="28131" y="932358"/>
                  </a:lnTo>
                  <a:lnTo>
                    <a:pt x="58662" y="952942"/>
                  </a:lnTo>
                  <a:lnTo>
                    <a:pt x="96048" y="960490"/>
                  </a:lnTo>
                  <a:lnTo>
                    <a:pt x="1865971" y="960490"/>
                  </a:lnTo>
                  <a:lnTo>
                    <a:pt x="1903358" y="952942"/>
                  </a:lnTo>
                  <a:lnTo>
                    <a:pt x="1933889" y="932358"/>
                  </a:lnTo>
                  <a:lnTo>
                    <a:pt x="1954473" y="901827"/>
                  </a:lnTo>
                  <a:lnTo>
                    <a:pt x="1962021" y="864440"/>
                  </a:lnTo>
                  <a:lnTo>
                    <a:pt x="1962021" y="96050"/>
                  </a:lnTo>
                  <a:lnTo>
                    <a:pt x="1954473" y="58663"/>
                  </a:lnTo>
                  <a:lnTo>
                    <a:pt x="1933889" y="28132"/>
                  </a:lnTo>
                  <a:lnTo>
                    <a:pt x="1903358" y="7548"/>
                  </a:lnTo>
                  <a:lnTo>
                    <a:pt x="1865971" y="0"/>
                  </a:lnTo>
                  <a:close/>
                </a:path>
              </a:pathLst>
            </a:custGeom>
            <a:solidFill>
              <a:srgbClr val="CCD2D8">
                <a:alpha val="90199"/>
              </a:srgbClr>
            </a:solidFill>
          </p:spPr>
          <p:txBody>
            <a:bodyPr wrap="square" lIns="0" tIns="0" rIns="0" bIns="0" rtlCol="0"/>
            <a:lstStyle/>
            <a:p>
              <a:endParaRPr/>
            </a:p>
          </p:txBody>
        </p:sp>
        <p:sp>
          <p:nvSpPr>
            <p:cNvPr id="5" name="object 5"/>
            <p:cNvSpPr/>
            <p:nvPr/>
          </p:nvSpPr>
          <p:spPr>
            <a:xfrm>
              <a:off x="1980614" y="2087510"/>
              <a:ext cx="1962150" cy="960755"/>
            </a:xfrm>
            <a:custGeom>
              <a:avLst/>
              <a:gdLst/>
              <a:ahLst/>
              <a:cxnLst/>
              <a:rect l="l" t="t" r="r" b="b"/>
              <a:pathLst>
                <a:path w="1962150" h="960755">
                  <a:moveTo>
                    <a:pt x="0" y="96049"/>
                  </a:moveTo>
                  <a:lnTo>
                    <a:pt x="7548" y="58662"/>
                  </a:lnTo>
                  <a:lnTo>
                    <a:pt x="28132" y="28132"/>
                  </a:lnTo>
                  <a:lnTo>
                    <a:pt x="58662" y="7548"/>
                  </a:lnTo>
                  <a:lnTo>
                    <a:pt x="96049" y="0"/>
                  </a:lnTo>
                  <a:lnTo>
                    <a:pt x="1865972" y="0"/>
                  </a:lnTo>
                  <a:lnTo>
                    <a:pt x="1903359" y="7548"/>
                  </a:lnTo>
                  <a:lnTo>
                    <a:pt x="1933889" y="28132"/>
                  </a:lnTo>
                  <a:lnTo>
                    <a:pt x="1954473" y="58662"/>
                  </a:lnTo>
                  <a:lnTo>
                    <a:pt x="1962022" y="96049"/>
                  </a:lnTo>
                  <a:lnTo>
                    <a:pt x="1962022" y="864440"/>
                  </a:lnTo>
                  <a:lnTo>
                    <a:pt x="1954473" y="901827"/>
                  </a:lnTo>
                  <a:lnTo>
                    <a:pt x="1933889" y="932357"/>
                  </a:lnTo>
                  <a:lnTo>
                    <a:pt x="1903359" y="952941"/>
                  </a:lnTo>
                  <a:lnTo>
                    <a:pt x="1865972" y="960490"/>
                  </a:lnTo>
                  <a:lnTo>
                    <a:pt x="96049" y="960490"/>
                  </a:lnTo>
                  <a:lnTo>
                    <a:pt x="58662" y="952941"/>
                  </a:lnTo>
                  <a:lnTo>
                    <a:pt x="28132" y="932357"/>
                  </a:lnTo>
                  <a:lnTo>
                    <a:pt x="7548" y="901827"/>
                  </a:lnTo>
                  <a:lnTo>
                    <a:pt x="0" y="864440"/>
                  </a:lnTo>
                  <a:lnTo>
                    <a:pt x="0" y="96049"/>
                  </a:lnTo>
                  <a:close/>
                </a:path>
              </a:pathLst>
            </a:custGeom>
            <a:ln w="19050">
              <a:solidFill>
                <a:srgbClr val="CCD2D8"/>
              </a:solidFill>
            </a:ln>
          </p:spPr>
          <p:txBody>
            <a:bodyPr wrap="square" lIns="0" tIns="0" rIns="0" bIns="0" rtlCol="0"/>
            <a:lstStyle/>
            <a:p>
              <a:endParaRPr/>
            </a:p>
          </p:txBody>
        </p:sp>
      </p:grpSp>
      <p:sp>
        <p:nvSpPr>
          <p:cNvPr id="6" name="object 6"/>
          <p:cNvSpPr txBox="1">
            <a:spLocks noGrp="1"/>
          </p:cNvSpPr>
          <p:nvPr>
            <p:ph type="title"/>
          </p:nvPr>
        </p:nvSpPr>
        <p:spPr>
          <a:xfrm>
            <a:off x="4447603" y="-74675"/>
            <a:ext cx="3297554" cy="695960"/>
          </a:xfrm>
          <a:prstGeom prst="rect">
            <a:avLst/>
          </a:prstGeom>
        </p:spPr>
        <p:txBody>
          <a:bodyPr vert="horz" wrap="square" lIns="0" tIns="12700" rIns="0" bIns="0" rtlCol="0">
            <a:spAutoFit/>
          </a:bodyPr>
          <a:lstStyle/>
          <a:p>
            <a:pPr marL="12700">
              <a:lnSpc>
                <a:spcPct val="100000"/>
              </a:lnSpc>
              <a:spcBef>
                <a:spcPts val="100"/>
              </a:spcBef>
            </a:pPr>
            <a:r>
              <a:rPr spc="60" dirty="0"/>
              <a:t>2018</a:t>
            </a:r>
            <a:r>
              <a:rPr spc="-145" dirty="0"/>
              <a:t> </a:t>
            </a:r>
            <a:r>
              <a:rPr dirty="0"/>
              <a:t>Farm</a:t>
            </a:r>
            <a:r>
              <a:rPr spc="-140" dirty="0"/>
              <a:t> </a:t>
            </a:r>
            <a:r>
              <a:rPr spc="-20" dirty="0"/>
              <a:t>Bill</a:t>
            </a:r>
          </a:p>
        </p:txBody>
      </p:sp>
      <p:sp>
        <p:nvSpPr>
          <p:cNvPr id="7" name="object 7"/>
          <p:cNvSpPr txBox="1"/>
          <p:nvPr/>
        </p:nvSpPr>
        <p:spPr>
          <a:xfrm>
            <a:off x="2117995" y="2308860"/>
            <a:ext cx="1687830" cy="421640"/>
          </a:xfrm>
          <a:prstGeom prst="rect">
            <a:avLst/>
          </a:prstGeom>
        </p:spPr>
        <p:txBody>
          <a:bodyPr vert="horz" wrap="square" lIns="0" tIns="12700" rIns="0" bIns="0" rtlCol="0">
            <a:spAutoFit/>
          </a:bodyPr>
          <a:lstStyle/>
          <a:p>
            <a:pPr marL="12700">
              <a:lnSpc>
                <a:spcPct val="100000"/>
              </a:lnSpc>
              <a:spcBef>
                <a:spcPts val="100"/>
              </a:spcBef>
            </a:pPr>
            <a:r>
              <a:rPr sz="2600" spc="114" dirty="0">
                <a:latin typeface="Calibri"/>
                <a:cs typeface="Calibri"/>
              </a:rPr>
              <a:t>“Cannabis”</a:t>
            </a:r>
            <a:endParaRPr sz="2600">
              <a:latin typeface="Calibri"/>
              <a:cs typeface="Calibri"/>
            </a:endParaRPr>
          </a:p>
        </p:txBody>
      </p:sp>
      <p:grpSp>
        <p:nvGrpSpPr>
          <p:cNvPr id="8" name="object 8"/>
          <p:cNvGrpSpPr/>
          <p:nvPr/>
        </p:nvGrpSpPr>
        <p:grpSpPr>
          <a:xfrm>
            <a:off x="4584933" y="2077985"/>
            <a:ext cx="1748155" cy="979805"/>
            <a:chOff x="4584933" y="2077985"/>
            <a:chExt cx="1748155" cy="979805"/>
          </a:xfrm>
        </p:grpSpPr>
        <p:sp>
          <p:nvSpPr>
            <p:cNvPr id="9" name="object 9"/>
            <p:cNvSpPr/>
            <p:nvPr/>
          </p:nvSpPr>
          <p:spPr>
            <a:xfrm>
              <a:off x="4594458" y="2087510"/>
              <a:ext cx="1729105" cy="960755"/>
            </a:xfrm>
            <a:custGeom>
              <a:avLst/>
              <a:gdLst/>
              <a:ahLst/>
              <a:cxnLst/>
              <a:rect l="l" t="t" r="r" b="b"/>
              <a:pathLst>
                <a:path w="1729104" h="960755">
                  <a:moveTo>
                    <a:pt x="1632832" y="0"/>
                  </a:moveTo>
                  <a:lnTo>
                    <a:pt x="96048" y="0"/>
                  </a:lnTo>
                  <a:lnTo>
                    <a:pt x="58662" y="7548"/>
                  </a:lnTo>
                  <a:lnTo>
                    <a:pt x="28131" y="28132"/>
                  </a:lnTo>
                  <a:lnTo>
                    <a:pt x="7547" y="58663"/>
                  </a:lnTo>
                  <a:lnTo>
                    <a:pt x="0" y="96050"/>
                  </a:lnTo>
                  <a:lnTo>
                    <a:pt x="0" y="864442"/>
                  </a:lnTo>
                  <a:lnTo>
                    <a:pt x="7547" y="901828"/>
                  </a:lnTo>
                  <a:lnTo>
                    <a:pt x="28131" y="932358"/>
                  </a:lnTo>
                  <a:lnTo>
                    <a:pt x="58662" y="952942"/>
                  </a:lnTo>
                  <a:lnTo>
                    <a:pt x="96048" y="960490"/>
                  </a:lnTo>
                  <a:lnTo>
                    <a:pt x="1632832" y="960490"/>
                  </a:lnTo>
                  <a:lnTo>
                    <a:pt x="1670219" y="952942"/>
                  </a:lnTo>
                  <a:lnTo>
                    <a:pt x="1700749" y="932358"/>
                  </a:lnTo>
                  <a:lnTo>
                    <a:pt x="1721333" y="901828"/>
                  </a:lnTo>
                  <a:lnTo>
                    <a:pt x="1728881" y="864442"/>
                  </a:lnTo>
                  <a:lnTo>
                    <a:pt x="1728881" y="96050"/>
                  </a:lnTo>
                  <a:lnTo>
                    <a:pt x="1721333" y="58663"/>
                  </a:lnTo>
                  <a:lnTo>
                    <a:pt x="1700749" y="28132"/>
                  </a:lnTo>
                  <a:lnTo>
                    <a:pt x="1670219" y="7548"/>
                  </a:lnTo>
                  <a:lnTo>
                    <a:pt x="1632832" y="0"/>
                  </a:lnTo>
                  <a:close/>
                </a:path>
              </a:pathLst>
            </a:custGeom>
            <a:solidFill>
              <a:srgbClr val="CCD2D8">
                <a:alpha val="90199"/>
              </a:srgbClr>
            </a:solidFill>
          </p:spPr>
          <p:txBody>
            <a:bodyPr wrap="square" lIns="0" tIns="0" rIns="0" bIns="0" rtlCol="0"/>
            <a:lstStyle/>
            <a:p>
              <a:endParaRPr/>
            </a:p>
          </p:txBody>
        </p:sp>
        <p:sp>
          <p:nvSpPr>
            <p:cNvPr id="10" name="object 10"/>
            <p:cNvSpPr/>
            <p:nvPr/>
          </p:nvSpPr>
          <p:spPr>
            <a:xfrm>
              <a:off x="4594458" y="2087510"/>
              <a:ext cx="1729105" cy="960755"/>
            </a:xfrm>
            <a:custGeom>
              <a:avLst/>
              <a:gdLst/>
              <a:ahLst/>
              <a:cxnLst/>
              <a:rect l="l" t="t" r="r" b="b"/>
              <a:pathLst>
                <a:path w="1729104" h="960755">
                  <a:moveTo>
                    <a:pt x="0" y="96049"/>
                  </a:moveTo>
                  <a:lnTo>
                    <a:pt x="7548" y="58662"/>
                  </a:lnTo>
                  <a:lnTo>
                    <a:pt x="28132" y="28132"/>
                  </a:lnTo>
                  <a:lnTo>
                    <a:pt x="58662" y="7548"/>
                  </a:lnTo>
                  <a:lnTo>
                    <a:pt x="96049" y="0"/>
                  </a:lnTo>
                  <a:lnTo>
                    <a:pt x="1632833" y="0"/>
                  </a:lnTo>
                  <a:lnTo>
                    <a:pt x="1670219" y="7548"/>
                  </a:lnTo>
                  <a:lnTo>
                    <a:pt x="1700749" y="28132"/>
                  </a:lnTo>
                  <a:lnTo>
                    <a:pt x="1721333" y="58662"/>
                  </a:lnTo>
                  <a:lnTo>
                    <a:pt x="1728882" y="96049"/>
                  </a:lnTo>
                  <a:lnTo>
                    <a:pt x="1728882" y="864441"/>
                  </a:lnTo>
                  <a:lnTo>
                    <a:pt x="1721333" y="901827"/>
                  </a:lnTo>
                  <a:lnTo>
                    <a:pt x="1700749" y="932357"/>
                  </a:lnTo>
                  <a:lnTo>
                    <a:pt x="1670219" y="952942"/>
                  </a:lnTo>
                  <a:lnTo>
                    <a:pt x="1632833" y="960490"/>
                  </a:lnTo>
                  <a:lnTo>
                    <a:pt x="96049" y="960490"/>
                  </a:lnTo>
                  <a:lnTo>
                    <a:pt x="58662" y="952942"/>
                  </a:lnTo>
                  <a:lnTo>
                    <a:pt x="28132" y="932357"/>
                  </a:lnTo>
                  <a:lnTo>
                    <a:pt x="7548" y="901827"/>
                  </a:lnTo>
                  <a:lnTo>
                    <a:pt x="0" y="864441"/>
                  </a:lnTo>
                  <a:lnTo>
                    <a:pt x="0" y="96049"/>
                  </a:lnTo>
                  <a:close/>
                </a:path>
              </a:pathLst>
            </a:custGeom>
            <a:ln w="19050">
              <a:solidFill>
                <a:srgbClr val="CCD2D8"/>
              </a:solidFill>
            </a:ln>
          </p:spPr>
          <p:txBody>
            <a:bodyPr wrap="square" lIns="0" tIns="0" rIns="0" bIns="0" rtlCol="0"/>
            <a:lstStyle/>
            <a:p>
              <a:endParaRPr/>
            </a:p>
          </p:txBody>
        </p:sp>
      </p:grpSp>
      <p:sp>
        <p:nvSpPr>
          <p:cNvPr id="11" name="object 11"/>
          <p:cNvSpPr txBox="1"/>
          <p:nvPr/>
        </p:nvSpPr>
        <p:spPr>
          <a:xfrm>
            <a:off x="4861458" y="2308860"/>
            <a:ext cx="1195070" cy="421640"/>
          </a:xfrm>
          <a:prstGeom prst="rect">
            <a:avLst/>
          </a:prstGeom>
        </p:spPr>
        <p:txBody>
          <a:bodyPr vert="horz" wrap="square" lIns="0" tIns="12700" rIns="0" bIns="0" rtlCol="0">
            <a:spAutoFit/>
          </a:bodyPr>
          <a:lstStyle/>
          <a:p>
            <a:pPr marL="12700">
              <a:lnSpc>
                <a:spcPct val="100000"/>
              </a:lnSpc>
              <a:spcBef>
                <a:spcPts val="100"/>
              </a:spcBef>
            </a:pPr>
            <a:r>
              <a:rPr sz="2600" spc="95" dirty="0">
                <a:latin typeface="Calibri"/>
                <a:cs typeface="Calibri"/>
              </a:rPr>
              <a:t>“Hemp”</a:t>
            </a:r>
            <a:endParaRPr sz="2600">
              <a:latin typeface="Calibri"/>
              <a:cs typeface="Calibri"/>
            </a:endParaRPr>
          </a:p>
        </p:txBody>
      </p:sp>
      <p:grpSp>
        <p:nvGrpSpPr>
          <p:cNvPr id="12" name="object 12"/>
          <p:cNvGrpSpPr/>
          <p:nvPr/>
        </p:nvGrpSpPr>
        <p:grpSpPr>
          <a:xfrm>
            <a:off x="2021830" y="4782453"/>
            <a:ext cx="4368800" cy="1993264"/>
            <a:chOff x="2021830" y="4782453"/>
            <a:chExt cx="4368800" cy="1993264"/>
          </a:xfrm>
        </p:grpSpPr>
        <p:sp>
          <p:nvSpPr>
            <p:cNvPr id="13" name="object 13"/>
            <p:cNvSpPr/>
            <p:nvPr/>
          </p:nvSpPr>
          <p:spPr>
            <a:xfrm>
              <a:off x="3791793" y="6045573"/>
              <a:ext cx="720725" cy="720725"/>
            </a:xfrm>
            <a:custGeom>
              <a:avLst/>
              <a:gdLst/>
              <a:ahLst/>
              <a:cxnLst/>
              <a:rect l="l" t="t" r="r" b="b"/>
              <a:pathLst>
                <a:path w="720725" h="720725">
                  <a:moveTo>
                    <a:pt x="360183" y="0"/>
                  </a:moveTo>
                  <a:lnTo>
                    <a:pt x="0" y="720367"/>
                  </a:lnTo>
                  <a:lnTo>
                    <a:pt x="720366" y="720367"/>
                  </a:lnTo>
                  <a:lnTo>
                    <a:pt x="360183" y="0"/>
                  </a:lnTo>
                  <a:close/>
                </a:path>
              </a:pathLst>
            </a:custGeom>
            <a:solidFill>
              <a:srgbClr val="CCD2D8">
                <a:alpha val="90199"/>
              </a:srgbClr>
            </a:solidFill>
          </p:spPr>
          <p:txBody>
            <a:bodyPr wrap="square" lIns="0" tIns="0" rIns="0" bIns="0" rtlCol="0"/>
            <a:lstStyle/>
            <a:p>
              <a:endParaRPr/>
            </a:p>
          </p:txBody>
        </p:sp>
        <p:sp>
          <p:nvSpPr>
            <p:cNvPr id="14" name="object 14"/>
            <p:cNvSpPr/>
            <p:nvPr/>
          </p:nvSpPr>
          <p:spPr>
            <a:xfrm>
              <a:off x="3791793" y="6045573"/>
              <a:ext cx="720725" cy="720725"/>
            </a:xfrm>
            <a:custGeom>
              <a:avLst/>
              <a:gdLst/>
              <a:ahLst/>
              <a:cxnLst/>
              <a:rect l="l" t="t" r="r" b="b"/>
              <a:pathLst>
                <a:path w="720725" h="720725">
                  <a:moveTo>
                    <a:pt x="0" y="720367"/>
                  </a:moveTo>
                  <a:lnTo>
                    <a:pt x="360183" y="0"/>
                  </a:lnTo>
                  <a:lnTo>
                    <a:pt x="720367" y="720367"/>
                  </a:lnTo>
                  <a:lnTo>
                    <a:pt x="0" y="720367"/>
                  </a:lnTo>
                  <a:close/>
                </a:path>
              </a:pathLst>
            </a:custGeom>
            <a:ln w="19050">
              <a:solidFill>
                <a:srgbClr val="CCD2D8"/>
              </a:solidFill>
            </a:ln>
          </p:spPr>
          <p:txBody>
            <a:bodyPr wrap="square" lIns="0" tIns="0" rIns="0" bIns="0" rtlCol="0"/>
            <a:lstStyle/>
            <a:p>
              <a:endParaRPr/>
            </a:p>
          </p:txBody>
        </p:sp>
        <p:sp>
          <p:nvSpPr>
            <p:cNvPr id="15" name="object 15"/>
            <p:cNvSpPr/>
            <p:nvPr/>
          </p:nvSpPr>
          <p:spPr>
            <a:xfrm>
              <a:off x="2031356" y="5373472"/>
              <a:ext cx="4283075" cy="1256030"/>
            </a:xfrm>
            <a:custGeom>
              <a:avLst/>
              <a:gdLst/>
              <a:ahLst/>
              <a:cxnLst/>
              <a:rect l="l" t="t" r="r" b="b"/>
              <a:pathLst>
                <a:path w="4283075" h="1256029">
                  <a:moveTo>
                    <a:pt x="67210" y="0"/>
                  </a:moveTo>
                  <a:lnTo>
                    <a:pt x="0" y="294764"/>
                  </a:lnTo>
                  <a:lnTo>
                    <a:pt x="4215331" y="1255931"/>
                  </a:lnTo>
                  <a:lnTo>
                    <a:pt x="4282542" y="961167"/>
                  </a:lnTo>
                  <a:lnTo>
                    <a:pt x="67210" y="0"/>
                  </a:lnTo>
                  <a:close/>
                </a:path>
              </a:pathLst>
            </a:custGeom>
            <a:solidFill>
              <a:srgbClr val="CCD2D8">
                <a:alpha val="90199"/>
              </a:srgbClr>
            </a:solidFill>
          </p:spPr>
          <p:txBody>
            <a:bodyPr wrap="square" lIns="0" tIns="0" rIns="0" bIns="0" rtlCol="0"/>
            <a:lstStyle/>
            <a:p>
              <a:endParaRPr/>
            </a:p>
          </p:txBody>
        </p:sp>
        <p:sp>
          <p:nvSpPr>
            <p:cNvPr id="16" name="object 16"/>
            <p:cNvSpPr/>
            <p:nvPr/>
          </p:nvSpPr>
          <p:spPr>
            <a:xfrm>
              <a:off x="2031355" y="5373472"/>
              <a:ext cx="4283075" cy="1256030"/>
            </a:xfrm>
            <a:custGeom>
              <a:avLst/>
              <a:gdLst/>
              <a:ahLst/>
              <a:cxnLst/>
              <a:rect l="l" t="t" r="r" b="b"/>
              <a:pathLst>
                <a:path w="4283075" h="1256029">
                  <a:moveTo>
                    <a:pt x="67211" y="0"/>
                  </a:moveTo>
                  <a:lnTo>
                    <a:pt x="4282543" y="961167"/>
                  </a:lnTo>
                  <a:lnTo>
                    <a:pt x="4215332" y="1255931"/>
                  </a:lnTo>
                  <a:lnTo>
                    <a:pt x="0" y="294764"/>
                  </a:lnTo>
                  <a:lnTo>
                    <a:pt x="67211" y="0"/>
                  </a:lnTo>
                  <a:close/>
                </a:path>
              </a:pathLst>
            </a:custGeom>
            <a:ln w="19050">
              <a:solidFill>
                <a:srgbClr val="CCD2D8"/>
              </a:solidFill>
            </a:ln>
          </p:spPr>
          <p:txBody>
            <a:bodyPr wrap="square" lIns="0" tIns="0" rIns="0" bIns="0" rtlCol="0"/>
            <a:lstStyle/>
            <a:p>
              <a:endParaRPr/>
            </a:p>
          </p:txBody>
        </p:sp>
        <p:sp>
          <p:nvSpPr>
            <p:cNvPr id="17" name="object 17"/>
            <p:cNvSpPr/>
            <p:nvPr/>
          </p:nvSpPr>
          <p:spPr>
            <a:xfrm>
              <a:off x="4619365" y="5407206"/>
              <a:ext cx="1761489" cy="897255"/>
            </a:xfrm>
            <a:custGeom>
              <a:avLst/>
              <a:gdLst/>
              <a:ahLst/>
              <a:cxnLst/>
              <a:rect l="l" t="t" r="r" b="b"/>
              <a:pathLst>
                <a:path w="1761489" h="897254">
                  <a:moveTo>
                    <a:pt x="160857" y="0"/>
                  </a:moveTo>
                  <a:lnTo>
                    <a:pt x="98491" y="40428"/>
                  </a:lnTo>
                  <a:lnTo>
                    <a:pt x="82878" y="76402"/>
                  </a:lnTo>
                  <a:lnTo>
                    <a:pt x="433" y="462712"/>
                  </a:lnTo>
                  <a:lnTo>
                    <a:pt x="0" y="501925"/>
                  </a:lnTo>
                  <a:lnTo>
                    <a:pt x="14146" y="537042"/>
                  </a:lnTo>
                  <a:lnTo>
                    <a:pt x="40428" y="564292"/>
                  </a:lnTo>
                  <a:lnTo>
                    <a:pt x="76402" y="579905"/>
                  </a:lnTo>
                  <a:lnTo>
                    <a:pt x="1561193" y="896784"/>
                  </a:lnTo>
                  <a:lnTo>
                    <a:pt x="1600407" y="897217"/>
                  </a:lnTo>
                  <a:lnTo>
                    <a:pt x="1635524" y="883071"/>
                  </a:lnTo>
                  <a:lnTo>
                    <a:pt x="1662774" y="856788"/>
                  </a:lnTo>
                  <a:lnTo>
                    <a:pt x="1678388" y="820814"/>
                  </a:lnTo>
                  <a:lnTo>
                    <a:pt x="1760832" y="434505"/>
                  </a:lnTo>
                  <a:lnTo>
                    <a:pt x="1761265" y="395291"/>
                  </a:lnTo>
                  <a:lnTo>
                    <a:pt x="1747119" y="360174"/>
                  </a:lnTo>
                  <a:lnTo>
                    <a:pt x="1720836" y="332924"/>
                  </a:lnTo>
                  <a:lnTo>
                    <a:pt x="1684862" y="317311"/>
                  </a:lnTo>
                  <a:lnTo>
                    <a:pt x="200071" y="433"/>
                  </a:lnTo>
                  <a:lnTo>
                    <a:pt x="160857" y="0"/>
                  </a:lnTo>
                  <a:close/>
                </a:path>
              </a:pathLst>
            </a:custGeom>
            <a:solidFill>
              <a:srgbClr val="156082"/>
            </a:solidFill>
          </p:spPr>
          <p:txBody>
            <a:bodyPr wrap="square" lIns="0" tIns="0" rIns="0" bIns="0" rtlCol="0"/>
            <a:lstStyle/>
            <a:p>
              <a:endParaRPr/>
            </a:p>
          </p:txBody>
        </p:sp>
        <p:sp>
          <p:nvSpPr>
            <p:cNvPr id="18" name="object 18"/>
            <p:cNvSpPr/>
            <p:nvPr/>
          </p:nvSpPr>
          <p:spPr>
            <a:xfrm>
              <a:off x="4619365" y="5407206"/>
              <a:ext cx="1761489" cy="897255"/>
            </a:xfrm>
            <a:custGeom>
              <a:avLst/>
              <a:gdLst/>
              <a:ahLst/>
              <a:cxnLst/>
              <a:rect l="l" t="t" r="r" b="b"/>
              <a:pathLst>
                <a:path w="1761489" h="897254">
                  <a:moveTo>
                    <a:pt x="82877" y="76402"/>
                  </a:moveTo>
                  <a:lnTo>
                    <a:pt x="98490" y="40428"/>
                  </a:lnTo>
                  <a:lnTo>
                    <a:pt x="125740" y="14146"/>
                  </a:lnTo>
                  <a:lnTo>
                    <a:pt x="160857" y="0"/>
                  </a:lnTo>
                  <a:lnTo>
                    <a:pt x="200071" y="433"/>
                  </a:lnTo>
                  <a:lnTo>
                    <a:pt x="1684862" y="317311"/>
                  </a:lnTo>
                  <a:lnTo>
                    <a:pt x="1720836" y="332924"/>
                  </a:lnTo>
                  <a:lnTo>
                    <a:pt x="1747118" y="360174"/>
                  </a:lnTo>
                  <a:lnTo>
                    <a:pt x="1761265" y="395291"/>
                  </a:lnTo>
                  <a:lnTo>
                    <a:pt x="1760831" y="434505"/>
                  </a:lnTo>
                  <a:lnTo>
                    <a:pt x="1678387" y="820814"/>
                  </a:lnTo>
                  <a:lnTo>
                    <a:pt x="1662774" y="856788"/>
                  </a:lnTo>
                  <a:lnTo>
                    <a:pt x="1635524" y="883071"/>
                  </a:lnTo>
                  <a:lnTo>
                    <a:pt x="1600407" y="897217"/>
                  </a:lnTo>
                  <a:lnTo>
                    <a:pt x="1561194" y="896784"/>
                  </a:lnTo>
                  <a:lnTo>
                    <a:pt x="76402" y="579905"/>
                  </a:lnTo>
                  <a:lnTo>
                    <a:pt x="40428" y="564292"/>
                  </a:lnTo>
                  <a:lnTo>
                    <a:pt x="14146" y="537042"/>
                  </a:lnTo>
                  <a:lnTo>
                    <a:pt x="0" y="501925"/>
                  </a:lnTo>
                  <a:lnTo>
                    <a:pt x="433" y="462712"/>
                  </a:lnTo>
                  <a:lnTo>
                    <a:pt x="82877" y="76402"/>
                  </a:lnTo>
                  <a:close/>
                </a:path>
              </a:pathLst>
            </a:custGeom>
            <a:ln w="19049">
              <a:solidFill>
                <a:srgbClr val="FFFFFF"/>
              </a:solidFill>
            </a:ln>
          </p:spPr>
          <p:txBody>
            <a:bodyPr wrap="square" lIns="0" tIns="0" rIns="0" bIns="0" rtlCol="0"/>
            <a:lstStyle/>
            <a:p>
              <a:endParaRPr/>
            </a:p>
          </p:txBody>
        </p:sp>
        <p:sp>
          <p:nvSpPr>
            <p:cNvPr id="19" name="object 19"/>
            <p:cNvSpPr/>
            <p:nvPr/>
          </p:nvSpPr>
          <p:spPr>
            <a:xfrm>
              <a:off x="4615835" y="4791979"/>
              <a:ext cx="1762125" cy="902969"/>
            </a:xfrm>
            <a:custGeom>
              <a:avLst/>
              <a:gdLst/>
              <a:ahLst/>
              <a:cxnLst/>
              <a:rect l="l" t="t" r="r" b="b"/>
              <a:pathLst>
                <a:path w="1762125" h="902970">
                  <a:moveTo>
                    <a:pt x="162745" y="0"/>
                  </a:moveTo>
                  <a:lnTo>
                    <a:pt x="100227" y="40193"/>
                  </a:lnTo>
                  <a:lnTo>
                    <a:pt x="84479" y="76108"/>
                  </a:lnTo>
                  <a:lnTo>
                    <a:pt x="580" y="462104"/>
                  </a:lnTo>
                  <a:lnTo>
                    <a:pt x="0" y="501316"/>
                  </a:lnTo>
                  <a:lnTo>
                    <a:pt x="14014" y="536486"/>
                  </a:lnTo>
                  <a:lnTo>
                    <a:pt x="40193" y="563835"/>
                  </a:lnTo>
                  <a:lnTo>
                    <a:pt x="76108" y="579583"/>
                  </a:lnTo>
                  <a:lnTo>
                    <a:pt x="1559697" y="902047"/>
                  </a:lnTo>
                  <a:lnTo>
                    <a:pt x="1598908" y="902627"/>
                  </a:lnTo>
                  <a:lnTo>
                    <a:pt x="1634078" y="888613"/>
                  </a:lnTo>
                  <a:lnTo>
                    <a:pt x="1661427" y="862434"/>
                  </a:lnTo>
                  <a:lnTo>
                    <a:pt x="1677176" y="826519"/>
                  </a:lnTo>
                  <a:lnTo>
                    <a:pt x="1761073" y="440522"/>
                  </a:lnTo>
                  <a:lnTo>
                    <a:pt x="1761654" y="401311"/>
                  </a:lnTo>
                  <a:lnTo>
                    <a:pt x="1747640" y="366141"/>
                  </a:lnTo>
                  <a:lnTo>
                    <a:pt x="1721460" y="338792"/>
                  </a:lnTo>
                  <a:lnTo>
                    <a:pt x="1685545" y="323043"/>
                  </a:lnTo>
                  <a:lnTo>
                    <a:pt x="201956" y="580"/>
                  </a:lnTo>
                  <a:lnTo>
                    <a:pt x="162745" y="0"/>
                  </a:lnTo>
                  <a:close/>
                </a:path>
              </a:pathLst>
            </a:custGeom>
            <a:solidFill>
              <a:srgbClr val="156082"/>
            </a:solidFill>
          </p:spPr>
          <p:txBody>
            <a:bodyPr wrap="square" lIns="0" tIns="0" rIns="0" bIns="0" rtlCol="0"/>
            <a:lstStyle/>
            <a:p>
              <a:endParaRPr/>
            </a:p>
          </p:txBody>
        </p:sp>
        <p:sp>
          <p:nvSpPr>
            <p:cNvPr id="20" name="object 20"/>
            <p:cNvSpPr/>
            <p:nvPr/>
          </p:nvSpPr>
          <p:spPr>
            <a:xfrm>
              <a:off x="4615835" y="4791978"/>
              <a:ext cx="1762125" cy="902969"/>
            </a:xfrm>
            <a:custGeom>
              <a:avLst/>
              <a:gdLst/>
              <a:ahLst/>
              <a:cxnLst/>
              <a:rect l="l" t="t" r="r" b="b"/>
              <a:pathLst>
                <a:path w="1762125" h="902970">
                  <a:moveTo>
                    <a:pt x="84478" y="76108"/>
                  </a:moveTo>
                  <a:lnTo>
                    <a:pt x="100226" y="40193"/>
                  </a:lnTo>
                  <a:lnTo>
                    <a:pt x="127575" y="14014"/>
                  </a:lnTo>
                  <a:lnTo>
                    <a:pt x="162745" y="0"/>
                  </a:lnTo>
                  <a:lnTo>
                    <a:pt x="201957" y="580"/>
                  </a:lnTo>
                  <a:lnTo>
                    <a:pt x="1685545" y="323044"/>
                  </a:lnTo>
                  <a:lnTo>
                    <a:pt x="1721460" y="338792"/>
                  </a:lnTo>
                  <a:lnTo>
                    <a:pt x="1747639" y="366141"/>
                  </a:lnTo>
                  <a:lnTo>
                    <a:pt x="1761654" y="401311"/>
                  </a:lnTo>
                  <a:lnTo>
                    <a:pt x="1761073" y="440522"/>
                  </a:lnTo>
                  <a:lnTo>
                    <a:pt x="1677175" y="826519"/>
                  </a:lnTo>
                  <a:lnTo>
                    <a:pt x="1661427" y="862434"/>
                  </a:lnTo>
                  <a:lnTo>
                    <a:pt x="1634078" y="888613"/>
                  </a:lnTo>
                  <a:lnTo>
                    <a:pt x="1598908" y="902628"/>
                  </a:lnTo>
                  <a:lnTo>
                    <a:pt x="1559697" y="902047"/>
                  </a:lnTo>
                  <a:lnTo>
                    <a:pt x="76108" y="579583"/>
                  </a:lnTo>
                  <a:lnTo>
                    <a:pt x="40193" y="563835"/>
                  </a:lnTo>
                  <a:lnTo>
                    <a:pt x="14014" y="536486"/>
                  </a:lnTo>
                  <a:lnTo>
                    <a:pt x="0" y="501317"/>
                  </a:lnTo>
                  <a:lnTo>
                    <a:pt x="580" y="462105"/>
                  </a:lnTo>
                  <a:lnTo>
                    <a:pt x="84478" y="76108"/>
                  </a:lnTo>
                  <a:close/>
                </a:path>
              </a:pathLst>
            </a:custGeom>
            <a:ln w="19050">
              <a:solidFill>
                <a:srgbClr val="FFFFFF"/>
              </a:solidFill>
            </a:ln>
          </p:spPr>
          <p:txBody>
            <a:bodyPr wrap="square" lIns="0" tIns="0" rIns="0" bIns="0" rtlCol="0"/>
            <a:lstStyle/>
            <a:p>
              <a:endParaRPr/>
            </a:p>
          </p:txBody>
        </p:sp>
      </p:grpSp>
      <p:sp>
        <p:nvSpPr>
          <p:cNvPr id="21" name="object 21"/>
          <p:cNvSpPr txBox="1"/>
          <p:nvPr/>
        </p:nvSpPr>
        <p:spPr>
          <a:xfrm rot="720000">
            <a:off x="4965226" y="5064947"/>
            <a:ext cx="1063257" cy="355600"/>
          </a:xfrm>
          <a:prstGeom prst="rect">
            <a:avLst/>
          </a:prstGeom>
        </p:spPr>
        <p:txBody>
          <a:bodyPr vert="horz" wrap="square" lIns="0" tIns="0" rIns="0" bIns="0" rtlCol="0">
            <a:spAutoFit/>
          </a:bodyPr>
          <a:lstStyle/>
          <a:p>
            <a:pPr>
              <a:lnSpc>
                <a:spcPts val="2730"/>
              </a:lnSpc>
            </a:pPr>
            <a:r>
              <a:rPr sz="2800" spc="170" dirty="0">
                <a:solidFill>
                  <a:srgbClr val="FFFFFF"/>
                </a:solidFill>
                <a:latin typeface="Calibri"/>
                <a:cs typeface="Calibri"/>
              </a:rPr>
              <a:t>THC-</a:t>
            </a:r>
            <a:r>
              <a:rPr sz="2800" spc="-50" dirty="0">
                <a:solidFill>
                  <a:srgbClr val="FFFFFF"/>
                </a:solidFill>
                <a:latin typeface="Calibri"/>
                <a:cs typeface="Calibri"/>
              </a:rPr>
              <a:t>A</a:t>
            </a:r>
            <a:endParaRPr sz="2800">
              <a:latin typeface="Calibri"/>
              <a:cs typeface="Calibri"/>
            </a:endParaRPr>
          </a:p>
        </p:txBody>
      </p:sp>
      <p:sp>
        <p:nvSpPr>
          <p:cNvPr id="22" name="object 22"/>
          <p:cNvSpPr txBox="1"/>
          <p:nvPr/>
        </p:nvSpPr>
        <p:spPr>
          <a:xfrm rot="720000">
            <a:off x="5085620" y="5675836"/>
            <a:ext cx="829398" cy="355600"/>
          </a:xfrm>
          <a:prstGeom prst="rect">
            <a:avLst/>
          </a:prstGeom>
        </p:spPr>
        <p:txBody>
          <a:bodyPr vert="horz" wrap="square" lIns="0" tIns="0" rIns="0" bIns="0" rtlCol="0">
            <a:spAutoFit/>
          </a:bodyPr>
          <a:lstStyle/>
          <a:p>
            <a:pPr>
              <a:lnSpc>
                <a:spcPts val="2720"/>
              </a:lnSpc>
            </a:pPr>
            <a:r>
              <a:rPr sz="2800" spc="265" dirty="0">
                <a:solidFill>
                  <a:srgbClr val="FFFFFF"/>
                </a:solidFill>
                <a:latin typeface="Calibri"/>
                <a:cs typeface="Calibri"/>
              </a:rPr>
              <a:t>HHC</a:t>
            </a:r>
            <a:endParaRPr sz="2800">
              <a:latin typeface="Calibri"/>
              <a:cs typeface="Calibri"/>
            </a:endParaRPr>
          </a:p>
        </p:txBody>
      </p:sp>
      <p:grpSp>
        <p:nvGrpSpPr>
          <p:cNvPr id="23" name="object 23"/>
          <p:cNvGrpSpPr/>
          <p:nvPr/>
        </p:nvGrpSpPr>
        <p:grpSpPr>
          <a:xfrm>
            <a:off x="5456399" y="4279538"/>
            <a:ext cx="1193800" cy="858519"/>
            <a:chOff x="5456399" y="4279538"/>
            <a:chExt cx="1193800" cy="858519"/>
          </a:xfrm>
        </p:grpSpPr>
        <p:sp>
          <p:nvSpPr>
            <p:cNvPr id="24" name="object 24"/>
            <p:cNvSpPr/>
            <p:nvPr/>
          </p:nvSpPr>
          <p:spPr>
            <a:xfrm>
              <a:off x="5465924" y="4289063"/>
              <a:ext cx="1174750" cy="839469"/>
            </a:xfrm>
            <a:custGeom>
              <a:avLst/>
              <a:gdLst/>
              <a:ahLst/>
              <a:cxnLst/>
              <a:rect l="l" t="t" r="r" b="b"/>
              <a:pathLst>
                <a:path w="1174750" h="839470">
                  <a:moveTo>
                    <a:pt x="193462" y="0"/>
                  </a:moveTo>
                  <a:lnTo>
                    <a:pt x="155229" y="13689"/>
                  </a:lnTo>
                  <a:lnTo>
                    <a:pt x="124920" y="40717"/>
                  </a:lnTo>
                  <a:lnTo>
                    <a:pt x="106677" y="78621"/>
                  </a:lnTo>
                  <a:lnTo>
                    <a:pt x="2109" y="489232"/>
                  </a:lnTo>
                  <a:lnTo>
                    <a:pt x="0" y="531244"/>
                  </a:lnTo>
                  <a:lnTo>
                    <a:pt x="13689" y="569477"/>
                  </a:lnTo>
                  <a:lnTo>
                    <a:pt x="40717" y="599787"/>
                  </a:lnTo>
                  <a:lnTo>
                    <a:pt x="78621" y="618031"/>
                  </a:lnTo>
                  <a:lnTo>
                    <a:pt x="939255" y="837203"/>
                  </a:lnTo>
                  <a:lnTo>
                    <a:pt x="981268" y="839312"/>
                  </a:lnTo>
                  <a:lnTo>
                    <a:pt x="1019501" y="825622"/>
                  </a:lnTo>
                  <a:lnTo>
                    <a:pt x="1049811" y="798594"/>
                  </a:lnTo>
                  <a:lnTo>
                    <a:pt x="1068054" y="760690"/>
                  </a:lnTo>
                  <a:lnTo>
                    <a:pt x="1172622" y="350080"/>
                  </a:lnTo>
                  <a:lnTo>
                    <a:pt x="1174731" y="308067"/>
                  </a:lnTo>
                  <a:lnTo>
                    <a:pt x="1161041" y="269834"/>
                  </a:lnTo>
                  <a:lnTo>
                    <a:pt x="1134013" y="239524"/>
                  </a:lnTo>
                  <a:lnTo>
                    <a:pt x="1096109" y="221281"/>
                  </a:lnTo>
                  <a:lnTo>
                    <a:pt x="235475" y="2109"/>
                  </a:lnTo>
                  <a:lnTo>
                    <a:pt x="193462" y="0"/>
                  </a:lnTo>
                  <a:close/>
                </a:path>
              </a:pathLst>
            </a:custGeom>
            <a:solidFill>
              <a:srgbClr val="156082"/>
            </a:solidFill>
          </p:spPr>
          <p:txBody>
            <a:bodyPr wrap="square" lIns="0" tIns="0" rIns="0" bIns="0" rtlCol="0"/>
            <a:lstStyle/>
            <a:p>
              <a:endParaRPr/>
            </a:p>
          </p:txBody>
        </p:sp>
        <p:sp>
          <p:nvSpPr>
            <p:cNvPr id="25" name="object 25"/>
            <p:cNvSpPr/>
            <p:nvPr/>
          </p:nvSpPr>
          <p:spPr>
            <a:xfrm>
              <a:off x="5465924" y="4289063"/>
              <a:ext cx="1174750" cy="839469"/>
            </a:xfrm>
            <a:custGeom>
              <a:avLst/>
              <a:gdLst/>
              <a:ahLst/>
              <a:cxnLst/>
              <a:rect l="l" t="t" r="r" b="b"/>
              <a:pathLst>
                <a:path w="1174750" h="839470">
                  <a:moveTo>
                    <a:pt x="106676" y="78621"/>
                  </a:moveTo>
                  <a:lnTo>
                    <a:pt x="124919" y="40717"/>
                  </a:lnTo>
                  <a:lnTo>
                    <a:pt x="155229" y="13690"/>
                  </a:lnTo>
                  <a:lnTo>
                    <a:pt x="193462" y="0"/>
                  </a:lnTo>
                  <a:lnTo>
                    <a:pt x="235475" y="2108"/>
                  </a:lnTo>
                  <a:lnTo>
                    <a:pt x="1096109" y="221281"/>
                  </a:lnTo>
                  <a:lnTo>
                    <a:pt x="1134013" y="239524"/>
                  </a:lnTo>
                  <a:lnTo>
                    <a:pt x="1161041" y="269834"/>
                  </a:lnTo>
                  <a:lnTo>
                    <a:pt x="1174731" y="308067"/>
                  </a:lnTo>
                  <a:lnTo>
                    <a:pt x="1172622" y="350080"/>
                  </a:lnTo>
                  <a:lnTo>
                    <a:pt x="1068054" y="760690"/>
                  </a:lnTo>
                  <a:lnTo>
                    <a:pt x="1049811" y="798594"/>
                  </a:lnTo>
                  <a:lnTo>
                    <a:pt x="1019501" y="825622"/>
                  </a:lnTo>
                  <a:lnTo>
                    <a:pt x="981268" y="839312"/>
                  </a:lnTo>
                  <a:lnTo>
                    <a:pt x="939255" y="837203"/>
                  </a:lnTo>
                  <a:lnTo>
                    <a:pt x="78621" y="618030"/>
                  </a:lnTo>
                  <a:lnTo>
                    <a:pt x="40717" y="599787"/>
                  </a:lnTo>
                  <a:lnTo>
                    <a:pt x="13690" y="569478"/>
                  </a:lnTo>
                  <a:lnTo>
                    <a:pt x="0" y="531245"/>
                  </a:lnTo>
                  <a:lnTo>
                    <a:pt x="2108" y="489232"/>
                  </a:lnTo>
                  <a:lnTo>
                    <a:pt x="106676" y="78621"/>
                  </a:lnTo>
                  <a:close/>
                </a:path>
              </a:pathLst>
            </a:custGeom>
            <a:ln w="19049">
              <a:solidFill>
                <a:srgbClr val="FFFFFF"/>
              </a:solidFill>
            </a:ln>
          </p:spPr>
          <p:txBody>
            <a:bodyPr wrap="square" lIns="0" tIns="0" rIns="0" bIns="0" rtlCol="0"/>
            <a:lstStyle/>
            <a:p>
              <a:endParaRPr/>
            </a:p>
          </p:txBody>
        </p:sp>
      </p:grpSp>
      <p:sp>
        <p:nvSpPr>
          <p:cNvPr id="26" name="object 26"/>
          <p:cNvSpPr txBox="1"/>
          <p:nvPr/>
        </p:nvSpPr>
        <p:spPr>
          <a:xfrm rot="840000">
            <a:off x="5708423" y="4528954"/>
            <a:ext cx="690436" cy="355600"/>
          </a:xfrm>
          <a:prstGeom prst="rect">
            <a:avLst/>
          </a:prstGeom>
        </p:spPr>
        <p:txBody>
          <a:bodyPr vert="horz" wrap="square" lIns="0" tIns="0" rIns="0" bIns="0" rtlCol="0">
            <a:spAutoFit/>
          </a:bodyPr>
          <a:lstStyle/>
          <a:p>
            <a:pPr>
              <a:lnSpc>
                <a:spcPts val="2715"/>
              </a:lnSpc>
            </a:pPr>
            <a:r>
              <a:rPr sz="2800" spc="-25" dirty="0">
                <a:solidFill>
                  <a:srgbClr val="FFFFFF"/>
                </a:solidFill>
                <a:latin typeface="Calibri"/>
                <a:cs typeface="Calibri"/>
              </a:rPr>
              <a:t>Δ10</a:t>
            </a:r>
            <a:endParaRPr sz="2800">
              <a:latin typeface="Calibri"/>
              <a:cs typeface="Calibri"/>
            </a:endParaRPr>
          </a:p>
        </p:txBody>
      </p:sp>
      <p:grpSp>
        <p:nvGrpSpPr>
          <p:cNvPr id="27" name="object 27"/>
          <p:cNvGrpSpPr/>
          <p:nvPr/>
        </p:nvGrpSpPr>
        <p:grpSpPr>
          <a:xfrm>
            <a:off x="4656837" y="4053840"/>
            <a:ext cx="890905" cy="799465"/>
            <a:chOff x="4656837" y="4053840"/>
            <a:chExt cx="890905" cy="799465"/>
          </a:xfrm>
        </p:grpSpPr>
        <p:sp>
          <p:nvSpPr>
            <p:cNvPr id="28" name="object 28"/>
            <p:cNvSpPr/>
            <p:nvPr/>
          </p:nvSpPr>
          <p:spPr>
            <a:xfrm>
              <a:off x="4666361" y="4063365"/>
              <a:ext cx="871855" cy="780415"/>
            </a:xfrm>
            <a:custGeom>
              <a:avLst/>
              <a:gdLst/>
              <a:ahLst/>
              <a:cxnLst/>
              <a:rect l="l" t="t" r="r" b="b"/>
              <a:pathLst>
                <a:path w="871854" h="780414">
                  <a:moveTo>
                    <a:pt x="199290" y="0"/>
                  </a:moveTo>
                  <a:lnTo>
                    <a:pt x="159750" y="14231"/>
                  </a:lnTo>
                  <a:lnTo>
                    <a:pt x="128431" y="42251"/>
                  </a:lnTo>
                  <a:lnTo>
                    <a:pt x="109618" y="81505"/>
                  </a:lnTo>
                  <a:lnTo>
                    <a:pt x="2110" y="506582"/>
                  </a:lnTo>
                  <a:lnTo>
                    <a:pt x="0" y="550060"/>
                  </a:lnTo>
                  <a:lnTo>
                    <a:pt x="14231" y="589601"/>
                  </a:lnTo>
                  <a:lnTo>
                    <a:pt x="42251" y="620919"/>
                  </a:lnTo>
                  <a:lnTo>
                    <a:pt x="81505" y="639732"/>
                  </a:lnTo>
                  <a:lnTo>
                    <a:pt x="628697" y="778124"/>
                  </a:lnTo>
                  <a:lnTo>
                    <a:pt x="672175" y="780235"/>
                  </a:lnTo>
                  <a:lnTo>
                    <a:pt x="711715" y="766004"/>
                  </a:lnTo>
                  <a:lnTo>
                    <a:pt x="743034" y="737984"/>
                  </a:lnTo>
                  <a:lnTo>
                    <a:pt x="761848" y="698730"/>
                  </a:lnTo>
                  <a:lnTo>
                    <a:pt x="869355" y="273654"/>
                  </a:lnTo>
                  <a:lnTo>
                    <a:pt x="871466" y="230175"/>
                  </a:lnTo>
                  <a:lnTo>
                    <a:pt x="857234" y="190635"/>
                  </a:lnTo>
                  <a:lnTo>
                    <a:pt x="829214" y="159316"/>
                  </a:lnTo>
                  <a:lnTo>
                    <a:pt x="789961" y="140503"/>
                  </a:lnTo>
                  <a:lnTo>
                    <a:pt x="242769" y="2110"/>
                  </a:lnTo>
                  <a:lnTo>
                    <a:pt x="199290" y="0"/>
                  </a:lnTo>
                  <a:close/>
                </a:path>
              </a:pathLst>
            </a:custGeom>
            <a:solidFill>
              <a:srgbClr val="156082"/>
            </a:solidFill>
          </p:spPr>
          <p:txBody>
            <a:bodyPr wrap="square" lIns="0" tIns="0" rIns="0" bIns="0" rtlCol="0"/>
            <a:lstStyle/>
            <a:p>
              <a:endParaRPr/>
            </a:p>
          </p:txBody>
        </p:sp>
        <p:sp>
          <p:nvSpPr>
            <p:cNvPr id="29" name="object 29"/>
            <p:cNvSpPr/>
            <p:nvPr/>
          </p:nvSpPr>
          <p:spPr>
            <a:xfrm>
              <a:off x="4666362" y="4063365"/>
              <a:ext cx="871855" cy="780415"/>
            </a:xfrm>
            <a:custGeom>
              <a:avLst/>
              <a:gdLst/>
              <a:ahLst/>
              <a:cxnLst/>
              <a:rect l="l" t="t" r="r" b="b"/>
              <a:pathLst>
                <a:path w="871854" h="780414">
                  <a:moveTo>
                    <a:pt x="109618" y="81505"/>
                  </a:moveTo>
                  <a:lnTo>
                    <a:pt x="128431" y="42251"/>
                  </a:lnTo>
                  <a:lnTo>
                    <a:pt x="159750" y="14231"/>
                  </a:lnTo>
                  <a:lnTo>
                    <a:pt x="199290" y="0"/>
                  </a:lnTo>
                  <a:lnTo>
                    <a:pt x="242768" y="2110"/>
                  </a:lnTo>
                  <a:lnTo>
                    <a:pt x="789960" y="140502"/>
                  </a:lnTo>
                  <a:lnTo>
                    <a:pt x="829214" y="159316"/>
                  </a:lnTo>
                  <a:lnTo>
                    <a:pt x="857234" y="190634"/>
                  </a:lnTo>
                  <a:lnTo>
                    <a:pt x="871466" y="230175"/>
                  </a:lnTo>
                  <a:lnTo>
                    <a:pt x="869355" y="273653"/>
                  </a:lnTo>
                  <a:lnTo>
                    <a:pt x="761847" y="698730"/>
                  </a:lnTo>
                  <a:lnTo>
                    <a:pt x="743034" y="737984"/>
                  </a:lnTo>
                  <a:lnTo>
                    <a:pt x="711715" y="766003"/>
                  </a:lnTo>
                  <a:lnTo>
                    <a:pt x="672175" y="780235"/>
                  </a:lnTo>
                  <a:lnTo>
                    <a:pt x="628697" y="778125"/>
                  </a:lnTo>
                  <a:lnTo>
                    <a:pt x="81505" y="639732"/>
                  </a:lnTo>
                  <a:lnTo>
                    <a:pt x="42251" y="620919"/>
                  </a:lnTo>
                  <a:lnTo>
                    <a:pt x="14231" y="589600"/>
                  </a:lnTo>
                  <a:lnTo>
                    <a:pt x="0" y="550060"/>
                  </a:lnTo>
                  <a:lnTo>
                    <a:pt x="2110" y="506582"/>
                  </a:lnTo>
                  <a:lnTo>
                    <a:pt x="109618" y="81505"/>
                  </a:lnTo>
                  <a:close/>
                </a:path>
              </a:pathLst>
            </a:custGeom>
            <a:ln w="19049">
              <a:solidFill>
                <a:srgbClr val="FFFFFF"/>
              </a:solidFill>
            </a:ln>
          </p:spPr>
          <p:txBody>
            <a:bodyPr wrap="square" lIns="0" tIns="0" rIns="0" bIns="0" rtlCol="0"/>
            <a:lstStyle/>
            <a:p>
              <a:endParaRPr/>
            </a:p>
          </p:txBody>
        </p:sp>
      </p:grpSp>
      <p:sp>
        <p:nvSpPr>
          <p:cNvPr id="30" name="object 30"/>
          <p:cNvSpPr txBox="1"/>
          <p:nvPr/>
        </p:nvSpPr>
        <p:spPr>
          <a:xfrm rot="840000">
            <a:off x="4844666" y="4277482"/>
            <a:ext cx="516845" cy="342900"/>
          </a:xfrm>
          <a:prstGeom prst="rect">
            <a:avLst/>
          </a:prstGeom>
        </p:spPr>
        <p:txBody>
          <a:bodyPr vert="horz" wrap="square" lIns="0" tIns="0" rIns="0" bIns="0" rtlCol="0">
            <a:spAutoFit/>
          </a:bodyPr>
          <a:lstStyle/>
          <a:p>
            <a:pPr>
              <a:lnSpc>
                <a:spcPts val="2625"/>
              </a:lnSpc>
            </a:pPr>
            <a:r>
              <a:rPr sz="2700" spc="30" dirty="0">
                <a:solidFill>
                  <a:srgbClr val="FFFFFF"/>
                </a:solidFill>
                <a:latin typeface="Calibri"/>
                <a:cs typeface="Calibri"/>
              </a:rPr>
              <a:t>Δ8</a:t>
            </a:r>
            <a:endParaRPr sz="2700">
              <a:latin typeface="Calibri"/>
              <a:cs typeface="Calibri"/>
            </a:endParaRPr>
          </a:p>
        </p:txBody>
      </p:sp>
      <p:grpSp>
        <p:nvGrpSpPr>
          <p:cNvPr id="31" name="object 31"/>
          <p:cNvGrpSpPr/>
          <p:nvPr/>
        </p:nvGrpSpPr>
        <p:grpSpPr>
          <a:xfrm>
            <a:off x="2157711" y="4760304"/>
            <a:ext cx="1781810" cy="930910"/>
            <a:chOff x="2157711" y="4760304"/>
            <a:chExt cx="1781810" cy="930910"/>
          </a:xfrm>
        </p:grpSpPr>
        <p:sp>
          <p:nvSpPr>
            <p:cNvPr id="32" name="object 32"/>
            <p:cNvSpPr/>
            <p:nvPr/>
          </p:nvSpPr>
          <p:spPr>
            <a:xfrm>
              <a:off x="2167236" y="4769829"/>
              <a:ext cx="1762760" cy="911860"/>
            </a:xfrm>
            <a:custGeom>
              <a:avLst/>
              <a:gdLst/>
              <a:ahLst/>
              <a:cxnLst/>
              <a:rect l="l" t="t" r="r" b="b"/>
              <a:pathLst>
                <a:path w="1762760" h="911860">
                  <a:moveTo>
                    <a:pt x="165790" y="0"/>
                  </a:moveTo>
                  <a:lnTo>
                    <a:pt x="103028" y="39813"/>
                  </a:lnTo>
                  <a:lnTo>
                    <a:pt x="87061" y="75631"/>
                  </a:lnTo>
                  <a:lnTo>
                    <a:pt x="819" y="461111"/>
                  </a:lnTo>
                  <a:lnTo>
                    <a:pt x="0" y="500318"/>
                  </a:lnTo>
                  <a:lnTo>
                    <a:pt x="13800" y="535572"/>
                  </a:lnTo>
                  <a:lnTo>
                    <a:pt x="39812" y="563080"/>
                  </a:lnTo>
                  <a:lnTo>
                    <a:pt x="75631" y="579045"/>
                  </a:lnTo>
                  <a:lnTo>
                    <a:pt x="1557231" y="910523"/>
                  </a:lnTo>
                  <a:lnTo>
                    <a:pt x="1596439" y="911342"/>
                  </a:lnTo>
                  <a:lnTo>
                    <a:pt x="1631693" y="897542"/>
                  </a:lnTo>
                  <a:lnTo>
                    <a:pt x="1659201" y="871529"/>
                  </a:lnTo>
                  <a:lnTo>
                    <a:pt x="1675167" y="835711"/>
                  </a:lnTo>
                  <a:lnTo>
                    <a:pt x="1761410" y="450231"/>
                  </a:lnTo>
                  <a:lnTo>
                    <a:pt x="1762229" y="411023"/>
                  </a:lnTo>
                  <a:lnTo>
                    <a:pt x="1748429" y="375769"/>
                  </a:lnTo>
                  <a:lnTo>
                    <a:pt x="1722416" y="348262"/>
                  </a:lnTo>
                  <a:lnTo>
                    <a:pt x="1686598" y="332296"/>
                  </a:lnTo>
                  <a:lnTo>
                    <a:pt x="204997" y="818"/>
                  </a:lnTo>
                  <a:lnTo>
                    <a:pt x="165790" y="0"/>
                  </a:lnTo>
                  <a:close/>
                </a:path>
              </a:pathLst>
            </a:custGeom>
            <a:solidFill>
              <a:srgbClr val="156082"/>
            </a:solidFill>
          </p:spPr>
          <p:txBody>
            <a:bodyPr wrap="square" lIns="0" tIns="0" rIns="0" bIns="0" rtlCol="0"/>
            <a:lstStyle/>
            <a:p>
              <a:endParaRPr/>
            </a:p>
          </p:txBody>
        </p:sp>
        <p:sp>
          <p:nvSpPr>
            <p:cNvPr id="33" name="object 33"/>
            <p:cNvSpPr/>
            <p:nvPr/>
          </p:nvSpPr>
          <p:spPr>
            <a:xfrm>
              <a:off x="2167236" y="4769829"/>
              <a:ext cx="1762760" cy="911860"/>
            </a:xfrm>
            <a:custGeom>
              <a:avLst/>
              <a:gdLst/>
              <a:ahLst/>
              <a:cxnLst/>
              <a:rect l="l" t="t" r="r" b="b"/>
              <a:pathLst>
                <a:path w="1762760" h="911860">
                  <a:moveTo>
                    <a:pt x="87062" y="75631"/>
                  </a:moveTo>
                  <a:lnTo>
                    <a:pt x="103028" y="39812"/>
                  </a:lnTo>
                  <a:lnTo>
                    <a:pt x="130535" y="13800"/>
                  </a:lnTo>
                  <a:lnTo>
                    <a:pt x="165790" y="0"/>
                  </a:lnTo>
                  <a:lnTo>
                    <a:pt x="204997" y="819"/>
                  </a:lnTo>
                  <a:lnTo>
                    <a:pt x="1686598" y="332296"/>
                  </a:lnTo>
                  <a:lnTo>
                    <a:pt x="1722416" y="348262"/>
                  </a:lnTo>
                  <a:lnTo>
                    <a:pt x="1748429" y="375769"/>
                  </a:lnTo>
                  <a:lnTo>
                    <a:pt x="1762229" y="411024"/>
                  </a:lnTo>
                  <a:lnTo>
                    <a:pt x="1761410" y="450231"/>
                  </a:lnTo>
                  <a:lnTo>
                    <a:pt x="1675167" y="835710"/>
                  </a:lnTo>
                  <a:lnTo>
                    <a:pt x="1659201" y="871529"/>
                  </a:lnTo>
                  <a:lnTo>
                    <a:pt x="1631693" y="897542"/>
                  </a:lnTo>
                  <a:lnTo>
                    <a:pt x="1596439" y="911342"/>
                  </a:lnTo>
                  <a:lnTo>
                    <a:pt x="1557232" y="910523"/>
                  </a:lnTo>
                  <a:lnTo>
                    <a:pt x="75631" y="579046"/>
                  </a:lnTo>
                  <a:lnTo>
                    <a:pt x="39812" y="563080"/>
                  </a:lnTo>
                  <a:lnTo>
                    <a:pt x="13800" y="535572"/>
                  </a:lnTo>
                  <a:lnTo>
                    <a:pt x="0" y="500318"/>
                  </a:lnTo>
                  <a:lnTo>
                    <a:pt x="819" y="461110"/>
                  </a:lnTo>
                  <a:lnTo>
                    <a:pt x="87062" y="75631"/>
                  </a:lnTo>
                  <a:close/>
                </a:path>
              </a:pathLst>
            </a:custGeom>
            <a:ln w="19049">
              <a:solidFill>
                <a:srgbClr val="FFFFFF"/>
              </a:solidFill>
            </a:ln>
          </p:spPr>
          <p:txBody>
            <a:bodyPr wrap="square" lIns="0" tIns="0" rIns="0" bIns="0" rtlCol="0"/>
            <a:lstStyle/>
            <a:p>
              <a:endParaRPr/>
            </a:p>
          </p:txBody>
        </p:sp>
      </p:grpSp>
      <p:sp>
        <p:nvSpPr>
          <p:cNvPr id="34" name="object 34"/>
          <p:cNvSpPr txBox="1"/>
          <p:nvPr/>
        </p:nvSpPr>
        <p:spPr>
          <a:xfrm rot="720000">
            <a:off x="2397473" y="5048957"/>
            <a:ext cx="1301732" cy="355600"/>
          </a:xfrm>
          <a:prstGeom prst="rect">
            <a:avLst/>
          </a:prstGeom>
        </p:spPr>
        <p:txBody>
          <a:bodyPr vert="horz" wrap="square" lIns="0" tIns="0" rIns="0" bIns="0" rtlCol="0">
            <a:spAutoFit/>
          </a:bodyPr>
          <a:lstStyle/>
          <a:p>
            <a:pPr>
              <a:lnSpc>
                <a:spcPts val="2735"/>
              </a:lnSpc>
            </a:pPr>
            <a:r>
              <a:rPr sz="4200" spc="195" baseline="1984" dirty="0">
                <a:solidFill>
                  <a:srgbClr val="FFFFFF"/>
                </a:solidFill>
                <a:latin typeface="Calibri"/>
                <a:cs typeface="Calibri"/>
              </a:rPr>
              <a:t>&gt;.3%</a:t>
            </a:r>
            <a:r>
              <a:rPr sz="4200" spc="-127" baseline="1984" dirty="0">
                <a:solidFill>
                  <a:srgbClr val="FFFFFF"/>
                </a:solidFill>
                <a:latin typeface="Calibri"/>
                <a:cs typeface="Calibri"/>
              </a:rPr>
              <a:t> </a:t>
            </a:r>
            <a:r>
              <a:rPr sz="2800" spc="-25" dirty="0">
                <a:solidFill>
                  <a:srgbClr val="FFFFFF"/>
                </a:solidFill>
                <a:latin typeface="Calibri"/>
                <a:cs typeface="Calibri"/>
              </a:rPr>
              <a:t>Δ9</a:t>
            </a:r>
            <a:endParaRPr sz="2800">
              <a:latin typeface="Calibri"/>
              <a:cs typeface="Calibri"/>
            </a:endParaRPr>
          </a:p>
        </p:txBody>
      </p:sp>
      <p:grpSp>
        <p:nvGrpSpPr>
          <p:cNvPr id="35" name="object 35"/>
          <p:cNvGrpSpPr/>
          <p:nvPr/>
        </p:nvGrpSpPr>
        <p:grpSpPr>
          <a:xfrm>
            <a:off x="4824125" y="3405801"/>
            <a:ext cx="1789430" cy="1012825"/>
            <a:chOff x="4824125" y="3405801"/>
            <a:chExt cx="1789430" cy="1012825"/>
          </a:xfrm>
        </p:grpSpPr>
        <p:sp>
          <p:nvSpPr>
            <p:cNvPr id="36" name="object 36"/>
            <p:cNvSpPr/>
            <p:nvPr/>
          </p:nvSpPr>
          <p:spPr>
            <a:xfrm>
              <a:off x="4833650" y="3415325"/>
              <a:ext cx="1770380" cy="993775"/>
            </a:xfrm>
            <a:custGeom>
              <a:avLst/>
              <a:gdLst/>
              <a:ahLst/>
              <a:cxnLst/>
              <a:rect l="l" t="t" r="r" b="b"/>
              <a:pathLst>
                <a:path w="1770379" h="993775">
                  <a:moveTo>
                    <a:pt x="192411" y="0"/>
                  </a:moveTo>
                  <a:lnTo>
                    <a:pt x="152166" y="15459"/>
                  </a:lnTo>
                  <a:lnTo>
                    <a:pt x="120654" y="44881"/>
                  </a:lnTo>
                  <a:lnTo>
                    <a:pt x="102213" y="85553"/>
                  </a:lnTo>
                  <a:lnTo>
                    <a:pt x="1216" y="523884"/>
                  </a:lnTo>
                  <a:lnTo>
                    <a:pt x="0" y="568524"/>
                  </a:lnTo>
                  <a:lnTo>
                    <a:pt x="15459" y="608769"/>
                  </a:lnTo>
                  <a:lnTo>
                    <a:pt x="44881" y="640281"/>
                  </a:lnTo>
                  <a:lnTo>
                    <a:pt x="85553" y="658721"/>
                  </a:lnTo>
                  <a:lnTo>
                    <a:pt x="1532711" y="992167"/>
                  </a:lnTo>
                  <a:lnTo>
                    <a:pt x="1577351" y="993383"/>
                  </a:lnTo>
                  <a:lnTo>
                    <a:pt x="1617596" y="977924"/>
                  </a:lnTo>
                  <a:lnTo>
                    <a:pt x="1649107" y="948502"/>
                  </a:lnTo>
                  <a:lnTo>
                    <a:pt x="1667548" y="907830"/>
                  </a:lnTo>
                  <a:lnTo>
                    <a:pt x="1768546" y="469498"/>
                  </a:lnTo>
                  <a:lnTo>
                    <a:pt x="1769762" y="424858"/>
                  </a:lnTo>
                  <a:lnTo>
                    <a:pt x="1754303" y="384613"/>
                  </a:lnTo>
                  <a:lnTo>
                    <a:pt x="1724881" y="353102"/>
                  </a:lnTo>
                  <a:lnTo>
                    <a:pt x="1684209" y="334661"/>
                  </a:lnTo>
                  <a:lnTo>
                    <a:pt x="237052" y="1216"/>
                  </a:lnTo>
                  <a:lnTo>
                    <a:pt x="192411" y="0"/>
                  </a:lnTo>
                  <a:close/>
                </a:path>
              </a:pathLst>
            </a:custGeom>
            <a:solidFill>
              <a:srgbClr val="156082"/>
            </a:solidFill>
          </p:spPr>
          <p:txBody>
            <a:bodyPr wrap="square" lIns="0" tIns="0" rIns="0" bIns="0" rtlCol="0"/>
            <a:lstStyle/>
            <a:p>
              <a:endParaRPr/>
            </a:p>
          </p:txBody>
        </p:sp>
        <p:sp>
          <p:nvSpPr>
            <p:cNvPr id="37" name="object 37"/>
            <p:cNvSpPr/>
            <p:nvPr/>
          </p:nvSpPr>
          <p:spPr>
            <a:xfrm>
              <a:off x="4833650" y="3415326"/>
              <a:ext cx="1770380" cy="993775"/>
            </a:xfrm>
            <a:custGeom>
              <a:avLst/>
              <a:gdLst/>
              <a:ahLst/>
              <a:cxnLst/>
              <a:rect l="l" t="t" r="r" b="b"/>
              <a:pathLst>
                <a:path w="1770379" h="993775">
                  <a:moveTo>
                    <a:pt x="102214" y="85553"/>
                  </a:moveTo>
                  <a:lnTo>
                    <a:pt x="120654" y="44881"/>
                  </a:lnTo>
                  <a:lnTo>
                    <a:pt x="152166" y="15459"/>
                  </a:lnTo>
                  <a:lnTo>
                    <a:pt x="192411" y="0"/>
                  </a:lnTo>
                  <a:lnTo>
                    <a:pt x="237051" y="1216"/>
                  </a:lnTo>
                  <a:lnTo>
                    <a:pt x="1684208" y="334661"/>
                  </a:lnTo>
                  <a:lnTo>
                    <a:pt x="1724881" y="353102"/>
                  </a:lnTo>
                  <a:lnTo>
                    <a:pt x="1754303" y="384613"/>
                  </a:lnTo>
                  <a:lnTo>
                    <a:pt x="1769762" y="424858"/>
                  </a:lnTo>
                  <a:lnTo>
                    <a:pt x="1768545" y="469499"/>
                  </a:lnTo>
                  <a:lnTo>
                    <a:pt x="1667548" y="907830"/>
                  </a:lnTo>
                  <a:lnTo>
                    <a:pt x="1649108" y="948501"/>
                  </a:lnTo>
                  <a:lnTo>
                    <a:pt x="1617596" y="977924"/>
                  </a:lnTo>
                  <a:lnTo>
                    <a:pt x="1577351" y="993383"/>
                  </a:lnTo>
                  <a:lnTo>
                    <a:pt x="1532710" y="992166"/>
                  </a:lnTo>
                  <a:lnTo>
                    <a:pt x="85553" y="658721"/>
                  </a:lnTo>
                  <a:lnTo>
                    <a:pt x="44881" y="640281"/>
                  </a:lnTo>
                  <a:lnTo>
                    <a:pt x="15459" y="608769"/>
                  </a:lnTo>
                  <a:lnTo>
                    <a:pt x="0" y="568524"/>
                  </a:lnTo>
                  <a:lnTo>
                    <a:pt x="1216" y="523884"/>
                  </a:lnTo>
                  <a:lnTo>
                    <a:pt x="102214" y="85553"/>
                  </a:lnTo>
                  <a:close/>
                </a:path>
              </a:pathLst>
            </a:custGeom>
            <a:ln w="19050">
              <a:solidFill>
                <a:srgbClr val="FFFFFF"/>
              </a:solidFill>
            </a:ln>
          </p:spPr>
          <p:txBody>
            <a:bodyPr wrap="square" lIns="0" tIns="0" rIns="0" bIns="0" rtlCol="0"/>
            <a:lstStyle/>
            <a:p>
              <a:endParaRPr/>
            </a:p>
          </p:txBody>
        </p:sp>
      </p:grpSp>
      <p:sp>
        <p:nvSpPr>
          <p:cNvPr id="38" name="object 38"/>
          <p:cNvSpPr txBox="1"/>
          <p:nvPr/>
        </p:nvSpPr>
        <p:spPr>
          <a:xfrm rot="720000">
            <a:off x="5013139" y="3767850"/>
            <a:ext cx="1408158" cy="304800"/>
          </a:xfrm>
          <a:prstGeom prst="rect">
            <a:avLst/>
          </a:prstGeom>
        </p:spPr>
        <p:txBody>
          <a:bodyPr vert="horz" wrap="square" lIns="0" tIns="0" rIns="0" bIns="0" rtlCol="0">
            <a:spAutoFit/>
          </a:bodyPr>
          <a:lstStyle/>
          <a:p>
            <a:pPr>
              <a:lnSpc>
                <a:spcPts val="2365"/>
              </a:lnSpc>
            </a:pPr>
            <a:r>
              <a:rPr sz="3600" baseline="4629" dirty="0">
                <a:solidFill>
                  <a:srgbClr val="FFFFFF"/>
                </a:solidFill>
                <a:latin typeface="Calibri"/>
                <a:cs typeface="Calibri"/>
              </a:rPr>
              <a:t>Δ</a:t>
            </a:r>
            <a:r>
              <a:rPr sz="3600" baseline="3472" dirty="0">
                <a:solidFill>
                  <a:srgbClr val="FFFFFF"/>
                </a:solidFill>
                <a:latin typeface="Calibri"/>
                <a:cs typeface="Calibri"/>
              </a:rPr>
              <a:t>9</a:t>
            </a:r>
            <a:r>
              <a:rPr sz="3600" spc="-67" baseline="3472" dirty="0">
                <a:solidFill>
                  <a:srgbClr val="FFFFFF"/>
                </a:solidFill>
                <a:latin typeface="Calibri"/>
                <a:cs typeface="Calibri"/>
              </a:rPr>
              <a:t> </a:t>
            </a:r>
            <a:r>
              <a:rPr sz="3600" spc="52" baseline="2314" dirty="0">
                <a:solidFill>
                  <a:srgbClr val="FFFFFF"/>
                </a:solidFill>
                <a:latin typeface="Calibri"/>
                <a:cs typeface="Calibri"/>
              </a:rPr>
              <a:t>ed</a:t>
            </a:r>
            <a:r>
              <a:rPr sz="3600" spc="52" baseline="1157" dirty="0">
                <a:solidFill>
                  <a:srgbClr val="FFFFFF"/>
                </a:solidFill>
                <a:latin typeface="Calibri"/>
                <a:cs typeface="Calibri"/>
              </a:rPr>
              <a:t>ibl</a:t>
            </a:r>
            <a:r>
              <a:rPr sz="2400" spc="35" dirty="0">
                <a:solidFill>
                  <a:srgbClr val="FFFFFF"/>
                </a:solidFill>
                <a:latin typeface="Calibri"/>
                <a:cs typeface="Calibri"/>
              </a:rPr>
              <a:t>es</a:t>
            </a:r>
            <a:endParaRPr sz="2400">
              <a:latin typeface="Calibri"/>
              <a:cs typeface="Calibri"/>
            </a:endParaRPr>
          </a:p>
        </p:txBody>
      </p:sp>
      <p:grpSp>
        <p:nvGrpSpPr>
          <p:cNvPr id="39" name="object 39"/>
          <p:cNvGrpSpPr/>
          <p:nvPr/>
        </p:nvGrpSpPr>
        <p:grpSpPr>
          <a:xfrm>
            <a:off x="7026944" y="1564109"/>
            <a:ext cx="1462405" cy="1509395"/>
            <a:chOff x="7026944" y="1564109"/>
            <a:chExt cx="1462405" cy="1509395"/>
          </a:xfrm>
        </p:grpSpPr>
        <p:sp>
          <p:nvSpPr>
            <p:cNvPr id="40" name="object 40"/>
            <p:cNvSpPr/>
            <p:nvPr/>
          </p:nvSpPr>
          <p:spPr>
            <a:xfrm>
              <a:off x="7036469" y="1573634"/>
              <a:ext cx="1443355" cy="1490345"/>
            </a:xfrm>
            <a:custGeom>
              <a:avLst/>
              <a:gdLst/>
              <a:ahLst/>
              <a:cxnLst/>
              <a:rect l="l" t="t" r="r" b="b"/>
              <a:pathLst>
                <a:path w="1443354" h="1490345">
                  <a:moveTo>
                    <a:pt x="454627" y="0"/>
                  </a:moveTo>
                  <a:lnTo>
                    <a:pt x="411317" y="6654"/>
                  </a:lnTo>
                  <a:lnTo>
                    <a:pt x="372537" y="30241"/>
                  </a:lnTo>
                  <a:lnTo>
                    <a:pt x="36663" y="340428"/>
                  </a:lnTo>
                  <a:lnTo>
                    <a:pt x="10071" y="377213"/>
                  </a:lnTo>
                  <a:lnTo>
                    <a:pt x="0" y="419858"/>
                  </a:lnTo>
                  <a:lnTo>
                    <a:pt x="6654" y="463169"/>
                  </a:lnTo>
                  <a:lnTo>
                    <a:pt x="30241" y="501948"/>
                  </a:lnTo>
                  <a:lnTo>
                    <a:pt x="909111" y="1453598"/>
                  </a:lnTo>
                  <a:lnTo>
                    <a:pt x="945896" y="1480189"/>
                  </a:lnTo>
                  <a:lnTo>
                    <a:pt x="988541" y="1490261"/>
                  </a:lnTo>
                  <a:lnTo>
                    <a:pt x="1031851" y="1483607"/>
                  </a:lnTo>
                  <a:lnTo>
                    <a:pt x="1070631" y="1460021"/>
                  </a:lnTo>
                  <a:lnTo>
                    <a:pt x="1406505" y="1149832"/>
                  </a:lnTo>
                  <a:lnTo>
                    <a:pt x="1433096" y="1113048"/>
                  </a:lnTo>
                  <a:lnTo>
                    <a:pt x="1443168" y="1070403"/>
                  </a:lnTo>
                  <a:lnTo>
                    <a:pt x="1436514" y="1027092"/>
                  </a:lnTo>
                  <a:lnTo>
                    <a:pt x="1412928" y="988312"/>
                  </a:lnTo>
                  <a:lnTo>
                    <a:pt x="534057" y="36662"/>
                  </a:lnTo>
                  <a:lnTo>
                    <a:pt x="497273" y="10071"/>
                  </a:lnTo>
                  <a:lnTo>
                    <a:pt x="454627" y="0"/>
                  </a:lnTo>
                  <a:close/>
                </a:path>
              </a:pathLst>
            </a:custGeom>
            <a:solidFill>
              <a:srgbClr val="156082"/>
            </a:solidFill>
          </p:spPr>
          <p:txBody>
            <a:bodyPr wrap="square" lIns="0" tIns="0" rIns="0" bIns="0" rtlCol="0"/>
            <a:lstStyle/>
            <a:p>
              <a:endParaRPr/>
            </a:p>
          </p:txBody>
        </p:sp>
        <p:sp>
          <p:nvSpPr>
            <p:cNvPr id="41" name="object 41"/>
            <p:cNvSpPr/>
            <p:nvPr/>
          </p:nvSpPr>
          <p:spPr>
            <a:xfrm>
              <a:off x="7036469" y="1573634"/>
              <a:ext cx="1443355" cy="1490345"/>
            </a:xfrm>
            <a:custGeom>
              <a:avLst/>
              <a:gdLst/>
              <a:ahLst/>
              <a:cxnLst/>
              <a:rect l="l" t="t" r="r" b="b"/>
              <a:pathLst>
                <a:path w="1443354" h="1490345">
                  <a:moveTo>
                    <a:pt x="372537" y="30240"/>
                  </a:moveTo>
                  <a:lnTo>
                    <a:pt x="411316" y="6654"/>
                  </a:lnTo>
                  <a:lnTo>
                    <a:pt x="454627" y="0"/>
                  </a:lnTo>
                  <a:lnTo>
                    <a:pt x="497272" y="10071"/>
                  </a:lnTo>
                  <a:lnTo>
                    <a:pt x="534057" y="36662"/>
                  </a:lnTo>
                  <a:lnTo>
                    <a:pt x="1412927" y="988313"/>
                  </a:lnTo>
                  <a:lnTo>
                    <a:pt x="1436514" y="1027092"/>
                  </a:lnTo>
                  <a:lnTo>
                    <a:pt x="1443168" y="1070402"/>
                  </a:lnTo>
                  <a:lnTo>
                    <a:pt x="1433096" y="1113048"/>
                  </a:lnTo>
                  <a:lnTo>
                    <a:pt x="1406505" y="1149832"/>
                  </a:lnTo>
                  <a:lnTo>
                    <a:pt x="1070630" y="1460020"/>
                  </a:lnTo>
                  <a:lnTo>
                    <a:pt x="1031851" y="1483607"/>
                  </a:lnTo>
                  <a:lnTo>
                    <a:pt x="988540" y="1490261"/>
                  </a:lnTo>
                  <a:lnTo>
                    <a:pt x="945895" y="1480189"/>
                  </a:lnTo>
                  <a:lnTo>
                    <a:pt x="909111" y="1453598"/>
                  </a:lnTo>
                  <a:lnTo>
                    <a:pt x="30240" y="501948"/>
                  </a:lnTo>
                  <a:lnTo>
                    <a:pt x="6654" y="463168"/>
                  </a:lnTo>
                  <a:lnTo>
                    <a:pt x="0" y="419858"/>
                  </a:lnTo>
                  <a:lnTo>
                    <a:pt x="10071" y="377213"/>
                  </a:lnTo>
                  <a:lnTo>
                    <a:pt x="36662" y="340428"/>
                  </a:lnTo>
                  <a:lnTo>
                    <a:pt x="372537" y="30240"/>
                  </a:lnTo>
                  <a:close/>
                </a:path>
              </a:pathLst>
            </a:custGeom>
            <a:ln w="19050">
              <a:solidFill>
                <a:srgbClr val="FFFFFF"/>
              </a:solidFill>
            </a:ln>
          </p:spPr>
          <p:txBody>
            <a:bodyPr wrap="square" lIns="0" tIns="0" rIns="0" bIns="0" rtlCol="0"/>
            <a:lstStyle/>
            <a:p>
              <a:endParaRPr/>
            </a:p>
          </p:txBody>
        </p:sp>
      </p:grpSp>
      <p:sp>
        <p:nvSpPr>
          <p:cNvPr id="42" name="object 42"/>
          <p:cNvSpPr txBox="1"/>
          <p:nvPr/>
        </p:nvSpPr>
        <p:spPr>
          <a:xfrm rot="2820000">
            <a:off x="7214127" y="2155169"/>
            <a:ext cx="1057872" cy="355600"/>
          </a:xfrm>
          <a:prstGeom prst="rect">
            <a:avLst/>
          </a:prstGeom>
        </p:spPr>
        <p:txBody>
          <a:bodyPr vert="horz" wrap="square" lIns="0" tIns="0" rIns="0" bIns="0" rtlCol="0">
            <a:spAutoFit/>
          </a:bodyPr>
          <a:lstStyle/>
          <a:p>
            <a:pPr>
              <a:lnSpc>
                <a:spcPts val="2725"/>
              </a:lnSpc>
            </a:pPr>
            <a:r>
              <a:rPr sz="2800" spc="170" dirty="0">
                <a:solidFill>
                  <a:srgbClr val="FFFFFF"/>
                </a:solidFill>
                <a:latin typeface="Calibri"/>
                <a:cs typeface="Calibri"/>
              </a:rPr>
              <a:t>THC-</a:t>
            </a:r>
            <a:r>
              <a:rPr sz="2800" spc="105" dirty="0">
                <a:solidFill>
                  <a:srgbClr val="FFFFFF"/>
                </a:solidFill>
                <a:latin typeface="Calibri"/>
                <a:cs typeface="Calibri"/>
              </a:rPr>
              <a:t>P</a:t>
            </a:r>
            <a:endParaRPr sz="2800">
              <a:latin typeface="Calibri"/>
              <a:cs typeface="Calibri"/>
            </a:endParaRPr>
          </a:p>
        </p:txBody>
      </p:sp>
      <p:grpSp>
        <p:nvGrpSpPr>
          <p:cNvPr id="43" name="object 43"/>
          <p:cNvGrpSpPr/>
          <p:nvPr/>
        </p:nvGrpSpPr>
        <p:grpSpPr>
          <a:xfrm>
            <a:off x="7569619" y="1084984"/>
            <a:ext cx="1527175" cy="1439545"/>
            <a:chOff x="7569619" y="1084984"/>
            <a:chExt cx="1527175" cy="1439545"/>
          </a:xfrm>
        </p:grpSpPr>
        <p:sp>
          <p:nvSpPr>
            <p:cNvPr id="44" name="object 44"/>
            <p:cNvSpPr/>
            <p:nvPr/>
          </p:nvSpPr>
          <p:spPr>
            <a:xfrm>
              <a:off x="7579144" y="1094509"/>
              <a:ext cx="1508125" cy="1420495"/>
            </a:xfrm>
            <a:custGeom>
              <a:avLst/>
              <a:gdLst/>
              <a:ahLst/>
              <a:cxnLst/>
              <a:rect l="l" t="t" r="r" b="b"/>
              <a:pathLst>
                <a:path w="1508125" h="1420495">
                  <a:moveTo>
                    <a:pt x="403952" y="0"/>
                  </a:moveTo>
                  <a:lnTo>
                    <a:pt x="361678" y="11534"/>
                  </a:lnTo>
                  <a:lnTo>
                    <a:pt x="325832" y="39376"/>
                  </a:lnTo>
                  <a:lnTo>
                    <a:pt x="27396" y="385734"/>
                  </a:lnTo>
                  <a:lnTo>
                    <a:pt x="5158" y="425303"/>
                  </a:lnTo>
                  <a:lnTo>
                    <a:pt x="0" y="468817"/>
                  </a:lnTo>
                  <a:lnTo>
                    <a:pt x="11534" y="511090"/>
                  </a:lnTo>
                  <a:lnTo>
                    <a:pt x="39376" y="546937"/>
                  </a:lnTo>
                  <a:lnTo>
                    <a:pt x="1020729" y="1392512"/>
                  </a:lnTo>
                  <a:lnTo>
                    <a:pt x="1060297" y="1414749"/>
                  </a:lnTo>
                  <a:lnTo>
                    <a:pt x="1103811" y="1419908"/>
                  </a:lnTo>
                  <a:lnTo>
                    <a:pt x="1146084" y="1408374"/>
                  </a:lnTo>
                  <a:lnTo>
                    <a:pt x="1181931" y="1380532"/>
                  </a:lnTo>
                  <a:lnTo>
                    <a:pt x="1480368" y="1034174"/>
                  </a:lnTo>
                  <a:lnTo>
                    <a:pt x="1502606" y="994605"/>
                  </a:lnTo>
                  <a:lnTo>
                    <a:pt x="1507764" y="951091"/>
                  </a:lnTo>
                  <a:lnTo>
                    <a:pt x="1496230" y="908818"/>
                  </a:lnTo>
                  <a:lnTo>
                    <a:pt x="1468387" y="872971"/>
                  </a:lnTo>
                  <a:lnTo>
                    <a:pt x="487034" y="27395"/>
                  </a:lnTo>
                  <a:lnTo>
                    <a:pt x="447465" y="5158"/>
                  </a:lnTo>
                  <a:lnTo>
                    <a:pt x="403952" y="0"/>
                  </a:lnTo>
                  <a:close/>
                </a:path>
              </a:pathLst>
            </a:custGeom>
            <a:solidFill>
              <a:srgbClr val="156082"/>
            </a:solidFill>
          </p:spPr>
          <p:txBody>
            <a:bodyPr wrap="square" lIns="0" tIns="0" rIns="0" bIns="0" rtlCol="0"/>
            <a:lstStyle/>
            <a:p>
              <a:endParaRPr/>
            </a:p>
          </p:txBody>
        </p:sp>
        <p:sp>
          <p:nvSpPr>
            <p:cNvPr id="45" name="object 45"/>
            <p:cNvSpPr/>
            <p:nvPr/>
          </p:nvSpPr>
          <p:spPr>
            <a:xfrm>
              <a:off x="7579144" y="1094509"/>
              <a:ext cx="1508125" cy="1420495"/>
            </a:xfrm>
            <a:custGeom>
              <a:avLst/>
              <a:gdLst/>
              <a:ahLst/>
              <a:cxnLst/>
              <a:rect l="l" t="t" r="r" b="b"/>
              <a:pathLst>
                <a:path w="1508125" h="1420495">
                  <a:moveTo>
                    <a:pt x="325832" y="39376"/>
                  </a:moveTo>
                  <a:lnTo>
                    <a:pt x="361679" y="11534"/>
                  </a:lnTo>
                  <a:lnTo>
                    <a:pt x="403952" y="0"/>
                  </a:lnTo>
                  <a:lnTo>
                    <a:pt x="447466" y="5158"/>
                  </a:lnTo>
                  <a:lnTo>
                    <a:pt x="487035" y="27395"/>
                  </a:lnTo>
                  <a:lnTo>
                    <a:pt x="1468388" y="872971"/>
                  </a:lnTo>
                  <a:lnTo>
                    <a:pt x="1496230" y="908817"/>
                  </a:lnTo>
                  <a:lnTo>
                    <a:pt x="1507764" y="951091"/>
                  </a:lnTo>
                  <a:lnTo>
                    <a:pt x="1502606" y="994605"/>
                  </a:lnTo>
                  <a:lnTo>
                    <a:pt x="1480368" y="1034173"/>
                  </a:lnTo>
                  <a:lnTo>
                    <a:pt x="1181932" y="1380531"/>
                  </a:lnTo>
                  <a:lnTo>
                    <a:pt x="1146085" y="1408373"/>
                  </a:lnTo>
                  <a:lnTo>
                    <a:pt x="1103812" y="1419908"/>
                  </a:lnTo>
                  <a:lnTo>
                    <a:pt x="1060298" y="1414749"/>
                  </a:lnTo>
                  <a:lnTo>
                    <a:pt x="1020729" y="1392512"/>
                  </a:lnTo>
                  <a:lnTo>
                    <a:pt x="39376" y="546937"/>
                  </a:lnTo>
                  <a:lnTo>
                    <a:pt x="11534" y="511090"/>
                  </a:lnTo>
                  <a:lnTo>
                    <a:pt x="0" y="468817"/>
                  </a:lnTo>
                  <a:lnTo>
                    <a:pt x="5158" y="425303"/>
                  </a:lnTo>
                  <a:lnTo>
                    <a:pt x="27395" y="385734"/>
                  </a:lnTo>
                  <a:lnTo>
                    <a:pt x="325832" y="39376"/>
                  </a:lnTo>
                  <a:close/>
                </a:path>
              </a:pathLst>
            </a:custGeom>
            <a:ln w="19049">
              <a:solidFill>
                <a:srgbClr val="FFFFFF"/>
              </a:solidFill>
            </a:ln>
          </p:spPr>
          <p:txBody>
            <a:bodyPr wrap="square" lIns="0" tIns="0" rIns="0" bIns="0" rtlCol="0"/>
            <a:lstStyle/>
            <a:p>
              <a:endParaRPr/>
            </a:p>
          </p:txBody>
        </p:sp>
      </p:grpSp>
      <p:sp>
        <p:nvSpPr>
          <p:cNvPr id="46" name="object 46"/>
          <p:cNvSpPr txBox="1"/>
          <p:nvPr/>
        </p:nvSpPr>
        <p:spPr>
          <a:xfrm rot="2400000">
            <a:off x="7761529" y="1645322"/>
            <a:ext cx="1113668" cy="355600"/>
          </a:xfrm>
          <a:prstGeom prst="rect">
            <a:avLst/>
          </a:prstGeom>
        </p:spPr>
        <p:txBody>
          <a:bodyPr vert="horz" wrap="square" lIns="0" tIns="0" rIns="0" bIns="0" rtlCol="0">
            <a:spAutoFit/>
          </a:bodyPr>
          <a:lstStyle/>
          <a:p>
            <a:pPr>
              <a:lnSpc>
                <a:spcPts val="2725"/>
              </a:lnSpc>
            </a:pPr>
            <a:r>
              <a:rPr sz="4200" spc="232" baseline="1984" dirty="0">
                <a:solidFill>
                  <a:srgbClr val="FFFFFF"/>
                </a:solidFill>
                <a:latin typeface="Calibri"/>
                <a:cs typeface="Calibri"/>
              </a:rPr>
              <a:t>THC</a:t>
            </a:r>
            <a:r>
              <a:rPr sz="2800" spc="155" dirty="0">
                <a:solidFill>
                  <a:srgbClr val="FFFFFF"/>
                </a:solidFill>
                <a:latin typeface="Calibri"/>
                <a:cs typeface="Calibri"/>
              </a:rPr>
              <a:t>-</a:t>
            </a:r>
            <a:r>
              <a:rPr sz="2800" spc="135" dirty="0">
                <a:solidFill>
                  <a:srgbClr val="FFFFFF"/>
                </a:solidFill>
                <a:latin typeface="Calibri"/>
                <a:cs typeface="Calibri"/>
              </a:rPr>
              <a:t>O</a:t>
            </a:r>
            <a:endParaRPr sz="2800">
              <a:latin typeface="Calibri"/>
              <a:cs typeface="Calibri"/>
            </a:endParaRPr>
          </a:p>
        </p:txBody>
      </p:sp>
      <p:grpSp>
        <p:nvGrpSpPr>
          <p:cNvPr id="47" name="object 47"/>
          <p:cNvGrpSpPr/>
          <p:nvPr/>
        </p:nvGrpSpPr>
        <p:grpSpPr>
          <a:xfrm>
            <a:off x="9426863" y="2799367"/>
            <a:ext cx="1459230" cy="1511935"/>
            <a:chOff x="9426863" y="2799367"/>
            <a:chExt cx="1459230" cy="1511935"/>
          </a:xfrm>
        </p:grpSpPr>
        <p:sp>
          <p:nvSpPr>
            <p:cNvPr id="48" name="object 48"/>
            <p:cNvSpPr/>
            <p:nvPr/>
          </p:nvSpPr>
          <p:spPr>
            <a:xfrm>
              <a:off x="9436388" y="2808892"/>
              <a:ext cx="1440180" cy="1492885"/>
            </a:xfrm>
            <a:custGeom>
              <a:avLst/>
              <a:gdLst/>
              <a:ahLst/>
              <a:cxnLst/>
              <a:rect l="l" t="t" r="r" b="b"/>
              <a:pathLst>
                <a:path w="1440179" h="1492885">
                  <a:moveTo>
                    <a:pt x="456700" y="0"/>
                  </a:moveTo>
                  <a:lnTo>
                    <a:pt x="413357" y="6439"/>
                  </a:lnTo>
                  <a:lnTo>
                    <a:pt x="374461" y="29834"/>
                  </a:lnTo>
                  <a:lnTo>
                    <a:pt x="37055" y="338355"/>
                  </a:lnTo>
                  <a:lnTo>
                    <a:pt x="10282" y="375007"/>
                  </a:lnTo>
                  <a:lnTo>
                    <a:pt x="0" y="417603"/>
                  </a:lnTo>
                  <a:lnTo>
                    <a:pt x="6439" y="460946"/>
                  </a:lnTo>
                  <a:lnTo>
                    <a:pt x="29834" y="499841"/>
                  </a:lnTo>
                  <a:lnTo>
                    <a:pt x="903983" y="1455830"/>
                  </a:lnTo>
                  <a:lnTo>
                    <a:pt x="940635" y="1482603"/>
                  </a:lnTo>
                  <a:lnTo>
                    <a:pt x="983230" y="1492886"/>
                  </a:lnTo>
                  <a:lnTo>
                    <a:pt x="1026572" y="1486446"/>
                  </a:lnTo>
                  <a:lnTo>
                    <a:pt x="1065468" y="1463051"/>
                  </a:lnTo>
                  <a:lnTo>
                    <a:pt x="1402874" y="1154530"/>
                  </a:lnTo>
                  <a:lnTo>
                    <a:pt x="1429647" y="1117878"/>
                  </a:lnTo>
                  <a:lnTo>
                    <a:pt x="1439930" y="1075282"/>
                  </a:lnTo>
                  <a:lnTo>
                    <a:pt x="1433490" y="1031940"/>
                  </a:lnTo>
                  <a:lnTo>
                    <a:pt x="1410095" y="993045"/>
                  </a:lnTo>
                  <a:lnTo>
                    <a:pt x="535947" y="37055"/>
                  </a:lnTo>
                  <a:lnTo>
                    <a:pt x="499295" y="10282"/>
                  </a:lnTo>
                  <a:lnTo>
                    <a:pt x="456700" y="0"/>
                  </a:lnTo>
                  <a:close/>
                </a:path>
              </a:pathLst>
            </a:custGeom>
            <a:solidFill>
              <a:srgbClr val="156082"/>
            </a:solidFill>
          </p:spPr>
          <p:txBody>
            <a:bodyPr wrap="square" lIns="0" tIns="0" rIns="0" bIns="0" rtlCol="0"/>
            <a:lstStyle/>
            <a:p>
              <a:endParaRPr/>
            </a:p>
          </p:txBody>
        </p:sp>
        <p:sp>
          <p:nvSpPr>
            <p:cNvPr id="49" name="object 49"/>
            <p:cNvSpPr/>
            <p:nvPr/>
          </p:nvSpPr>
          <p:spPr>
            <a:xfrm>
              <a:off x="9436388" y="2808892"/>
              <a:ext cx="1440180" cy="1492885"/>
            </a:xfrm>
            <a:custGeom>
              <a:avLst/>
              <a:gdLst/>
              <a:ahLst/>
              <a:cxnLst/>
              <a:rect l="l" t="t" r="r" b="b"/>
              <a:pathLst>
                <a:path w="1440179" h="1492885">
                  <a:moveTo>
                    <a:pt x="374461" y="29834"/>
                  </a:moveTo>
                  <a:lnTo>
                    <a:pt x="413357" y="6439"/>
                  </a:lnTo>
                  <a:lnTo>
                    <a:pt x="456700" y="0"/>
                  </a:lnTo>
                  <a:lnTo>
                    <a:pt x="499295" y="10282"/>
                  </a:lnTo>
                  <a:lnTo>
                    <a:pt x="535947" y="37055"/>
                  </a:lnTo>
                  <a:lnTo>
                    <a:pt x="1410096" y="993044"/>
                  </a:lnTo>
                  <a:lnTo>
                    <a:pt x="1433490" y="1031940"/>
                  </a:lnTo>
                  <a:lnTo>
                    <a:pt x="1439930" y="1075282"/>
                  </a:lnTo>
                  <a:lnTo>
                    <a:pt x="1429647" y="1117878"/>
                  </a:lnTo>
                  <a:lnTo>
                    <a:pt x="1402875" y="1154530"/>
                  </a:lnTo>
                  <a:lnTo>
                    <a:pt x="1065469" y="1463051"/>
                  </a:lnTo>
                  <a:lnTo>
                    <a:pt x="1026573" y="1486446"/>
                  </a:lnTo>
                  <a:lnTo>
                    <a:pt x="983230" y="1492885"/>
                  </a:lnTo>
                  <a:lnTo>
                    <a:pt x="940635" y="1482603"/>
                  </a:lnTo>
                  <a:lnTo>
                    <a:pt x="903983" y="1455830"/>
                  </a:lnTo>
                  <a:lnTo>
                    <a:pt x="29834" y="499841"/>
                  </a:lnTo>
                  <a:lnTo>
                    <a:pt x="6439" y="460945"/>
                  </a:lnTo>
                  <a:lnTo>
                    <a:pt x="0" y="417602"/>
                  </a:lnTo>
                  <a:lnTo>
                    <a:pt x="10282" y="375007"/>
                  </a:lnTo>
                  <a:lnTo>
                    <a:pt x="37055" y="338355"/>
                  </a:lnTo>
                  <a:lnTo>
                    <a:pt x="374461" y="29834"/>
                  </a:lnTo>
                  <a:close/>
                </a:path>
              </a:pathLst>
            </a:custGeom>
            <a:ln w="19049">
              <a:solidFill>
                <a:srgbClr val="FFFFFF"/>
              </a:solidFill>
            </a:ln>
          </p:spPr>
          <p:txBody>
            <a:bodyPr wrap="square" lIns="0" tIns="0" rIns="0" bIns="0" rtlCol="0"/>
            <a:lstStyle/>
            <a:p>
              <a:endParaRPr/>
            </a:p>
          </p:txBody>
        </p:sp>
      </p:grpSp>
      <p:sp>
        <p:nvSpPr>
          <p:cNvPr id="50" name="object 50"/>
          <p:cNvSpPr txBox="1"/>
          <p:nvPr/>
        </p:nvSpPr>
        <p:spPr>
          <a:xfrm rot="2820000">
            <a:off x="9574242" y="3393412"/>
            <a:ext cx="1131737" cy="355600"/>
          </a:xfrm>
          <a:prstGeom prst="rect">
            <a:avLst/>
          </a:prstGeom>
        </p:spPr>
        <p:txBody>
          <a:bodyPr vert="horz" wrap="square" lIns="0" tIns="0" rIns="0" bIns="0" rtlCol="0">
            <a:spAutoFit/>
          </a:bodyPr>
          <a:lstStyle/>
          <a:p>
            <a:pPr>
              <a:lnSpc>
                <a:spcPts val="2725"/>
              </a:lnSpc>
            </a:pPr>
            <a:r>
              <a:rPr sz="2800" spc="160" dirty="0">
                <a:solidFill>
                  <a:srgbClr val="FFFFFF"/>
                </a:solidFill>
                <a:latin typeface="Calibri"/>
                <a:cs typeface="Calibri"/>
              </a:rPr>
              <a:t>THC-</a:t>
            </a:r>
            <a:r>
              <a:rPr sz="2800" spc="-114" dirty="0">
                <a:solidFill>
                  <a:srgbClr val="FFFFFF"/>
                </a:solidFill>
                <a:latin typeface="Calibri"/>
                <a:cs typeface="Calibri"/>
              </a:rPr>
              <a:t>M</a:t>
            </a:r>
            <a:endParaRPr sz="2800">
              <a:latin typeface="Calibri"/>
              <a:cs typeface="Calibri"/>
            </a:endParaRPr>
          </a:p>
        </p:txBody>
      </p:sp>
      <p:grpSp>
        <p:nvGrpSpPr>
          <p:cNvPr id="51" name="object 51"/>
          <p:cNvGrpSpPr/>
          <p:nvPr/>
        </p:nvGrpSpPr>
        <p:grpSpPr>
          <a:xfrm>
            <a:off x="6127493" y="2872247"/>
            <a:ext cx="1557020" cy="1386840"/>
            <a:chOff x="6127493" y="2872247"/>
            <a:chExt cx="1557020" cy="1386840"/>
          </a:xfrm>
        </p:grpSpPr>
        <p:sp>
          <p:nvSpPr>
            <p:cNvPr id="52" name="object 52"/>
            <p:cNvSpPr/>
            <p:nvPr/>
          </p:nvSpPr>
          <p:spPr>
            <a:xfrm>
              <a:off x="6137018" y="2881772"/>
              <a:ext cx="1537970" cy="1367790"/>
            </a:xfrm>
            <a:custGeom>
              <a:avLst/>
              <a:gdLst/>
              <a:ahLst/>
              <a:cxnLst/>
              <a:rect l="l" t="t" r="r" b="b"/>
              <a:pathLst>
                <a:path w="1537970" h="1367789">
                  <a:moveTo>
                    <a:pt x="370020" y="0"/>
                  </a:moveTo>
                  <a:lnTo>
                    <a:pt x="328661" y="14475"/>
                  </a:lnTo>
                  <a:lnTo>
                    <a:pt x="294859" y="44767"/>
                  </a:lnTo>
                  <a:lnTo>
                    <a:pt x="21492" y="411235"/>
                  </a:lnTo>
                  <a:lnTo>
                    <a:pt x="2089" y="452267"/>
                  </a:lnTo>
                  <a:lnTo>
                    <a:pt x="0" y="496036"/>
                  </a:lnTo>
                  <a:lnTo>
                    <a:pt x="14475" y="537395"/>
                  </a:lnTo>
                  <a:lnTo>
                    <a:pt x="44767" y="571197"/>
                  </a:lnTo>
                  <a:lnTo>
                    <a:pt x="1083097" y="1345744"/>
                  </a:lnTo>
                  <a:lnTo>
                    <a:pt x="1124130" y="1365146"/>
                  </a:lnTo>
                  <a:lnTo>
                    <a:pt x="1167899" y="1367235"/>
                  </a:lnTo>
                  <a:lnTo>
                    <a:pt x="1209257" y="1352759"/>
                  </a:lnTo>
                  <a:lnTo>
                    <a:pt x="1243059" y="1322467"/>
                  </a:lnTo>
                  <a:lnTo>
                    <a:pt x="1516428" y="956000"/>
                  </a:lnTo>
                  <a:lnTo>
                    <a:pt x="1535830" y="914967"/>
                  </a:lnTo>
                  <a:lnTo>
                    <a:pt x="1537919" y="871198"/>
                  </a:lnTo>
                  <a:lnTo>
                    <a:pt x="1523444" y="829840"/>
                  </a:lnTo>
                  <a:lnTo>
                    <a:pt x="1493152" y="796038"/>
                  </a:lnTo>
                  <a:lnTo>
                    <a:pt x="454822" y="21491"/>
                  </a:lnTo>
                  <a:lnTo>
                    <a:pt x="413789" y="2088"/>
                  </a:lnTo>
                  <a:lnTo>
                    <a:pt x="370020" y="0"/>
                  </a:lnTo>
                  <a:close/>
                </a:path>
              </a:pathLst>
            </a:custGeom>
            <a:solidFill>
              <a:srgbClr val="156082"/>
            </a:solidFill>
          </p:spPr>
          <p:txBody>
            <a:bodyPr wrap="square" lIns="0" tIns="0" rIns="0" bIns="0" rtlCol="0"/>
            <a:lstStyle/>
            <a:p>
              <a:endParaRPr/>
            </a:p>
          </p:txBody>
        </p:sp>
        <p:sp>
          <p:nvSpPr>
            <p:cNvPr id="53" name="object 53"/>
            <p:cNvSpPr/>
            <p:nvPr/>
          </p:nvSpPr>
          <p:spPr>
            <a:xfrm>
              <a:off x="6137018" y="2881772"/>
              <a:ext cx="1537970" cy="1367790"/>
            </a:xfrm>
            <a:custGeom>
              <a:avLst/>
              <a:gdLst/>
              <a:ahLst/>
              <a:cxnLst/>
              <a:rect l="l" t="t" r="r" b="b"/>
              <a:pathLst>
                <a:path w="1537970" h="1367789">
                  <a:moveTo>
                    <a:pt x="294859" y="44767"/>
                  </a:moveTo>
                  <a:lnTo>
                    <a:pt x="328661" y="14475"/>
                  </a:lnTo>
                  <a:lnTo>
                    <a:pt x="370020" y="0"/>
                  </a:lnTo>
                  <a:lnTo>
                    <a:pt x="413789" y="2089"/>
                  </a:lnTo>
                  <a:lnTo>
                    <a:pt x="454822" y="21491"/>
                  </a:lnTo>
                  <a:lnTo>
                    <a:pt x="1493152" y="796037"/>
                  </a:lnTo>
                  <a:lnTo>
                    <a:pt x="1523443" y="829840"/>
                  </a:lnTo>
                  <a:lnTo>
                    <a:pt x="1537919" y="871198"/>
                  </a:lnTo>
                  <a:lnTo>
                    <a:pt x="1535830" y="914967"/>
                  </a:lnTo>
                  <a:lnTo>
                    <a:pt x="1516427" y="956000"/>
                  </a:lnTo>
                  <a:lnTo>
                    <a:pt x="1243060" y="1322468"/>
                  </a:lnTo>
                  <a:lnTo>
                    <a:pt x="1209257" y="1352759"/>
                  </a:lnTo>
                  <a:lnTo>
                    <a:pt x="1167898" y="1367235"/>
                  </a:lnTo>
                  <a:lnTo>
                    <a:pt x="1124130" y="1365146"/>
                  </a:lnTo>
                  <a:lnTo>
                    <a:pt x="1083097" y="1345743"/>
                  </a:lnTo>
                  <a:lnTo>
                    <a:pt x="44767" y="571197"/>
                  </a:lnTo>
                  <a:lnTo>
                    <a:pt x="14475" y="537394"/>
                  </a:lnTo>
                  <a:lnTo>
                    <a:pt x="0" y="496036"/>
                  </a:lnTo>
                  <a:lnTo>
                    <a:pt x="2089" y="452267"/>
                  </a:lnTo>
                  <a:lnTo>
                    <a:pt x="21491" y="411234"/>
                  </a:lnTo>
                  <a:lnTo>
                    <a:pt x="294859" y="44767"/>
                  </a:lnTo>
                  <a:close/>
                </a:path>
              </a:pathLst>
            </a:custGeom>
            <a:ln w="19049">
              <a:solidFill>
                <a:srgbClr val="FFFFFF"/>
              </a:solidFill>
            </a:ln>
          </p:spPr>
          <p:txBody>
            <a:bodyPr wrap="square" lIns="0" tIns="0" rIns="0" bIns="0" rtlCol="0"/>
            <a:lstStyle/>
            <a:p>
              <a:endParaRPr/>
            </a:p>
          </p:txBody>
        </p:sp>
      </p:grpSp>
      <p:sp>
        <p:nvSpPr>
          <p:cNvPr id="54" name="object 54"/>
          <p:cNvSpPr txBox="1"/>
          <p:nvPr/>
        </p:nvSpPr>
        <p:spPr>
          <a:xfrm rot="2160000">
            <a:off x="6360994" y="3405838"/>
            <a:ext cx="1063855" cy="355600"/>
          </a:xfrm>
          <a:prstGeom prst="rect">
            <a:avLst/>
          </a:prstGeom>
        </p:spPr>
        <p:txBody>
          <a:bodyPr vert="horz" wrap="square" lIns="0" tIns="0" rIns="0" bIns="0" rtlCol="0">
            <a:spAutoFit/>
          </a:bodyPr>
          <a:lstStyle/>
          <a:p>
            <a:pPr>
              <a:lnSpc>
                <a:spcPts val="2725"/>
              </a:lnSpc>
            </a:pPr>
            <a:r>
              <a:rPr sz="2800" spc="155" dirty="0">
                <a:solidFill>
                  <a:srgbClr val="FFFFFF"/>
                </a:solidFill>
                <a:latin typeface="Calibri"/>
                <a:cs typeface="Calibri"/>
              </a:rPr>
              <a:t>THC-</a:t>
            </a:r>
            <a:r>
              <a:rPr sz="2800" spc="-50" dirty="0">
                <a:solidFill>
                  <a:srgbClr val="FFFFFF"/>
                </a:solidFill>
                <a:latin typeface="Calibri"/>
                <a:cs typeface="Calibri"/>
              </a:rPr>
              <a:t>A</a:t>
            </a:r>
            <a:endParaRPr sz="2800">
              <a:latin typeface="Calibri"/>
              <a:cs typeface="Calibri"/>
            </a:endParaRPr>
          </a:p>
        </p:txBody>
      </p:sp>
      <p:grpSp>
        <p:nvGrpSpPr>
          <p:cNvPr id="55" name="object 55"/>
          <p:cNvGrpSpPr/>
          <p:nvPr/>
        </p:nvGrpSpPr>
        <p:grpSpPr>
          <a:xfrm>
            <a:off x="7861584" y="3199263"/>
            <a:ext cx="1470025" cy="1503680"/>
            <a:chOff x="7861584" y="3199263"/>
            <a:chExt cx="1470025" cy="1503680"/>
          </a:xfrm>
        </p:grpSpPr>
        <p:sp>
          <p:nvSpPr>
            <p:cNvPr id="56" name="object 56"/>
            <p:cNvSpPr/>
            <p:nvPr/>
          </p:nvSpPr>
          <p:spPr>
            <a:xfrm>
              <a:off x="7871109" y="3208788"/>
              <a:ext cx="1450975" cy="1484630"/>
            </a:xfrm>
            <a:custGeom>
              <a:avLst/>
              <a:gdLst/>
              <a:ahLst/>
              <a:cxnLst/>
              <a:rect l="l" t="t" r="r" b="b"/>
              <a:pathLst>
                <a:path w="1450975" h="1484629">
                  <a:moveTo>
                    <a:pt x="449835" y="0"/>
                  </a:moveTo>
                  <a:lnTo>
                    <a:pt x="406603" y="7145"/>
                  </a:lnTo>
                  <a:lnTo>
                    <a:pt x="368093" y="31170"/>
                  </a:lnTo>
                  <a:lnTo>
                    <a:pt x="35760" y="345148"/>
                  </a:lnTo>
                  <a:lnTo>
                    <a:pt x="9587" y="382231"/>
                  </a:lnTo>
                  <a:lnTo>
                    <a:pt x="0" y="424988"/>
                  </a:lnTo>
                  <a:lnTo>
                    <a:pt x="7145" y="468221"/>
                  </a:lnTo>
                  <a:lnTo>
                    <a:pt x="31170" y="506730"/>
                  </a:lnTo>
                  <a:lnTo>
                    <a:pt x="920779" y="1448349"/>
                  </a:lnTo>
                  <a:lnTo>
                    <a:pt x="957863" y="1474521"/>
                  </a:lnTo>
                  <a:lnTo>
                    <a:pt x="1000620" y="1484108"/>
                  </a:lnTo>
                  <a:lnTo>
                    <a:pt x="1043852" y="1476963"/>
                  </a:lnTo>
                  <a:lnTo>
                    <a:pt x="1082361" y="1452937"/>
                  </a:lnTo>
                  <a:lnTo>
                    <a:pt x="1414696" y="1138959"/>
                  </a:lnTo>
                  <a:lnTo>
                    <a:pt x="1440868" y="1101876"/>
                  </a:lnTo>
                  <a:lnTo>
                    <a:pt x="1450455" y="1059119"/>
                  </a:lnTo>
                  <a:lnTo>
                    <a:pt x="1443310" y="1015887"/>
                  </a:lnTo>
                  <a:lnTo>
                    <a:pt x="1419285" y="977377"/>
                  </a:lnTo>
                  <a:lnTo>
                    <a:pt x="529675" y="35758"/>
                  </a:lnTo>
                  <a:lnTo>
                    <a:pt x="492592" y="9587"/>
                  </a:lnTo>
                  <a:lnTo>
                    <a:pt x="449835" y="0"/>
                  </a:lnTo>
                  <a:close/>
                </a:path>
              </a:pathLst>
            </a:custGeom>
            <a:solidFill>
              <a:srgbClr val="156082"/>
            </a:solidFill>
          </p:spPr>
          <p:txBody>
            <a:bodyPr wrap="square" lIns="0" tIns="0" rIns="0" bIns="0" rtlCol="0"/>
            <a:lstStyle/>
            <a:p>
              <a:endParaRPr/>
            </a:p>
          </p:txBody>
        </p:sp>
        <p:sp>
          <p:nvSpPr>
            <p:cNvPr id="57" name="object 57"/>
            <p:cNvSpPr/>
            <p:nvPr/>
          </p:nvSpPr>
          <p:spPr>
            <a:xfrm>
              <a:off x="7871109" y="3208788"/>
              <a:ext cx="1450975" cy="1484630"/>
            </a:xfrm>
            <a:custGeom>
              <a:avLst/>
              <a:gdLst/>
              <a:ahLst/>
              <a:cxnLst/>
              <a:rect l="l" t="t" r="r" b="b"/>
              <a:pathLst>
                <a:path w="1450975" h="1484629">
                  <a:moveTo>
                    <a:pt x="368093" y="31170"/>
                  </a:moveTo>
                  <a:lnTo>
                    <a:pt x="406602" y="7145"/>
                  </a:lnTo>
                  <a:lnTo>
                    <a:pt x="449835" y="0"/>
                  </a:lnTo>
                  <a:lnTo>
                    <a:pt x="492591" y="9587"/>
                  </a:lnTo>
                  <a:lnTo>
                    <a:pt x="529675" y="35759"/>
                  </a:lnTo>
                  <a:lnTo>
                    <a:pt x="1419285" y="977378"/>
                  </a:lnTo>
                  <a:lnTo>
                    <a:pt x="1443310" y="1015887"/>
                  </a:lnTo>
                  <a:lnTo>
                    <a:pt x="1450455" y="1059119"/>
                  </a:lnTo>
                  <a:lnTo>
                    <a:pt x="1440868" y="1101876"/>
                  </a:lnTo>
                  <a:lnTo>
                    <a:pt x="1414696" y="1138960"/>
                  </a:lnTo>
                  <a:lnTo>
                    <a:pt x="1082362" y="1452938"/>
                  </a:lnTo>
                  <a:lnTo>
                    <a:pt x="1043852" y="1476963"/>
                  </a:lnTo>
                  <a:lnTo>
                    <a:pt x="1000620" y="1484108"/>
                  </a:lnTo>
                  <a:lnTo>
                    <a:pt x="957863" y="1474521"/>
                  </a:lnTo>
                  <a:lnTo>
                    <a:pt x="920779" y="1448349"/>
                  </a:lnTo>
                  <a:lnTo>
                    <a:pt x="31170" y="506730"/>
                  </a:lnTo>
                  <a:lnTo>
                    <a:pt x="7145" y="468221"/>
                  </a:lnTo>
                  <a:lnTo>
                    <a:pt x="0" y="424988"/>
                  </a:lnTo>
                  <a:lnTo>
                    <a:pt x="9587" y="382232"/>
                  </a:lnTo>
                  <a:lnTo>
                    <a:pt x="35759" y="345148"/>
                  </a:lnTo>
                  <a:lnTo>
                    <a:pt x="368093" y="31170"/>
                  </a:lnTo>
                  <a:close/>
                </a:path>
              </a:pathLst>
            </a:custGeom>
            <a:ln w="19049">
              <a:solidFill>
                <a:srgbClr val="FFFFFF"/>
              </a:solidFill>
            </a:ln>
          </p:spPr>
          <p:txBody>
            <a:bodyPr wrap="square" lIns="0" tIns="0" rIns="0" bIns="0" rtlCol="0"/>
            <a:lstStyle/>
            <a:p>
              <a:endParaRPr/>
            </a:p>
          </p:txBody>
        </p:sp>
      </p:grpSp>
      <p:sp>
        <p:nvSpPr>
          <p:cNvPr id="58" name="object 58"/>
          <p:cNvSpPr txBox="1"/>
          <p:nvPr/>
        </p:nvSpPr>
        <p:spPr>
          <a:xfrm rot="2760000">
            <a:off x="7985961" y="3788688"/>
            <a:ext cx="1188552" cy="355600"/>
          </a:xfrm>
          <a:prstGeom prst="rect">
            <a:avLst/>
          </a:prstGeom>
        </p:spPr>
        <p:txBody>
          <a:bodyPr vert="horz" wrap="square" lIns="0" tIns="0" rIns="0" bIns="0" rtlCol="0">
            <a:spAutoFit/>
          </a:bodyPr>
          <a:lstStyle/>
          <a:p>
            <a:pPr>
              <a:lnSpc>
                <a:spcPts val="2725"/>
              </a:lnSpc>
            </a:pPr>
            <a:r>
              <a:rPr sz="2800" spc="220" dirty="0">
                <a:solidFill>
                  <a:srgbClr val="FFFFFF"/>
                </a:solidFill>
                <a:latin typeface="Calibri"/>
                <a:cs typeface="Calibri"/>
              </a:rPr>
              <a:t>HHC-</a:t>
            </a:r>
            <a:r>
              <a:rPr sz="2800" spc="135" dirty="0">
                <a:solidFill>
                  <a:srgbClr val="FFFFFF"/>
                </a:solidFill>
                <a:latin typeface="Calibri"/>
                <a:cs typeface="Calibri"/>
              </a:rPr>
              <a:t>O</a:t>
            </a:r>
            <a:endParaRPr sz="2800">
              <a:latin typeface="Calibri"/>
              <a:cs typeface="Calibri"/>
            </a:endParaRPr>
          </a:p>
        </p:txBody>
      </p:sp>
      <p:grpSp>
        <p:nvGrpSpPr>
          <p:cNvPr id="59" name="object 59"/>
          <p:cNvGrpSpPr/>
          <p:nvPr/>
        </p:nvGrpSpPr>
        <p:grpSpPr>
          <a:xfrm>
            <a:off x="8625006" y="937300"/>
            <a:ext cx="1440180" cy="1526540"/>
            <a:chOff x="8625006" y="937300"/>
            <a:chExt cx="1440180" cy="1526540"/>
          </a:xfrm>
        </p:grpSpPr>
        <p:sp>
          <p:nvSpPr>
            <p:cNvPr id="60" name="object 60"/>
            <p:cNvSpPr/>
            <p:nvPr/>
          </p:nvSpPr>
          <p:spPr>
            <a:xfrm>
              <a:off x="8634531" y="946824"/>
              <a:ext cx="1421130" cy="1507490"/>
            </a:xfrm>
            <a:custGeom>
              <a:avLst/>
              <a:gdLst/>
              <a:ahLst/>
              <a:cxnLst/>
              <a:rect l="l" t="t" r="r" b="b"/>
              <a:pathLst>
                <a:path w="1421129" h="1507489">
                  <a:moveTo>
                    <a:pt x="468446" y="0"/>
                  </a:moveTo>
                  <a:lnTo>
                    <a:pt x="424937" y="5198"/>
                  </a:lnTo>
                  <a:lnTo>
                    <a:pt x="385389" y="27472"/>
                  </a:lnTo>
                  <a:lnTo>
                    <a:pt x="39304" y="326225"/>
                  </a:lnTo>
                  <a:lnTo>
                    <a:pt x="11495" y="362098"/>
                  </a:lnTo>
                  <a:lnTo>
                    <a:pt x="0" y="404382"/>
                  </a:lnTo>
                  <a:lnTo>
                    <a:pt x="5198" y="447891"/>
                  </a:lnTo>
                  <a:lnTo>
                    <a:pt x="27472" y="487439"/>
                  </a:lnTo>
                  <a:lnTo>
                    <a:pt x="873947" y="1468017"/>
                  </a:lnTo>
                  <a:lnTo>
                    <a:pt x="909819" y="1495826"/>
                  </a:lnTo>
                  <a:lnTo>
                    <a:pt x="952102" y="1507322"/>
                  </a:lnTo>
                  <a:lnTo>
                    <a:pt x="995611" y="1502123"/>
                  </a:lnTo>
                  <a:lnTo>
                    <a:pt x="1035160" y="1479850"/>
                  </a:lnTo>
                  <a:lnTo>
                    <a:pt x="1381245" y="1181095"/>
                  </a:lnTo>
                  <a:lnTo>
                    <a:pt x="1409054" y="1145223"/>
                  </a:lnTo>
                  <a:lnTo>
                    <a:pt x="1420549" y="1102940"/>
                  </a:lnTo>
                  <a:lnTo>
                    <a:pt x="1415350" y="1059430"/>
                  </a:lnTo>
                  <a:lnTo>
                    <a:pt x="1393077" y="1019881"/>
                  </a:lnTo>
                  <a:lnTo>
                    <a:pt x="546602" y="39304"/>
                  </a:lnTo>
                  <a:lnTo>
                    <a:pt x="510730" y="11495"/>
                  </a:lnTo>
                  <a:lnTo>
                    <a:pt x="468446" y="0"/>
                  </a:lnTo>
                  <a:close/>
                </a:path>
              </a:pathLst>
            </a:custGeom>
            <a:solidFill>
              <a:srgbClr val="156082"/>
            </a:solidFill>
          </p:spPr>
          <p:txBody>
            <a:bodyPr wrap="square" lIns="0" tIns="0" rIns="0" bIns="0" rtlCol="0"/>
            <a:lstStyle/>
            <a:p>
              <a:endParaRPr/>
            </a:p>
          </p:txBody>
        </p:sp>
        <p:sp>
          <p:nvSpPr>
            <p:cNvPr id="61" name="object 61"/>
            <p:cNvSpPr/>
            <p:nvPr/>
          </p:nvSpPr>
          <p:spPr>
            <a:xfrm>
              <a:off x="8634531" y="946825"/>
              <a:ext cx="1421130" cy="1507490"/>
            </a:xfrm>
            <a:custGeom>
              <a:avLst/>
              <a:gdLst/>
              <a:ahLst/>
              <a:cxnLst/>
              <a:rect l="l" t="t" r="r" b="b"/>
              <a:pathLst>
                <a:path w="1421129" h="1507489">
                  <a:moveTo>
                    <a:pt x="385389" y="27472"/>
                  </a:moveTo>
                  <a:lnTo>
                    <a:pt x="424937" y="5198"/>
                  </a:lnTo>
                  <a:lnTo>
                    <a:pt x="468446" y="0"/>
                  </a:lnTo>
                  <a:lnTo>
                    <a:pt x="510730" y="11495"/>
                  </a:lnTo>
                  <a:lnTo>
                    <a:pt x="546602" y="39304"/>
                  </a:lnTo>
                  <a:lnTo>
                    <a:pt x="1393077" y="1019882"/>
                  </a:lnTo>
                  <a:lnTo>
                    <a:pt x="1415350" y="1059430"/>
                  </a:lnTo>
                  <a:lnTo>
                    <a:pt x="1420549" y="1102939"/>
                  </a:lnTo>
                  <a:lnTo>
                    <a:pt x="1409053" y="1145223"/>
                  </a:lnTo>
                  <a:lnTo>
                    <a:pt x="1381244" y="1181095"/>
                  </a:lnTo>
                  <a:lnTo>
                    <a:pt x="1035160" y="1479849"/>
                  </a:lnTo>
                  <a:lnTo>
                    <a:pt x="995611" y="1502123"/>
                  </a:lnTo>
                  <a:lnTo>
                    <a:pt x="952102" y="1507321"/>
                  </a:lnTo>
                  <a:lnTo>
                    <a:pt x="909818" y="1495826"/>
                  </a:lnTo>
                  <a:lnTo>
                    <a:pt x="873946" y="1468017"/>
                  </a:lnTo>
                  <a:lnTo>
                    <a:pt x="27471" y="487439"/>
                  </a:lnTo>
                  <a:lnTo>
                    <a:pt x="5198" y="447891"/>
                  </a:lnTo>
                  <a:lnTo>
                    <a:pt x="0" y="404382"/>
                  </a:lnTo>
                  <a:lnTo>
                    <a:pt x="11495" y="362098"/>
                  </a:lnTo>
                  <a:lnTo>
                    <a:pt x="39304" y="326226"/>
                  </a:lnTo>
                  <a:lnTo>
                    <a:pt x="385389" y="27472"/>
                  </a:lnTo>
                  <a:close/>
                </a:path>
              </a:pathLst>
            </a:custGeom>
            <a:ln w="19049">
              <a:solidFill>
                <a:srgbClr val="FFFFFF"/>
              </a:solidFill>
            </a:ln>
          </p:spPr>
          <p:txBody>
            <a:bodyPr wrap="square" lIns="0" tIns="0" rIns="0" bIns="0" rtlCol="0"/>
            <a:lstStyle/>
            <a:p>
              <a:endParaRPr/>
            </a:p>
          </p:txBody>
        </p:sp>
      </p:grpSp>
      <p:sp>
        <p:nvSpPr>
          <p:cNvPr id="62" name="object 62"/>
          <p:cNvSpPr txBox="1"/>
          <p:nvPr/>
        </p:nvSpPr>
        <p:spPr>
          <a:xfrm rot="2940000">
            <a:off x="8726250" y="1535917"/>
            <a:ext cx="1205529" cy="355600"/>
          </a:xfrm>
          <a:prstGeom prst="rect">
            <a:avLst/>
          </a:prstGeom>
        </p:spPr>
        <p:txBody>
          <a:bodyPr vert="horz" wrap="square" lIns="0" tIns="0" rIns="0" bIns="0" rtlCol="0">
            <a:spAutoFit/>
          </a:bodyPr>
          <a:lstStyle/>
          <a:p>
            <a:pPr>
              <a:lnSpc>
                <a:spcPts val="2725"/>
              </a:lnSpc>
            </a:pPr>
            <a:r>
              <a:rPr sz="2800" spc="175" dirty="0">
                <a:solidFill>
                  <a:srgbClr val="FFFFFF"/>
                </a:solidFill>
                <a:latin typeface="Calibri"/>
                <a:cs typeface="Calibri"/>
              </a:rPr>
              <a:t>THC-</a:t>
            </a:r>
            <a:r>
              <a:rPr sz="2800" spc="85" dirty="0">
                <a:solidFill>
                  <a:srgbClr val="FFFFFF"/>
                </a:solidFill>
                <a:latin typeface="Calibri"/>
                <a:cs typeface="Calibri"/>
              </a:rPr>
              <a:t>JD</a:t>
            </a:r>
            <a:endParaRPr sz="2800">
              <a:latin typeface="Calibri"/>
              <a:cs typeface="Calibri"/>
            </a:endParaRPr>
          </a:p>
        </p:txBody>
      </p:sp>
      <p:grpSp>
        <p:nvGrpSpPr>
          <p:cNvPr id="63" name="object 63"/>
          <p:cNvGrpSpPr/>
          <p:nvPr/>
        </p:nvGrpSpPr>
        <p:grpSpPr>
          <a:xfrm>
            <a:off x="9353398" y="4133570"/>
            <a:ext cx="1368425" cy="1565275"/>
            <a:chOff x="9353398" y="4133570"/>
            <a:chExt cx="1368425" cy="1565275"/>
          </a:xfrm>
        </p:grpSpPr>
        <p:sp>
          <p:nvSpPr>
            <p:cNvPr id="64" name="object 64"/>
            <p:cNvSpPr/>
            <p:nvPr/>
          </p:nvSpPr>
          <p:spPr>
            <a:xfrm>
              <a:off x="9362923" y="4143095"/>
              <a:ext cx="1349375" cy="1546225"/>
            </a:xfrm>
            <a:custGeom>
              <a:avLst/>
              <a:gdLst/>
              <a:ahLst/>
              <a:cxnLst/>
              <a:rect l="l" t="t" r="r" b="b"/>
              <a:pathLst>
                <a:path w="1349375" h="1546225">
                  <a:moveTo>
                    <a:pt x="504052" y="0"/>
                  </a:moveTo>
                  <a:lnTo>
                    <a:pt x="460248" y="1126"/>
                  </a:lnTo>
                  <a:lnTo>
                    <a:pt x="418798" y="19621"/>
                  </a:lnTo>
                  <a:lnTo>
                    <a:pt x="46408" y="284864"/>
                  </a:lnTo>
                  <a:lnTo>
                    <a:pt x="15381" y="317993"/>
                  </a:lnTo>
                  <a:lnTo>
                    <a:pt x="0" y="359024"/>
                  </a:lnTo>
                  <a:lnTo>
                    <a:pt x="1126" y="402828"/>
                  </a:lnTo>
                  <a:lnTo>
                    <a:pt x="19622" y="444277"/>
                  </a:lnTo>
                  <a:lnTo>
                    <a:pt x="771149" y="1499388"/>
                  </a:lnTo>
                  <a:lnTo>
                    <a:pt x="804277" y="1530415"/>
                  </a:lnTo>
                  <a:lnTo>
                    <a:pt x="845307" y="1545796"/>
                  </a:lnTo>
                  <a:lnTo>
                    <a:pt x="889112" y="1544670"/>
                  </a:lnTo>
                  <a:lnTo>
                    <a:pt x="930562" y="1526175"/>
                  </a:lnTo>
                  <a:lnTo>
                    <a:pt x="1302952" y="1260931"/>
                  </a:lnTo>
                  <a:lnTo>
                    <a:pt x="1333979" y="1227803"/>
                  </a:lnTo>
                  <a:lnTo>
                    <a:pt x="1349360" y="1186773"/>
                  </a:lnTo>
                  <a:lnTo>
                    <a:pt x="1348234" y="1142969"/>
                  </a:lnTo>
                  <a:lnTo>
                    <a:pt x="1329738" y="1101519"/>
                  </a:lnTo>
                  <a:lnTo>
                    <a:pt x="578211" y="46408"/>
                  </a:lnTo>
                  <a:lnTo>
                    <a:pt x="545082" y="15381"/>
                  </a:lnTo>
                  <a:lnTo>
                    <a:pt x="504052" y="0"/>
                  </a:lnTo>
                  <a:close/>
                </a:path>
              </a:pathLst>
            </a:custGeom>
            <a:solidFill>
              <a:srgbClr val="156082"/>
            </a:solidFill>
          </p:spPr>
          <p:txBody>
            <a:bodyPr wrap="square" lIns="0" tIns="0" rIns="0" bIns="0" rtlCol="0"/>
            <a:lstStyle/>
            <a:p>
              <a:endParaRPr/>
            </a:p>
          </p:txBody>
        </p:sp>
        <p:sp>
          <p:nvSpPr>
            <p:cNvPr id="65" name="object 65"/>
            <p:cNvSpPr/>
            <p:nvPr/>
          </p:nvSpPr>
          <p:spPr>
            <a:xfrm>
              <a:off x="9362923" y="4143095"/>
              <a:ext cx="1349375" cy="1546225"/>
            </a:xfrm>
            <a:custGeom>
              <a:avLst/>
              <a:gdLst/>
              <a:ahLst/>
              <a:cxnLst/>
              <a:rect l="l" t="t" r="r" b="b"/>
              <a:pathLst>
                <a:path w="1349375" h="1546225">
                  <a:moveTo>
                    <a:pt x="418798" y="19621"/>
                  </a:moveTo>
                  <a:lnTo>
                    <a:pt x="460248" y="1126"/>
                  </a:lnTo>
                  <a:lnTo>
                    <a:pt x="504052" y="0"/>
                  </a:lnTo>
                  <a:lnTo>
                    <a:pt x="545082" y="15381"/>
                  </a:lnTo>
                  <a:lnTo>
                    <a:pt x="578210" y="46408"/>
                  </a:lnTo>
                  <a:lnTo>
                    <a:pt x="1329738" y="1101518"/>
                  </a:lnTo>
                  <a:lnTo>
                    <a:pt x="1348234" y="1142968"/>
                  </a:lnTo>
                  <a:lnTo>
                    <a:pt x="1349360" y="1186772"/>
                  </a:lnTo>
                  <a:lnTo>
                    <a:pt x="1333979" y="1227803"/>
                  </a:lnTo>
                  <a:lnTo>
                    <a:pt x="1302951" y="1260931"/>
                  </a:lnTo>
                  <a:lnTo>
                    <a:pt x="930562" y="1526174"/>
                  </a:lnTo>
                  <a:lnTo>
                    <a:pt x="889112" y="1544670"/>
                  </a:lnTo>
                  <a:lnTo>
                    <a:pt x="845307" y="1545796"/>
                  </a:lnTo>
                  <a:lnTo>
                    <a:pt x="804277" y="1530415"/>
                  </a:lnTo>
                  <a:lnTo>
                    <a:pt x="771149" y="1499387"/>
                  </a:lnTo>
                  <a:lnTo>
                    <a:pt x="19621" y="444277"/>
                  </a:lnTo>
                  <a:lnTo>
                    <a:pt x="1126" y="402827"/>
                  </a:lnTo>
                  <a:lnTo>
                    <a:pt x="0" y="359023"/>
                  </a:lnTo>
                  <a:lnTo>
                    <a:pt x="15381" y="317993"/>
                  </a:lnTo>
                  <a:lnTo>
                    <a:pt x="46409" y="284865"/>
                  </a:lnTo>
                  <a:lnTo>
                    <a:pt x="418798" y="19621"/>
                  </a:lnTo>
                  <a:close/>
                </a:path>
              </a:pathLst>
            </a:custGeom>
            <a:ln w="19049">
              <a:solidFill>
                <a:srgbClr val="FFFFFF"/>
              </a:solidFill>
            </a:ln>
          </p:spPr>
          <p:txBody>
            <a:bodyPr wrap="square" lIns="0" tIns="0" rIns="0" bIns="0" rtlCol="0"/>
            <a:lstStyle/>
            <a:p>
              <a:endParaRPr/>
            </a:p>
          </p:txBody>
        </p:sp>
      </p:grpSp>
      <p:sp>
        <p:nvSpPr>
          <p:cNvPr id="66" name="object 66"/>
          <p:cNvSpPr txBox="1"/>
          <p:nvPr/>
        </p:nvSpPr>
        <p:spPr>
          <a:xfrm rot="3240000">
            <a:off x="9450768" y="4750900"/>
            <a:ext cx="1137767" cy="355600"/>
          </a:xfrm>
          <a:prstGeom prst="rect">
            <a:avLst/>
          </a:prstGeom>
        </p:spPr>
        <p:txBody>
          <a:bodyPr vert="horz" wrap="square" lIns="0" tIns="0" rIns="0" bIns="0" rtlCol="0">
            <a:spAutoFit/>
          </a:bodyPr>
          <a:lstStyle/>
          <a:p>
            <a:pPr>
              <a:lnSpc>
                <a:spcPts val="2730"/>
              </a:lnSpc>
            </a:pPr>
            <a:r>
              <a:rPr sz="2800" spc="225" dirty="0">
                <a:solidFill>
                  <a:srgbClr val="FFFFFF"/>
                </a:solidFill>
                <a:latin typeface="Calibri"/>
                <a:cs typeface="Calibri"/>
              </a:rPr>
              <a:t>HHC-</a:t>
            </a:r>
            <a:r>
              <a:rPr sz="2800" spc="105" dirty="0">
                <a:solidFill>
                  <a:srgbClr val="FFFFFF"/>
                </a:solidFill>
                <a:latin typeface="Calibri"/>
                <a:cs typeface="Calibri"/>
              </a:rPr>
              <a:t>P</a:t>
            </a:r>
            <a:endParaRPr sz="2800">
              <a:latin typeface="Calibri"/>
              <a:cs typeface="Calibri"/>
            </a:endParaRPr>
          </a:p>
        </p:txBody>
      </p:sp>
      <p:grpSp>
        <p:nvGrpSpPr>
          <p:cNvPr id="67" name="object 67"/>
          <p:cNvGrpSpPr/>
          <p:nvPr/>
        </p:nvGrpSpPr>
        <p:grpSpPr>
          <a:xfrm>
            <a:off x="6466802" y="2140947"/>
            <a:ext cx="1511300" cy="1460500"/>
            <a:chOff x="6466802" y="2140947"/>
            <a:chExt cx="1511300" cy="1460500"/>
          </a:xfrm>
        </p:grpSpPr>
        <p:sp>
          <p:nvSpPr>
            <p:cNvPr id="68" name="object 68"/>
            <p:cNvSpPr/>
            <p:nvPr/>
          </p:nvSpPr>
          <p:spPr>
            <a:xfrm>
              <a:off x="6476327" y="2150472"/>
              <a:ext cx="1492250" cy="1441450"/>
            </a:xfrm>
            <a:custGeom>
              <a:avLst/>
              <a:gdLst/>
              <a:ahLst/>
              <a:cxnLst/>
              <a:rect l="l" t="t" r="r" b="b"/>
              <a:pathLst>
                <a:path w="1492250" h="1441450">
                  <a:moveTo>
                    <a:pt x="418299" y="0"/>
                  </a:moveTo>
                  <a:lnTo>
                    <a:pt x="375688" y="10217"/>
                  </a:lnTo>
                  <a:lnTo>
                    <a:pt x="338994" y="36933"/>
                  </a:lnTo>
                  <a:lnTo>
                    <a:pt x="29959" y="373870"/>
                  </a:lnTo>
                  <a:lnTo>
                    <a:pt x="6505" y="412729"/>
                  </a:lnTo>
                  <a:lnTo>
                    <a:pt x="0" y="456062"/>
                  </a:lnTo>
                  <a:lnTo>
                    <a:pt x="10217" y="498672"/>
                  </a:lnTo>
                  <a:lnTo>
                    <a:pt x="36933" y="535365"/>
                  </a:lnTo>
                  <a:lnTo>
                    <a:pt x="991590" y="1410972"/>
                  </a:lnTo>
                  <a:lnTo>
                    <a:pt x="1030449" y="1434425"/>
                  </a:lnTo>
                  <a:lnTo>
                    <a:pt x="1073782" y="1440931"/>
                  </a:lnTo>
                  <a:lnTo>
                    <a:pt x="1116393" y="1430713"/>
                  </a:lnTo>
                  <a:lnTo>
                    <a:pt x="1153086" y="1403997"/>
                  </a:lnTo>
                  <a:lnTo>
                    <a:pt x="1462121" y="1067061"/>
                  </a:lnTo>
                  <a:lnTo>
                    <a:pt x="1485575" y="1028201"/>
                  </a:lnTo>
                  <a:lnTo>
                    <a:pt x="1492081" y="984869"/>
                  </a:lnTo>
                  <a:lnTo>
                    <a:pt x="1481863" y="942258"/>
                  </a:lnTo>
                  <a:lnTo>
                    <a:pt x="1455146" y="905565"/>
                  </a:lnTo>
                  <a:lnTo>
                    <a:pt x="500491" y="29959"/>
                  </a:lnTo>
                  <a:lnTo>
                    <a:pt x="461632" y="6505"/>
                  </a:lnTo>
                  <a:lnTo>
                    <a:pt x="418299" y="0"/>
                  </a:lnTo>
                  <a:close/>
                </a:path>
              </a:pathLst>
            </a:custGeom>
            <a:solidFill>
              <a:srgbClr val="156082"/>
            </a:solidFill>
          </p:spPr>
          <p:txBody>
            <a:bodyPr wrap="square" lIns="0" tIns="0" rIns="0" bIns="0" rtlCol="0"/>
            <a:lstStyle/>
            <a:p>
              <a:endParaRPr/>
            </a:p>
          </p:txBody>
        </p:sp>
        <p:sp>
          <p:nvSpPr>
            <p:cNvPr id="69" name="object 69"/>
            <p:cNvSpPr/>
            <p:nvPr/>
          </p:nvSpPr>
          <p:spPr>
            <a:xfrm>
              <a:off x="6476327" y="2150472"/>
              <a:ext cx="1492250" cy="1441450"/>
            </a:xfrm>
            <a:custGeom>
              <a:avLst/>
              <a:gdLst/>
              <a:ahLst/>
              <a:cxnLst/>
              <a:rect l="l" t="t" r="r" b="b"/>
              <a:pathLst>
                <a:path w="1492250" h="1441450">
                  <a:moveTo>
                    <a:pt x="338995" y="36934"/>
                  </a:moveTo>
                  <a:lnTo>
                    <a:pt x="375688" y="10217"/>
                  </a:lnTo>
                  <a:lnTo>
                    <a:pt x="418298" y="0"/>
                  </a:lnTo>
                  <a:lnTo>
                    <a:pt x="461631" y="6505"/>
                  </a:lnTo>
                  <a:lnTo>
                    <a:pt x="500491" y="29959"/>
                  </a:lnTo>
                  <a:lnTo>
                    <a:pt x="1455146" y="905564"/>
                  </a:lnTo>
                  <a:lnTo>
                    <a:pt x="1481863" y="942257"/>
                  </a:lnTo>
                  <a:lnTo>
                    <a:pt x="1492081" y="984868"/>
                  </a:lnTo>
                  <a:lnTo>
                    <a:pt x="1485575" y="1028201"/>
                  </a:lnTo>
                  <a:lnTo>
                    <a:pt x="1462122" y="1067061"/>
                  </a:lnTo>
                  <a:lnTo>
                    <a:pt x="1153086" y="1403996"/>
                  </a:lnTo>
                  <a:lnTo>
                    <a:pt x="1116393" y="1430713"/>
                  </a:lnTo>
                  <a:lnTo>
                    <a:pt x="1073782" y="1440931"/>
                  </a:lnTo>
                  <a:lnTo>
                    <a:pt x="1030449" y="1434425"/>
                  </a:lnTo>
                  <a:lnTo>
                    <a:pt x="991589" y="1410972"/>
                  </a:lnTo>
                  <a:lnTo>
                    <a:pt x="36934" y="535366"/>
                  </a:lnTo>
                  <a:lnTo>
                    <a:pt x="10217" y="498673"/>
                  </a:lnTo>
                  <a:lnTo>
                    <a:pt x="0" y="456062"/>
                  </a:lnTo>
                  <a:lnTo>
                    <a:pt x="6505" y="412729"/>
                  </a:lnTo>
                  <a:lnTo>
                    <a:pt x="29959" y="373869"/>
                  </a:lnTo>
                  <a:lnTo>
                    <a:pt x="338995" y="36934"/>
                  </a:lnTo>
                  <a:close/>
                </a:path>
              </a:pathLst>
            </a:custGeom>
            <a:ln w="19049">
              <a:solidFill>
                <a:srgbClr val="FFFFFF"/>
              </a:solidFill>
            </a:ln>
          </p:spPr>
          <p:txBody>
            <a:bodyPr wrap="square" lIns="0" tIns="0" rIns="0" bIns="0" rtlCol="0"/>
            <a:lstStyle/>
            <a:p>
              <a:endParaRPr/>
            </a:p>
          </p:txBody>
        </p:sp>
      </p:grpSp>
      <p:sp>
        <p:nvSpPr>
          <p:cNvPr id="70" name="object 70"/>
          <p:cNvSpPr txBox="1"/>
          <p:nvPr/>
        </p:nvSpPr>
        <p:spPr>
          <a:xfrm rot="2520000">
            <a:off x="6673522" y="2709897"/>
            <a:ext cx="1069243" cy="355600"/>
          </a:xfrm>
          <a:prstGeom prst="rect">
            <a:avLst/>
          </a:prstGeom>
        </p:spPr>
        <p:txBody>
          <a:bodyPr vert="horz" wrap="square" lIns="0" tIns="0" rIns="0" bIns="0" rtlCol="0">
            <a:spAutoFit/>
          </a:bodyPr>
          <a:lstStyle/>
          <a:p>
            <a:pPr>
              <a:lnSpc>
                <a:spcPts val="2730"/>
              </a:lnSpc>
            </a:pPr>
            <a:r>
              <a:rPr sz="2800" spc="165" dirty="0">
                <a:solidFill>
                  <a:srgbClr val="FFFFFF"/>
                </a:solidFill>
                <a:latin typeface="Calibri"/>
                <a:cs typeface="Calibri"/>
              </a:rPr>
              <a:t>THC-</a:t>
            </a:r>
            <a:r>
              <a:rPr sz="2800" spc="100" dirty="0">
                <a:solidFill>
                  <a:srgbClr val="FFFFFF"/>
                </a:solidFill>
                <a:latin typeface="Calibri"/>
                <a:cs typeface="Calibri"/>
              </a:rPr>
              <a:t>B</a:t>
            </a:r>
            <a:endParaRPr sz="2800">
              <a:latin typeface="Calibri"/>
              <a:cs typeface="Calibri"/>
            </a:endParaRPr>
          </a:p>
        </p:txBody>
      </p:sp>
      <p:grpSp>
        <p:nvGrpSpPr>
          <p:cNvPr id="71" name="object 71"/>
          <p:cNvGrpSpPr/>
          <p:nvPr/>
        </p:nvGrpSpPr>
        <p:grpSpPr>
          <a:xfrm>
            <a:off x="9465493" y="5545639"/>
            <a:ext cx="1470025" cy="1322070"/>
            <a:chOff x="9465493" y="5545639"/>
            <a:chExt cx="1470025" cy="1322070"/>
          </a:xfrm>
        </p:grpSpPr>
        <p:sp>
          <p:nvSpPr>
            <p:cNvPr id="72" name="object 72"/>
            <p:cNvSpPr/>
            <p:nvPr/>
          </p:nvSpPr>
          <p:spPr>
            <a:xfrm>
              <a:off x="9475017" y="5555164"/>
              <a:ext cx="1450975" cy="1303020"/>
            </a:xfrm>
            <a:custGeom>
              <a:avLst/>
              <a:gdLst/>
              <a:ahLst/>
              <a:cxnLst/>
              <a:rect l="l" t="t" r="r" b="b"/>
              <a:pathLst>
                <a:path w="1450975" h="1303020">
                  <a:moveTo>
                    <a:pt x="449834" y="0"/>
                  </a:moveTo>
                  <a:lnTo>
                    <a:pt x="406602" y="7145"/>
                  </a:lnTo>
                  <a:lnTo>
                    <a:pt x="368093" y="31170"/>
                  </a:lnTo>
                  <a:lnTo>
                    <a:pt x="35760" y="345148"/>
                  </a:lnTo>
                  <a:lnTo>
                    <a:pt x="9587" y="382231"/>
                  </a:lnTo>
                  <a:lnTo>
                    <a:pt x="0" y="424988"/>
                  </a:lnTo>
                  <a:lnTo>
                    <a:pt x="7145" y="468220"/>
                  </a:lnTo>
                  <a:lnTo>
                    <a:pt x="31170" y="506730"/>
                  </a:lnTo>
                  <a:lnTo>
                    <a:pt x="783303" y="1302835"/>
                  </a:lnTo>
                  <a:lnTo>
                    <a:pt x="1241240" y="1302835"/>
                  </a:lnTo>
                  <a:lnTo>
                    <a:pt x="1414696" y="1138960"/>
                  </a:lnTo>
                  <a:lnTo>
                    <a:pt x="1440868" y="1101876"/>
                  </a:lnTo>
                  <a:lnTo>
                    <a:pt x="1450455" y="1059119"/>
                  </a:lnTo>
                  <a:lnTo>
                    <a:pt x="1443310" y="1015887"/>
                  </a:lnTo>
                  <a:lnTo>
                    <a:pt x="1419285" y="977378"/>
                  </a:lnTo>
                  <a:lnTo>
                    <a:pt x="529675" y="35759"/>
                  </a:lnTo>
                  <a:lnTo>
                    <a:pt x="492591" y="9587"/>
                  </a:lnTo>
                  <a:lnTo>
                    <a:pt x="449834" y="0"/>
                  </a:lnTo>
                  <a:close/>
                </a:path>
              </a:pathLst>
            </a:custGeom>
            <a:solidFill>
              <a:srgbClr val="156082"/>
            </a:solidFill>
          </p:spPr>
          <p:txBody>
            <a:bodyPr wrap="square" lIns="0" tIns="0" rIns="0" bIns="0" rtlCol="0"/>
            <a:lstStyle/>
            <a:p>
              <a:endParaRPr/>
            </a:p>
          </p:txBody>
        </p:sp>
        <p:sp>
          <p:nvSpPr>
            <p:cNvPr id="73" name="object 73"/>
            <p:cNvSpPr/>
            <p:nvPr/>
          </p:nvSpPr>
          <p:spPr>
            <a:xfrm>
              <a:off x="9475018" y="5555164"/>
              <a:ext cx="1450975" cy="1303020"/>
            </a:xfrm>
            <a:custGeom>
              <a:avLst/>
              <a:gdLst/>
              <a:ahLst/>
              <a:cxnLst/>
              <a:rect l="l" t="t" r="r" b="b"/>
              <a:pathLst>
                <a:path w="1450975" h="1303020">
                  <a:moveTo>
                    <a:pt x="368093" y="31170"/>
                  </a:moveTo>
                  <a:lnTo>
                    <a:pt x="406602" y="7145"/>
                  </a:lnTo>
                  <a:lnTo>
                    <a:pt x="449835" y="0"/>
                  </a:lnTo>
                  <a:lnTo>
                    <a:pt x="492591" y="9587"/>
                  </a:lnTo>
                  <a:lnTo>
                    <a:pt x="529675" y="35759"/>
                  </a:lnTo>
                  <a:lnTo>
                    <a:pt x="1419285" y="977378"/>
                  </a:lnTo>
                  <a:lnTo>
                    <a:pt x="1443310" y="1015887"/>
                  </a:lnTo>
                  <a:lnTo>
                    <a:pt x="1450455" y="1059119"/>
                  </a:lnTo>
                  <a:lnTo>
                    <a:pt x="1440868" y="1101876"/>
                  </a:lnTo>
                  <a:lnTo>
                    <a:pt x="1414696" y="1138960"/>
                  </a:lnTo>
                  <a:lnTo>
                    <a:pt x="1241239" y="1302836"/>
                  </a:lnTo>
                </a:path>
                <a:path w="1450975" h="1303020">
                  <a:moveTo>
                    <a:pt x="783303" y="1302836"/>
                  </a:moveTo>
                  <a:lnTo>
                    <a:pt x="31170" y="506730"/>
                  </a:lnTo>
                  <a:lnTo>
                    <a:pt x="7145" y="468221"/>
                  </a:lnTo>
                  <a:lnTo>
                    <a:pt x="0" y="424988"/>
                  </a:lnTo>
                  <a:lnTo>
                    <a:pt x="9587" y="382232"/>
                  </a:lnTo>
                  <a:lnTo>
                    <a:pt x="35759" y="345148"/>
                  </a:lnTo>
                  <a:lnTo>
                    <a:pt x="368093" y="31170"/>
                  </a:lnTo>
                </a:path>
              </a:pathLst>
            </a:custGeom>
            <a:ln w="19049">
              <a:solidFill>
                <a:srgbClr val="FFFFFF"/>
              </a:solidFill>
            </a:ln>
          </p:spPr>
          <p:txBody>
            <a:bodyPr wrap="square" lIns="0" tIns="0" rIns="0" bIns="0" rtlCol="0"/>
            <a:lstStyle/>
            <a:p>
              <a:endParaRPr/>
            </a:p>
          </p:txBody>
        </p:sp>
      </p:grpSp>
      <p:sp>
        <p:nvSpPr>
          <p:cNvPr id="74" name="object 74"/>
          <p:cNvSpPr txBox="1"/>
          <p:nvPr/>
        </p:nvSpPr>
        <p:spPr>
          <a:xfrm rot="2760000">
            <a:off x="9796080" y="6136070"/>
            <a:ext cx="777588" cy="355600"/>
          </a:xfrm>
          <a:prstGeom prst="rect">
            <a:avLst/>
          </a:prstGeom>
        </p:spPr>
        <p:txBody>
          <a:bodyPr vert="horz" wrap="square" lIns="0" tIns="0" rIns="0" bIns="0" rtlCol="0">
            <a:spAutoFit/>
          </a:bodyPr>
          <a:lstStyle/>
          <a:p>
            <a:pPr>
              <a:lnSpc>
                <a:spcPts val="2720"/>
              </a:lnSpc>
            </a:pPr>
            <a:r>
              <a:rPr sz="2800" spc="195" dirty="0">
                <a:solidFill>
                  <a:srgbClr val="FFFFFF"/>
                </a:solidFill>
                <a:latin typeface="Calibri"/>
                <a:cs typeface="Calibri"/>
              </a:rPr>
              <a:t>HXC</a:t>
            </a:r>
            <a:endParaRPr sz="2800">
              <a:latin typeface="Calibri"/>
              <a:cs typeface="Calibri"/>
            </a:endParaRPr>
          </a:p>
        </p:txBody>
      </p:sp>
      <p:grpSp>
        <p:nvGrpSpPr>
          <p:cNvPr id="75" name="object 75"/>
          <p:cNvGrpSpPr/>
          <p:nvPr/>
        </p:nvGrpSpPr>
        <p:grpSpPr>
          <a:xfrm>
            <a:off x="8544789" y="2762821"/>
            <a:ext cx="1010285" cy="864869"/>
            <a:chOff x="8544789" y="2762821"/>
            <a:chExt cx="1010285" cy="864869"/>
          </a:xfrm>
        </p:grpSpPr>
        <p:sp>
          <p:nvSpPr>
            <p:cNvPr id="76" name="object 76"/>
            <p:cNvSpPr/>
            <p:nvPr/>
          </p:nvSpPr>
          <p:spPr>
            <a:xfrm>
              <a:off x="8554314" y="2772346"/>
              <a:ext cx="991235" cy="845819"/>
            </a:xfrm>
            <a:custGeom>
              <a:avLst/>
              <a:gdLst/>
              <a:ahLst/>
              <a:cxnLst/>
              <a:rect l="l" t="t" r="r" b="b"/>
              <a:pathLst>
                <a:path w="991234" h="845820">
                  <a:moveTo>
                    <a:pt x="221302" y="0"/>
                  </a:moveTo>
                  <a:lnTo>
                    <a:pt x="179734" y="13861"/>
                  </a:lnTo>
                  <a:lnTo>
                    <a:pt x="146396" y="42298"/>
                  </a:lnTo>
                  <a:lnTo>
                    <a:pt x="125817" y="82754"/>
                  </a:lnTo>
                  <a:lnTo>
                    <a:pt x="3271" y="523219"/>
                  </a:lnTo>
                  <a:lnTo>
                    <a:pt x="0" y="568490"/>
                  </a:lnTo>
                  <a:lnTo>
                    <a:pt x="13861" y="610059"/>
                  </a:lnTo>
                  <a:lnTo>
                    <a:pt x="42298" y="643397"/>
                  </a:lnTo>
                  <a:lnTo>
                    <a:pt x="82754" y="663977"/>
                  </a:lnTo>
                  <a:lnTo>
                    <a:pt x="724072" y="842403"/>
                  </a:lnTo>
                  <a:lnTo>
                    <a:pt x="769344" y="845675"/>
                  </a:lnTo>
                  <a:lnTo>
                    <a:pt x="810912" y="831813"/>
                  </a:lnTo>
                  <a:lnTo>
                    <a:pt x="844250" y="803376"/>
                  </a:lnTo>
                  <a:lnTo>
                    <a:pt x="864829" y="762920"/>
                  </a:lnTo>
                  <a:lnTo>
                    <a:pt x="987375" y="322455"/>
                  </a:lnTo>
                  <a:lnTo>
                    <a:pt x="990646" y="277184"/>
                  </a:lnTo>
                  <a:lnTo>
                    <a:pt x="976785" y="235614"/>
                  </a:lnTo>
                  <a:lnTo>
                    <a:pt x="948348" y="202276"/>
                  </a:lnTo>
                  <a:lnTo>
                    <a:pt x="907892" y="181697"/>
                  </a:lnTo>
                  <a:lnTo>
                    <a:pt x="266574" y="3271"/>
                  </a:lnTo>
                  <a:lnTo>
                    <a:pt x="221302" y="0"/>
                  </a:lnTo>
                  <a:close/>
                </a:path>
              </a:pathLst>
            </a:custGeom>
            <a:solidFill>
              <a:srgbClr val="156082"/>
            </a:solidFill>
          </p:spPr>
          <p:txBody>
            <a:bodyPr wrap="square" lIns="0" tIns="0" rIns="0" bIns="0" rtlCol="0"/>
            <a:lstStyle/>
            <a:p>
              <a:endParaRPr/>
            </a:p>
          </p:txBody>
        </p:sp>
        <p:sp>
          <p:nvSpPr>
            <p:cNvPr id="77" name="object 77"/>
            <p:cNvSpPr/>
            <p:nvPr/>
          </p:nvSpPr>
          <p:spPr>
            <a:xfrm>
              <a:off x="8554314" y="2772346"/>
              <a:ext cx="991235" cy="845819"/>
            </a:xfrm>
            <a:custGeom>
              <a:avLst/>
              <a:gdLst/>
              <a:ahLst/>
              <a:cxnLst/>
              <a:rect l="l" t="t" r="r" b="b"/>
              <a:pathLst>
                <a:path w="991234" h="845820">
                  <a:moveTo>
                    <a:pt x="125816" y="82754"/>
                  </a:moveTo>
                  <a:lnTo>
                    <a:pt x="146396" y="42298"/>
                  </a:lnTo>
                  <a:lnTo>
                    <a:pt x="179734" y="13861"/>
                  </a:lnTo>
                  <a:lnTo>
                    <a:pt x="221302" y="0"/>
                  </a:lnTo>
                  <a:lnTo>
                    <a:pt x="266574" y="3271"/>
                  </a:lnTo>
                  <a:lnTo>
                    <a:pt x="907892" y="181697"/>
                  </a:lnTo>
                  <a:lnTo>
                    <a:pt x="948348" y="202276"/>
                  </a:lnTo>
                  <a:lnTo>
                    <a:pt x="976785" y="235614"/>
                  </a:lnTo>
                  <a:lnTo>
                    <a:pt x="990646" y="277183"/>
                  </a:lnTo>
                  <a:lnTo>
                    <a:pt x="987374" y="322454"/>
                  </a:lnTo>
                  <a:lnTo>
                    <a:pt x="864829" y="762920"/>
                  </a:lnTo>
                  <a:lnTo>
                    <a:pt x="844250" y="803376"/>
                  </a:lnTo>
                  <a:lnTo>
                    <a:pt x="810912" y="831813"/>
                  </a:lnTo>
                  <a:lnTo>
                    <a:pt x="769343" y="845674"/>
                  </a:lnTo>
                  <a:lnTo>
                    <a:pt x="724072" y="842403"/>
                  </a:lnTo>
                  <a:lnTo>
                    <a:pt x="82754" y="663977"/>
                  </a:lnTo>
                  <a:lnTo>
                    <a:pt x="42298" y="643397"/>
                  </a:lnTo>
                  <a:lnTo>
                    <a:pt x="13861" y="610059"/>
                  </a:lnTo>
                  <a:lnTo>
                    <a:pt x="0" y="568491"/>
                  </a:lnTo>
                  <a:lnTo>
                    <a:pt x="3271" y="523219"/>
                  </a:lnTo>
                  <a:lnTo>
                    <a:pt x="125816" y="82754"/>
                  </a:lnTo>
                  <a:close/>
                </a:path>
              </a:pathLst>
            </a:custGeom>
            <a:ln w="19049">
              <a:solidFill>
                <a:srgbClr val="FFFFFF"/>
              </a:solidFill>
            </a:ln>
          </p:spPr>
          <p:txBody>
            <a:bodyPr wrap="square" lIns="0" tIns="0" rIns="0" bIns="0" rtlCol="0"/>
            <a:lstStyle/>
            <a:p>
              <a:endParaRPr/>
            </a:p>
          </p:txBody>
        </p:sp>
      </p:grpSp>
      <p:sp>
        <p:nvSpPr>
          <p:cNvPr id="78" name="object 78"/>
          <p:cNvSpPr txBox="1"/>
          <p:nvPr/>
        </p:nvSpPr>
        <p:spPr>
          <a:xfrm rot="900000">
            <a:off x="8672027" y="3029852"/>
            <a:ext cx="692614" cy="355600"/>
          </a:xfrm>
          <a:prstGeom prst="rect">
            <a:avLst/>
          </a:prstGeom>
        </p:spPr>
        <p:txBody>
          <a:bodyPr vert="horz" wrap="square" lIns="0" tIns="0" rIns="0" bIns="0" rtlCol="0">
            <a:spAutoFit/>
          </a:bodyPr>
          <a:lstStyle/>
          <a:p>
            <a:pPr>
              <a:lnSpc>
                <a:spcPts val="2705"/>
              </a:lnSpc>
            </a:pPr>
            <a:r>
              <a:rPr sz="2800" spc="-25" dirty="0">
                <a:solidFill>
                  <a:srgbClr val="FFFFFF"/>
                </a:solidFill>
                <a:latin typeface="Calibri"/>
                <a:cs typeface="Calibri"/>
              </a:rPr>
              <a:t>Δ11</a:t>
            </a:r>
            <a:endParaRPr sz="2800">
              <a:latin typeface="Calibri"/>
              <a:cs typeface="Calibri"/>
            </a:endParaRPr>
          </a:p>
        </p:txBody>
      </p:sp>
      <p:grpSp>
        <p:nvGrpSpPr>
          <p:cNvPr id="79" name="object 79"/>
          <p:cNvGrpSpPr/>
          <p:nvPr/>
        </p:nvGrpSpPr>
        <p:grpSpPr>
          <a:xfrm>
            <a:off x="6788499" y="4403867"/>
            <a:ext cx="1296670" cy="1594485"/>
            <a:chOff x="6788499" y="4403867"/>
            <a:chExt cx="1296670" cy="1594485"/>
          </a:xfrm>
        </p:grpSpPr>
        <p:sp>
          <p:nvSpPr>
            <p:cNvPr id="80" name="object 80"/>
            <p:cNvSpPr/>
            <p:nvPr/>
          </p:nvSpPr>
          <p:spPr>
            <a:xfrm>
              <a:off x="6798024" y="4413392"/>
              <a:ext cx="1277620" cy="1575435"/>
            </a:xfrm>
            <a:custGeom>
              <a:avLst/>
              <a:gdLst/>
              <a:ahLst/>
              <a:cxnLst/>
              <a:rect l="l" t="t" r="r" b="b"/>
              <a:pathLst>
                <a:path w="1277620" h="1575435">
                  <a:moveTo>
                    <a:pt x="492492" y="0"/>
                  </a:moveTo>
                  <a:lnTo>
                    <a:pt x="449583" y="14800"/>
                  </a:lnTo>
                  <a:lnTo>
                    <a:pt x="55425" y="246462"/>
                  </a:lnTo>
                  <a:lnTo>
                    <a:pt x="21619" y="276749"/>
                  </a:lnTo>
                  <a:lnTo>
                    <a:pt x="2708" y="316277"/>
                  </a:lnTo>
                  <a:lnTo>
                    <a:pt x="0" y="360012"/>
                  </a:lnTo>
                  <a:lnTo>
                    <a:pt x="14800" y="402921"/>
                  </a:lnTo>
                  <a:lnTo>
                    <a:pt x="671180" y="1519709"/>
                  </a:lnTo>
                  <a:lnTo>
                    <a:pt x="701468" y="1553515"/>
                  </a:lnTo>
                  <a:lnTo>
                    <a:pt x="740996" y="1572425"/>
                  </a:lnTo>
                  <a:lnTo>
                    <a:pt x="784731" y="1575134"/>
                  </a:lnTo>
                  <a:lnTo>
                    <a:pt x="827639" y="1560334"/>
                  </a:lnTo>
                  <a:lnTo>
                    <a:pt x="1221798" y="1328672"/>
                  </a:lnTo>
                  <a:lnTo>
                    <a:pt x="1255603" y="1298384"/>
                  </a:lnTo>
                  <a:lnTo>
                    <a:pt x="1274514" y="1258856"/>
                  </a:lnTo>
                  <a:lnTo>
                    <a:pt x="1277222" y="1215121"/>
                  </a:lnTo>
                  <a:lnTo>
                    <a:pt x="1262422" y="1172213"/>
                  </a:lnTo>
                  <a:lnTo>
                    <a:pt x="606042" y="55425"/>
                  </a:lnTo>
                  <a:lnTo>
                    <a:pt x="575754" y="21619"/>
                  </a:lnTo>
                  <a:lnTo>
                    <a:pt x="536226" y="2708"/>
                  </a:lnTo>
                  <a:lnTo>
                    <a:pt x="492492" y="0"/>
                  </a:lnTo>
                  <a:close/>
                </a:path>
              </a:pathLst>
            </a:custGeom>
            <a:solidFill>
              <a:srgbClr val="156082"/>
            </a:solidFill>
          </p:spPr>
          <p:txBody>
            <a:bodyPr wrap="square" lIns="0" tIns="0" rIns="0" bIns="0" rtlCol="0"/>
            <a:lstStyle/>
            <a:p>
              <a:endParaRPr/>
            </a:p>
          </p:txBody>
        </p:sp>
        <p:sp>
          <p:nvSpPr>
            <p:cNvPr id="81" name="object 81"/>
            <p:cNvSpPr/>
            <p:nvPr/>
          </p:nvSpPr>
          <p:spPr>
            <a:xfrm>
              <a:off x="6798024" y="4413392"/>
              <a:ext cx="1277620" cy="1575435"/>
            </a:xfrm>
            <a:custGeom>
              <a:avLst/>
              <a:gdLst/>
              <a:ahLst/>
              <a:cxnLst/>
              <a:rect l="l" t="t" r="r" b="b"/>
              <a:pathLst>
                <a:path w="1277620" h="1575435">
                  <a:moveTo>
                    <a:pt x="449583" y="14800"/>
                  </a:moveTo>
                  <a:lnTo>
                    <a:pt x="492492" y="0"/>
                  </a:lnTo>
                  <a:lnTo>
                    <a:pt x="536226" y="2708"/>
                  </a:lnTo>
                  <a:lnTo>
                    <a:pt x="575754" y="21619"/>
                  </a:lnTo>
                  <a:lnTo>
                    <a:pt x="606042" y="55424"/>
                  </a:lnTo>
                  <a:lnTo>
                    <a:pt x="1262422" y="1172213"/>
                  </a:lnTo>
                  <a:lnTo>
                    <a:pt x="1277222" y="1215121"/>
                  </a:lnTo>
                  <a:lnTo>
                    <a:pt x="1274513" y="1258856"/>
                  </a:lnTo>
                  <a:lnTo>
                    <a:pt x="1255603" y="1298384"/>
                  </a:lnTo>
                  <a:lnTo>
                    <a:pt x="1221797" y="1328672"/>
                  </a:lnTo>
                  <a:lnTo>
                    <a:pt x="827639" y="1560334"/>
                  </a:lnTo>
                  <a:lnTo>
                    <a:pt x="784730" y="1575134"/>
                  </a:lnTo>
                  <a:lnTo>
                    <a:pt x="740995" y="1572425"/>
                  </a:lnTo>
                  <a:lnTo>
                    <a:pt x="701467" y="1553515"/>
                  </a:lnTo>
                  <a:lnTo>
                    <a:pt x="671180" y="1519709"/>
                  </a:lnTo>
                  <a:lnTo>
                    <a:pt x="14799" y="402921"/>
                  </a:lnTo>
                  <a:lnTo>
                    <a:pt x="0" y="360012"/>
                  </a:lnTo>
                  <a:lnTo>
                    <a:pt x="2708" y="316278"/>
                  </a:lnTo>
                  <a:lnTo>
                    <a:pt x="21619" y="276750"/>
                  </a:lnTo>
                  <a:lnTo>
                    <a:pt x="55425" y="246462"/>
                  </a:lnTo>
                  <a:lnTo>
                    <a:pt x="449583" y="14800"/>
                  </a:lnTo>
                  <a:close/>
                </a:path>
              </a:pathLst>
            </a:custGeom>
            <a:ln w="19049">
              <a:solidFill>
                <a:srgbClr val="FFFFFF"/>
              </a:solidFill>
            </a:ln>
          </p:spPr>
          <p:txBody>
            <a:bodyPr wrap="square" lIns="0" tIns="0" rIns="0" bIns="0" rtlCol="0"/>
            <a:lstStyle/>
            <a:p>
              <a:endParaRPr/>
            </a:p>
          </p:txBody>
        </p:sp>
      </p:grpSp>
      <p:sp>
        <p:nvSpPr>
          <p:cNvPr id="82" name="object 82"/>
          <p:cNvSpPr txBox="1"/>
          <p:nvPr/>
        </p:nvSpPr>
        <p:spPr>
          <a:xfrm rot="3540000">
            <a:off x="7023083" y="5035661"/>
            <a:ext cx="790605" cy="355600"/>
          </a:xfrm>
          <a:prstGeom prst="rect">
            <a:avLst/>
          </a:prstGeom>
        </p:spPr>
        <p:txBody>
          <a:bodyPr vert="horz" wrap="square" lIns="0" tIns="0" rIns="0" bIns="0" rtlCol="0">
            <a:spAutoFit/>
          </a:bodyPr>
          <a:lstStyle/>
          <a:p>
            <a:pPr>
              <a:lnSpc>
                <a:spcPts val="2720"/>
              </a:lnSpc>
            </a:pPr>
            <a:r>
              <a:rPr sz="2800" spc="235" dirty="0">
                <a:solidFill>
                  <a:srgbClr val="FFFFFF"/>
                </a:solidFill>
                <a:latin typeface="Calibri"/>
                <a:cs typeface="Calibri"/>
              </a:rPr>
              <a:t>PHC</a:t>
            </a:r>
            <a:endParaRPr sz="2800">
              <a:latin typeface="Calibri"/>
              <a:cs typeface="Calibri"/>
            </a:endParaRPr>
          </a:p>
        </p:txBody>
      </p:sp>
      <p:grpSp>
        <p:nvGrpSpPr>
          <p:cNvPr id="83" name="object 83"/>
          <p:cNvGrpSpPr/>
          <p:nvPr/>
        </p:nvGrpSpPr>
        <p:grpSpPr>
          <a:xfrm>
            <a:off x="8599399" y="4829617"/>
            <a:ext cx="942975" cy="1033144"/>
            <a:chOff x="8599399" y="4829617"/>
            <a:chExt cx="942975" cy="1033144"/>
          </a:xfrm>
        </p:grpSpPr>
        <p:sp>
          <p:nvSpPr>
            <p:cNvPr id="84" name="object 84"/>
            <p:cNvSpPr/>
            <p:nvPr/>
          </p:nvSpPr>
          <p:spPr>
            <a:xfrm>
              <a:off x="8608924" y="4839142"/>
              <a:ext cx="923925" cy="1014094"/>
            </a:xfrm>
            <a:custGeom>
              <a:avLst/>
              <a:gdLst/>
              <a:ahLst/>
              <a:cxnLst/>
              <a:rect l="l" t="t" r="r" b="b"/>
              <a:pathLst>
                <a:path w="923925" h="1014095">
                  <a:moveTo>
                    <a:pt x="519640" y="0"/>
                  </a:moveTo>
                  <a:lnTo>
                    <a:pt x="475687" y="11330"/>
                  </a:lnTo>
                  <a:lnTo>
                    <a:pt x="64306" y="210811"/>
                  </a:lnTo>
                  <a:lnTo>
                    <a:pt x="28192" y="238306"/>
                  </a:lnTo>
                  <a:lnTo>
                    <a:pt x="6188" y="276200"/>
                  </a:lnTo>
                  <a:lnTo>
                    <a:pt x="0" y="319580"/>
                  </a:lnTo>
                  <a:lnTo>
                    <a:pt x="11330" y="363532"/>
                  </a:lnTo>
                  <a:lnTo>
                    <a:pt x="295478" y="949516"/>
                  </a:lnTo>
                  <a:lnTo>
                    <a:pt x="322972" y="985630"/>
                  </a:lnTo>
                  <a:lnTo>
                    <a:pt x="360866" y="1007633"/>
                  </a:lnTo>
                  <a:lnTo>
                    <a:pt x="404246" y="1013822"/>
                  </a:lnTo>
                  <a:lnTo>
                    <a:pt x="448198" y="1002492"/>
                  </a:lnTo>
                  <a:lnTo>
                    <a:pt x="859579" y="803010"/>
                  </a:lnTo>
                  <a:lnTo>
                    <a:pt x="895694" y="775515"/>
                  </a:lnTo>
                  <a:lnTo>
                    <a:pt x="917697" y="737621"/>
                  </a:lnTo>
                  <a:lnTo>
                    <a:pt x="923886" y="694242"/>
                  </a:lnTo>
                  <a:lnTo>
                    <a:pt x="912556" y="650290"/>
                  </a:lnTo>
                  <a:lnTo>
                    <a:pt x="628407" y="64305"/>
                  </a:lnTo>
                  <a:lnTo>
                    <a:pt x="600913" y="28192"/>
                  </a:lnTo>
                  <a:lnTo>
                    <a:pt x="563019" y="6188"/>
                  </a:lnTo>
                  <a:lnTo>
                    <a:pt x="519640" y="0"/>
                  </a:lnTo>
                  <a:close/>
                </a:path>
              </a:pathLst>
            </a:custGeom>
            <a:solidFill>
              <a:srgbClr val="156082"/>
            </a:solidFill>
          </p:spPr>
          <p:txBody>
            <a:bodyPr wrap="square" lIns="0" tIns="0" rIns="0" bIns="0" rtlCol="0"/>
            <a:lstStyle/>
            <a:p>
              <a:endParaRPr/>
            </a:p>
          </p:txBody>
        </p:sp>
        <p:sp>
          <p:nvSpPr>
            <p:cNvPr id="85" name="object 85"/>
            <p:cNvSpPr/>
            <p:nvPr/>
          </p:nvSpPr>
          <p:spPr>
            <a:xfrm>
              <a:off x="8608924" y="4839142"/>
              <a:ext cx="923925" cy="1014094"/>
            </a:xfrm>
            <a:custGeom>
              <a:avLst/>
              <a:gdLst/>
              <a:ahLst/>
              <a:cxnLst/>
              <a:rect l="l" t="t" r="r" b="b"/>
              <a:pathLst>
                <a:path w="923925" h="1014095">
                  <a:moveTo>
                    <a:pt x="475687" y="11330"/>
                  </a:moveTo>
                  <a:lnTo>
                    <a:pt x="519640" y="0"/>
                  </a:lnTo>
                  <a:lnTo>
                    <a:pt x="563019" y="6188"/>
                  </a:lnTo>
                  <a:lnTo>
                    <a:pt x="600913" y="28192"/>
                  </a:lnTo>
                  <a:lnTo>
                    <a:pt x="628408" y="64306"/>
                  </a:lnTo>
                  <a:lnTo>
                    <a:pt x="912556" y="650290"/>
                  </a:lnTo>
                  <a:lnTo>
                    <a:pt x="923886" y="694242"/>
                  </a:lnTo>
                  <a:lnTo>
                    <a:pt x="917697" y="737621"/>
                  </a:lnTo>
                  <a:lnTo>
                    <a:pt x="895693" y="775515"/>
                  </a:lnTo>
                  <a:lnTo>
                    <a:pt x="859579" y="803010"/>
                  </a:lnTo>
                  <a:lnTo>
                    <a:pt x="448198" y="1002492"/>
                  </a:lnTo>
                  <a:lnTo>
                    <a:pt x="404246" y="1013822"/>
                  </a:lnTo>
                  <a:lnTo>
                    <a:pt x="360866" y="1007633"/>
                  </a:lnTo>
                  <a:lnTo>
                    <a:pt x="322973" y="985630"/>
                  </a:lnTo>
                  <a:lnTo>
                    <a:pt x="295478" y="949516"/>
                  </a:lnTo>
                  <a:lnTo>
                    <a:pt x="11330" y="363532"/>
                  </a:lnTo>
                  <a:lnTo>
                    <a:pt x="0" y="319580"/>
                  </a:lnTo>
                  <a:lnTo>
                    <a:pt x="6188" y="276200"/>
                  </a:lnTo>
                  <a:lnTo>
                    <a:pt x="28192" y="238306"/>
                  </a:lnTo>
                  <a:lnTo>
                    <a:pt x="64306" y="210812"/>
                  </a:lnTo>
                  <a:lnTo>
                    <a:pt x="475687" y="11330"/>
                  </a:lnTo>
                  <a:close/>
                </a:path>
              </a:pathLst>
            </a:custGeom>
            <a:ln w="19049">
              <a:solidFill>
                <a:srgbClr val="FFFFFF"/>
              </a:solidFill>
            </a:ln>
          </p:spPr>
          <p:txBody>
            <a:bodyPr wrap="square" lIns="0" tIns="0" rIns="0" bIns="0" rtlCol="0"/>
            <a:lstStyle/>
            <a:p>
              <a:endParaRPr/>
            </a:p>
          </p:txBody>
        </p:sp>
      </p:grpSp>
      <p:sp>
        <p:nvSpPr>
          <p:cNvPr id="86" name="object 86"/>
          <p:cNvSpPr txBox="1"/>
          <p:nvPr/>
        </p:nvSpPr>
        <p:spPr>
          <a:xfrm rot="3840000">
            <a:off x="8724660" y="5040846"/>
            <a:ext cx="592295" cy="405765"/>
          </a:xfrm>
          <a:prstGeom prst="rect">
            <a:avLst/>
          </a:prstGeom>
        </p:spPr>
        <p:txBody>
          <a:bodyPr vert="horz" wrap="square" lIns="0" tIns="0" rIns="0" bIns="0" rtlCol="0">
            <a:spAutoFit/>
          </a:bodyPr>
          <a:lstStyle/>
          <a:p>
            <a:pPr>
              <a:lnSpc>
                <a:spcPts val="3195"/>
              </a:lnSpc>
            </a:pPr>
            <a:r>
              <a:rPr sz="2800" spc="30" dirty="0">
                <a:solidFill>
                  <a:srgbClr val="FFFFFF"/>
                </a:solidFill>
                <a:latin typeface="Calibri"/>
                <a:cs typeface="Calibri"/>
              </a:rPr>
              <a:t>Δ9</a:t>
            </a:r>
            <a:endParaRPr sz="2800">
              <a:latin typeface="Calibri"/>
              <a:cs typeface="Calibri"/>
            </a:endParaRPr>
          </a:p>
        </p:txBody>
      </p:sp>
      <p:sp>
        <p:nvSpPr>
          <p:cNvPr id="87" name="object 87"/>
          <p:cNvSpPr txBox="1"/>
          <p:nvPr/>
        </p:nvSpPr>
        <p:spPr>
          <a:xfrm rot="3840000">
            <a:off x="8938078" y="5356120"/>
            <a:ext cx="341016" cy="289560"/>
          </a:xfrm>
          <a:prstGeom prst="rect">
            <a:avLst/>
          </a:prstGeom>
        </p:spPr>
        <p:txBody>
          <a:bodyPr vert="horz" wrap="square" lIns="0" tIns="0" rIns="0" bIns="0" rtlCol="0">
            <a:spAutoFit/>
          </a:bodyPr>
          <a:lstStyle/>
          <a:p>
            <a:pPr>
              <a:lnSpc>
                <a:spcPts val="2280"/>
              </a:lnSpc>
            </a:pPr>
            <a:r>
              <a:rPr sz="2000" dirty="0">
                <a:solidFill>
                  <a:srgbClr val="FFFFFF"/>
                </a:solidFill>
                <a:latin typeface="Calibri"/>
                <a:cs typeface="Calibri"/>
              </a:rPr>
              <a:t>o</a:t>
            </a:r>
            <a:endParaRPr sz="2000">
              <a:latin typeface="Calibri"/>
              <a:cs typeface="Calibri"/>
            </a:endParaRPr>
          </a:p>
        </p:txBody>
      </p:sp>
      <p:grpSp>
        <p:nvGrpSpPr>
          <p:cNvPr id="88" name="object 88"/>
          <p:cNvGrpSpPr/>
          <p:nvPr/>
        </p:nvGrpSpPr>
        <p:grpSpPr>
          <a:xfrm>
            <a:off x="7962603" y="5583990"/>
            <a:ext cx="1470025" cy="1283970"/>
            <a:chOff x="7962603" y="5583990"/>
            <a:chExt cx="1470025" cy="1283970"/>
          </a:xfrm>
        </p:grpSpPr>
        <p:sp>
          <p:nvSpPr>
            <p:cNvPr id="89" name="object 89"/>
            <p:cNvSpPr/>
            <p:nvPr/>
          </p:nvSpPr>
          <p:spPr>
            <a:xfrm>
              <a:off x="7972127" y="5593515"/>
              <a:ext cx="1450975" cy="1264920"/>
            </a:xfrm>
            <a:custGeom>
              <a:avLst/>
              <a:gdLst/>
              <a:ahLst/>
              <a:cxnLst/>
              <a:rect l="l" t="t" r="r" b="b"/>
              <a:pathLst>
                <a:path w="1450975" h="1264920">
                  <a:moveTo>
                    <a:pt x="449834" y="0"/>
                  </a:moveTo>
                  <a:lnTo>
                    <a:pt x="406602" y="7145"/>
                  </a:lnTo>
                  <a:lnTo>
                    <a:pt x="368093" y="31170"/>
                  </a:lnTo>
                  <a:lnTo>
                    <a:pt x="35758" y="345148"/>
                  </a:lnTo>
                  <a:lnTo>
                    <a:pt x="9587" y="382232"/>
                  </a:lnTo>
                  <a:lnTo>
                    <a:pt x="0" y="424989"/>
                  </a:lnTo>
                  <a:lnTo>
                    <a:pt x="7145" y="468221"/>
                  </a:lnTo>
                  <a:lnTo>
                    <a:pt x="31170" y="506730"/>
                  </a:lnTo>
                  <a:lnTo>
                    <a:pt x="747070" y="1264484"/>
                  </a:lnTo>
                  <a:lnTo>
                    <a:pt x="1281833" y="1264484"/>
                  </a:lnTo>
                  <a:lnTo>
                    <a:pt x="1414695" y="1138960"/>
                  </a:lnTo>
                  <a:lnTo>
                    <a:pt x="1440868" y="1101876"/>
                  </a:lnTo>
                  <a:lnTo>
                    <a:pt x="1450455" y="1059119"/>
                  </a:lnTo>
                  <a:lnTo>
                    <a:pt x="1443310" y="1015887"/>
                  </a:lnTo>
                  <a:lnTo>
                    <a:pt x="1419285" y="977378"/>
                  </a:lnTo>
                  <a:lnTo>
                    <a:pt x="529675" y="35759"/>
                  </a:lnTo>
                  <a:lnTo>
                    <a:pt x="492592" y="9587"/>
                  </a:lnTo>
                  <a:lnTo>
                    <a:pt x="449834" y="0"/>
                  </a:lnTo>
                  <a:close/>
                </a:path>
              </a:pathLst>
            </a:custGeom>
            <a:solidFill>
              <a:srgbClr val="156082"/>
            </a:solidFill>
          </p:spPr>
          <p:txBody>
            <a:bodyPr wrap="square" lIns="0" tIns="0" rIns="0" bIns="0" rtlCol="0"/>
            <a:lstStyle/>
            <a:p>
              <a:endParaRPr/>
            </a:p>
          </p:txBody>
        </p:sp>
        <p:sp>
          <p:nvSpPr>
            <p:cNvPr id="90" name="object 90"/>
            <p:cNvSpPr/>
            <p:nvPr/>
          </p:nvSpPr>
          <p:spPr>
            <a:xfrm>
              <a:off x="7972128" y="5593515"/>
              <a:ext cx="1450975" cy="1264920"/>
            </a:xfrm>
            <a:custGeom>
              <a:avLst/>
              <a:gdLst/>
              <a:ahLst/>
              <a:cxnLst/>
              <a:rect l="l" t="t" r="r" b="b"/>
              <a:pathLst>
                <a:path w="1450975" h="1264920">
                  <a:moveTo>
                    <a:pt x="368093" y="31170"/>
                  </a:moveTo>
                  <a:lnTo>
                    <a:pt x="406602" y="7145"/>
                  </a:lnTo>
                  <a:lnTo>
                    <a:pt x="449835" y="0"/>
                  </a:lnTo>
                  <a:lnTo>
                    <a:pt x="492591" y="9587"/>
                  </a:lnTo>
                  <a:lnTo>
                    <a:pt x="529675" y="35759"/>
                  </a:lnTo>
                  <a:lnTo>
                    <a:pt x="1419285" y="977378"/>
                  </a:lnTo>
                  <a:lnTo>
                    <a:pt x="1443310" y="1015887"/>
                  </a:lnTo>
                  <a:lnTo>
                    <a:pt x="1450455" y="1059119"/>
                  </a:lnTo>
                  <a:lnTo>
                    <a:pt x="1440868" y="1101876"/>
                  </a:lnTo>
                  <a:lnTo>
                    <a:pt x="1414696" y="1138960"/>
                  </a:lnTo>
                  <a:lnTo>
                    <a:pt x="1281833" y="1264484"/>
                  </a:lnTo>
                </a:path>
                <a:path w="1450975" h="1264920">
                  <a:moveTo>
                    <a:pt x="747070" y="1264484"/>
                  </a:moveTo>
                  <a:lnTo>
                    <a:pt x="31170" y="506730"/>
                  </a:lnTo>
                  <a:lnTo>
                    <a:pt x="7145" y="468221"/>
                  </a:lnTo>
                  <a:lnTo>
                    <a:pt x="0" y="424988"/>
                  </a:lnTo>
                  <a:lnTo>
                    <a:pt x="9587" y="382232"/>
                  </a:lnTo>
                  <a:lnTo>
                    <a:pt x="35759" y="345148"/>
                  </a:lnTo>
                  <a:lnTo>
                    <a:pt x="368093" y="31170"/>
                  </a:lnTo>
                </a:path>
              </a:pathLst>
            </a:custGeom>
            <a:ln w="19049">
              <a:solidFill>
                <a:srgbClr val="FFFFFF"/>
              </a:solidFill>
            </a:ln>
          </p:spPr>
          <p:txBody>
            <a:bodyPr wrap="square" lIns="0" tIns="0" rIns="0" bIns="0" rtlCol="0"/>
            <a:lstStyle/>
            <a:p>
              <a:endParaRPr/>
            </a:p>
          </p:txBody>
        </p:sp>
      </p:grpSp>
      <p:sp>
        <p:nvSpPr>
          <p:cNvPr id="91" name="object 91"/>
          <p:cNvSpPr txBox="1"/>
          <p:nvPr/>
        </p:nvSpPr>
        <p:spPr>
          <a:xfrm rot="2760000">
            <a:off x="8141638" y="6173661"/>
            <a:ext cx="1079429" cy="355600"/>
          </a:xfrm>
          <a:prstGeom prst="rect">
            <a:avLst/>
          </a:prstGeom>
        </p:spPr>
        <p:txBody>
          <a:bodyPr vert="horz" wrap="square" lIns="0" tIns="0" rIns="0" bIns="0" rtlCol="0">
            <a:spAutoFit/>
          </a:bodyPr>
          <a:lstStyle/>
          <a:p>
            <a:pPr>
              <a:lnSpc>
                <a:spcPts val="2730"/>
              </a:lnSpc>
            </a:pPr>
            <a:r>
              <a:rPr sz="2800" spc="170" dirty="0">
                <a:solidFill>
                  <a:srgbClr val="FFFFFF"/>
                </a:solidFill>
                <a:latin typeface="Calibri"/>
                <a:cs typeface="Calibri"/>
              </a:rPr>
              <a:t>HXC-</a:t>
            </a:r>
            <a:r>
              <a:rPr sz="2800" spc="105" dirty="0">
                <a:solidFill>
                  <a:srgbClr val="FFFFFF"/>
                </a:solidFill>
                <a:latin typeface="Calibri"/>
                <a:cs typeface="Calibri"/>
              </a:rPr>
              <a:t>P</a:t>
            </a:r>
            <a:endParaRPr sz="2800">
              <a:latin typeface="Calibri"/>
              <a:cs typeface="Calibri"/>
            </a:endParaRPr>
          </a:p>
        </p:txBody>
      </p:sp>
      <p:grpSp>
        <p:nvGrpSpPr>
          <p:cNvPr id="92" name="object 92"/>
          <p:cNvGrpSpPr/>
          <p:nvPr/>
        </p:nvGrpSpPr>
        <p:grpSpPr>
          <a:xfrm>
            <a:off x="6438602" y="5600401"/>
            <a:ext cx="1470025" cy="1267460"/>
            <a:chOff x="6438602" y="5600401"/>
            <a:chExt cx="1470025" cy="1267460"/>
          </a:xfrm>
        </p:grpSpPr>
        <p:sp>
          <p:nvSpPr>
            <p:cNvPr id="93" name="object 93"/>
            <p:cNvSpPr/>
            <p:nvPr/>
          </p:nvSpPr>
          <p:spPr>
            <a:xfrm>
              <a:off x="6448127" y="5609926"/>
              <a:ext cx="1450975" cy="1248410"/>
            </a:xfrm>
            <a:custGeom>
              <a:avLst/>
              <a:gdLst/>
              <a:ahLst/>
              <a:cxnLst/>
              <a:rect l="l" t="t" r="r" b="b"/>
              <a:pathLst>
                <a:path w="1450975" h="1248409">
                  <a:moveTo>
                    <a:pt x="449834" y="0"/>
                  </a:moveTo>
                  <a:lnTo>
                    <a:pt x="406602" y="7145"/>
                  </a:lnTo>
                  <a:lnTo>
                    <a:pt x="368093" y="31170"/>
                  </a:lnTo>
                  <a:lnTo>
                    <a:pt x="35758" y="345148"/>
                  </a:lnTo>
                  <a:lnTo>
                    <a:pt x="9587" y="382232"/>
                  </a:lnTo>
                  <a:lnTo>
                    <a:pt x="0" y="424988"/>
                  </a:lnTo>
                  <a:lnTo>
                    <a:pt x="7145" y="468221"/>
                  </a:lnTo>
                  <a:lnTo>
                    <a:pt x="31170" y="506730"/>
                  </a:lnTo>
                  <a:lnTo>
                    <a:pt x="731566" y="1248073"/>
                  </a:lnTo>
                  <a:lnTo>
                    <a:pt x="1299203" y="1248073"/>
                  </a:lnTo>
                  <a:lnTo>
                    <a:pt x="1414695" y="1138960"/>
                  </a:lnTo>
                  <a:lnTo>
                    <a:pt x="1440868" y="1101876"/>
                  </a:lnTo>
                  <a:lnTo>
                    <a:pt x="1450455" y="1059119"/>
                  </a:lnTo>
                  <a:lnTo>
                    <a:pt x="1443310" y="1015887"/>
                  </a:lnTo>
                  <a:lnTo>
                    <a:pt x="1419285" y="977378"/>
                  </a:lnTo>
                  <a:lnTo>
                    <a:pt x="529675" y="35759"/>
                  </a:lnTo>
                  <a:lnTo>
                    <a:pt x="492592" y="9587"/>
                  </a:lnTo>
                  <a:lnTo>
                    <a:pt x="449834" y="0"/>
                  </a:lnTo>
                  <a:close/>
                </a:path>
              </a:pathLst>
            </a:custGeom>
            <a:solidFill>
              <a:srgbClr val="156082"/>
            </a:solidFill>
          </p:spPr>
          <p:txBody>
            <a:bodyPr wrap="square" lIns="0" tIns="0" rIns="0" bIns="0" rtlCol="0"/>
            <a:lstStyle/>
            <a:p>
              <a:endParaRPr/>
            </a:p>
          </p:txBody>
        </p:sp>
        <p:sp>
          <p:nvSpPr>
            <p:cNvPr id="94" name="object 94"/>
            <p:cNvSpPr/>
            <p:nvPr/>
          </p:nvSpPr>
          <p:spPr>
            <a:xfrm>
              <a:off x="6448127" y="5609926"/>
              <a:ext cx="1450975" cy="1248410"/>
            </a:xfrm>
            <a:custGeom>
              <a:avLst/>
              <a:gdLst/>
              <a:ahLst/>
              <a:cxnLst/>
              <a:rect l="l" t="t" r="r" b="b"/>
              <a:pathLst>
                <a:path w="1450975" h="1248409">
                  <a:moveTo>
                    <a:pt x="368093" y="31170"/>
                  </a:moveTo>
                  <a:lnTo>
                    <a:pt x="406602" y="7145"/>
                  </a:lnTo>
                  <a:lnTo>
                    <a:pt x="449835" y="0"/>
                  </a:lnTo>
                  <a:lnTo>
                    <a:pt x="492591" y="9587"/>
                  </a:lnTo>
                  <a:lnTo>
                    <a:pt x="529675" y="35759"/>
                  </a:lnTo>
                  <a:lnTo>
                    <a:pt x="1419285" y="977378"/>
                  </a:lnTo>
                  <a:lnTo>
                    <a:pt x="1443310" y="1015887"/>
                  </a:lnTo>
                  <a:lnTo>
                    <a:pt x="1450455" y="1059119"/>
                  </a:lnTo>
                  <a:lnTo>
                    <a:pt x="1440868" y="1101876"/>
                  </a:lnTo>
                  <a:lnTo>
                    <a:pt x="1414696" y="1138960"/>
                  </a:lnTo>
                  <a:lnTo>
                    <a:pt x="1299203" y="1248073"/>
                  </a:lnTo>
                </a:path>
                <a:path w="1450975" h="1248409">
                  <a:moveTo>
                    <a:pt x="731566" y="1248073"/>
                  </a:moveTo>
                  <a:lnTo>
                    <a:pt x="31170" y="506730"/>
                  </a:lnTo>
                  <a:lnTo>
                    <a:pt x="7145" y="468221"/>
                  </a:lnTo>
                  <a:lnTo>
                    <a:pt x="0" y="424988"/>
                  </a:lnTo>
                  <a:lnTo>
                    <a:pt x="9587" y="382232"/>
                  </a:lnTo>
                  <a:lnTo>
                    <a:pt x="35759" y="345148"/>
                  </a:lnTo>
                  <a:lnTo>
                    <a:pt x="368093" y="31170"/>
                  </a:lnTo>
                </a:path>
              </a:pathLst>
            </a:custGeom>
            <a:ln w="19049">
              <a:solidFill>
                <a:srgbClr val="FFFFFF"/>
              </a:solidFill>
            </a:ln>
          </p:spPr>
          <p:txBody>
            <a:bodyPr wrap="square" lIns="0" tIns="0" rIns="0" bIns="0" rtlCol="0"/>
            <a:lstStyle/>
            <a:p>
              <a:endParaRPr/>
            </a:p>
          </p:txBody>
        </p:sp>
      </p:grpSp>
      <p:sp>
        <p:nvSpPr>
          <p:cNvPr id="95" name="object 95"/>
          <p:cNvSpPr txBox="1"/>
          <p:nvPr/>
        </p:nvSpPr>
        <p:spPr>
          <a:xfrm rot="2760000">
            <a:off x="6684609" y="6188385"/>
            <a:ext cx="945702" cy="355600"/>
          </a:xfrm>
          <a:prstGeom prst="rect">
            <a:avLst/>
          </a:prstGeom>
        </p:spPr>
        <p:txBody>
          <a:bodyPr vert="horz" wrap="square" lIns="0" tIns="0" rIns="0" bIns="0" rtlCol="0">
            <a:spAutoFit/>
          </a:bodyPr>
          <a:lstStyle/>
          <a:p>
            <a:pPr>
              <a:lnSpc>
                <a:spcPts val="2725"/>
              </a:lnSpc>
            </a:pPr>
            <a:r>
              <a:rPr sz="2800" spc="130" dirty="0">
                <a:solidFill>
                  <a:srgbClr val="FFFFFF"/>
                </a:solidFill>
                <a:latin typeface="Calibri"/>
                <a:cs typeface="Calibri"/>
              </a:rPr>
              <a:t>THCV</a:t>
            </a:r>
            <a:endParaRPr sz="2800">
              <a:latin typeface="Calibri"/>
              <a:cs typeface="Calibri"/>
            </a:endParaRPr>
          </a:p>
        </p:txBody>
      </p:sp>
      <p:grpSp>
        <p:nvGrpSpPr>
          <p:cNvPr id="96" name="object 96"/>
          <p:cNvGrpSpPr/>
          <p:nvPr/>
        </p:nvGrpSpPr>
        <p:grpSpPr>
          <a:xfrm>
            <a:off x="10027207" y="1134450"/>
            <a:ext cx="887094" cy="875665"/>
            <a:chOff x="10027207" y="1134450"/>
            <a:chExt cx="887094" cy="875665"/>
          </a:xfrm>
        </p:grpSpPr>
        <p:sp>
          <p:nvSpPr>
            <p:cNvPr id="97" name="object 97"/>
            <p:cNvSpPr/>
            <p:nvPr/>
          </p:nvSpPr>
          <p:spPr>
            <a:xfrm>
              <a:off x="10036732" y="1143975"/>
              <a:ext cx="868044" cy="856615"/>
            </a:xfrm>
            <a:custGeom>
              <a:avLst/>
              <a:gdLst/>
              <a:ahLst/>
              <a:cxnLst/>
              <a:rect l="l" t="t" r="r" b="b"/>
              <a:pathLst>
                <a:path w="868045" h="856614">
                  <a:moveTo>
                    <a:pt x="332712" y="0"/>
                  </a:moveTo>
                  <a:lnTo>
                    <a:pt x="289190" y="5082"/>
                  </a:lnTo>
                  <a:lnTo>
                    <a:pt x="250748" y="26113"/>
                  </a:lnTo>
                  <a:lnTo>
                    <a:pt x="222342" y="61514"/>
                  </a:lnTo>
                  <a:lnTo>
                    <a:pt x="12446" y="467682"/>
                  </a:lnTo>
                  <a:lnTo>
                    <a:pt x="0" y="511331"/>
                  </a:lnTo>
                  <a:lnTo>
                    <a:pt x="5081" y="554854"/>
                  </a:lnTo>
                  <a:lnTo>
                    <a:pt x="26112" y="593295"/>
                  </a:lnTo>
                  <a:lnTo>
                    <a:pt x="61515" y="621701"/>
                  </a:lnTo>
                  <a:lnTo>
                    <a:pt x="491653" y="843987"/>
                  </a:lnTo>
                  <a:lnTo>
                    <a:pt x="535303" y="856433"/>
                  </a:lnTo>
                  <a:lnTo>
                    <a:pt x="578826" y="851351"/>
                  </a:lnTo>
                  <a:lnTo>
                    <a:pt x="617268" y="830319"/>
                  </a:lnTo>
                  <a:lnTo>
                    <a:pt x="645674" y="794918"/>
                  </a:lnTo>
                  <a:lnTo>
                    <a:pt x="855571" y="388750"/>
                  </a:lnTo>
                  <a:lnTo>
                    <a:pt x="868016" y="345101"/>
                  </a:lnTo>
                  <a:lnTo>
                    <a:pt x="862934" y="301578"/>
                  </a:lnTo>
                  <a:lnTo>
                    <a:pt x="841903" y="263136"/>
                  </a:lnTo>
                  <a:lnTo>
                    <a:pt x="806502" y="234731"/>
                  </a:lnTo>
                  <a:lnTo>
                    <a:pt x="376361" y="12445"/>
                  </a:lnTo>
                  <a:lnTo>
                    <a:pt x="332712" y="0"/>
                  </a:lnTo>
                  <a:close/>
                </a:path>
              </a:pathLst>
            </a:custGeom>
            <a:solidFill>
              <a:srgbClr val="156082"/>
            </a:solidFill>
          </p:spPr>
          <p:txBody>
            <a:bodyPr wrap="square" lIns="0" tIns="0" rIns="0" bIns="0" rtlCol="0"/>
            <a:lstStyle/>
            <a:p>
              <a:endParaRPr/>
            </a:p>
          </p:txBody>
        </p:sp>
        <p:sp>
          <p:nvSpPr>
            <p:cNvPr id="98" name="object 98"/>
            <p:cNvSpPr/>
            <p:nvPr/>
          </p:nvSpPr>
          <p:spPr>
            <a:xfrm>
              <a:off x="10036732" y="1143975"/>
              <a:ext cx="868044" cy="856615"/>
            </a:xfrm>
            <a:custGeom>
              <a:avLst/>
              <a:gdLst/>
              <a:ahLst/>
              <a:cxnLst/>
              <a:rect l="l" t="t" r="r" b="b"/>
              <a:pathLst>
                <a:path w="868045" h="856614">
                  <a:moveTo>
                    <a:pt x="222342" y="61514"/>
                  </a:moveTo>
                  <a:lnTo>
                    <a:pt x="250748" y="26112"/>
                  </a:lnTo>
                  <a:lnTo>
                    <a:pt x="289189" y="5081"/>
                  </a:lnTo>
                  <a:lnTo>
                    <a:pt x="332712" y="0"/>
                  </a:lnTo>
                  <a:lnTo>
                    <a:pt x="376362" y="12445"/>
                  </a:lnTo>
                  <a:lnTo>
                    <a:pt x="806501" y="234730"/>
                  </a:lnTo>
                  <a:lnTo>
                    <a:pt x="841903" y="263136"/>
                  </a:lnTo>
                  <a:lnTo>
                    <a:pt x="862934" y="301578"/>
                  </a:lnTo>
                  <a:lnTo>
                    <a:pt x="868016" y="345101"/>
                  </a:lnTo>
                  <a:lnTo>
                    <a:pt x="855570" y="388750"/>
                  </a:lnTo>
                  <a:lnTo>
                    <a:pt x="645674" y="794917"/>
                  </a:lnTo>
                  <a:lnTo>
                    <a:pt x="617268" y="830319"/>
                  </a:lnTo>
                  <a:lnTo>
                    <a:pt x="578826" y="851350"/>
                  </a:lnTo>
                  <a:lnTo>
                    <a:pt x="535303" y="856432"/>
                  </a:lnTo>
                  <a:lnTo>
                    <a:pt x="491654" y="843986"/>
                  </a:lnTo>
                  <a:lnTo>
                    <a:pt x="61514" y="621701"/>
                  </a:lnTo>
                  <a:lnTo>
                    <a:pt x="26112" y="593296"/>
                  </a:lnTo>
                  <a:lnTo>
                    <a:pt x="5081" y="554854"/>
                  </a:lnTo>
                  <a:lnTo>
                    <a:pt x="0" y="511331"/>
                  </a:lnTo>
                  <a:lnTo>
                    <a:pt x="12445" y="467681"/>
                  </a:lnTo>
                  <a:lnTo>
                    <a:pt x="222342" y="61514"/>
                  </a:lnTo>
                  <a:close/>
                </a:path>
              </a:pathLst>
            </a:custGeom>
            <a:ln w="19049">
              <a:solidFill>
                <a:srgbClr val="FFFFFF"/>
              </a:solidFill>
            </a:ln>
          </p:spPr>
          <p:txBody>
            <a:bodyPr wrap="square" lIns="0" tIns="0" rIns="0" bIns="0" rtlCol="0"/>
            <a:lstStyle/>
            <a:p>
              <a:endParaRPr/>
            </a:p>
          </p:txBody>
        </p:sp>
      </p:grpSp>
      <p:sp>
        <p:nvSpPr>
          <p:cNvPr id="99" name="object 99"/>
          <p:cNvSpPr txBox="1"/>
          <p:nvPr/>
        </p:nvSpPr>
        <p:spPr>
          <a:xfrm rot="1620000">
            <a:off x="10164686" y="1398734"/>
            <a:ext cx="537149" cy="355600"/>
          </a:xfrm>
          <a:prstGeom prst="rect">
            <a:avLst/>
          </a:prstGeom>
        </p:spPr>
        <p:txBody>
          <a:bodyPr vert="horz" wrap="square" lIns="0" tIns="0" rIns="0" bIns="0" rtlCol="0">
            <a:spAutoFit/>
          </a:bodyPr>
          <a:lstStyle/>
          <a:p>
            <a:pPr>
              <a:lnSpc>
                <a:spcPts val="2725"/>
              </a:lnSpc>
            </a:pPr>
            <a:r>
              <a:rPr sz="2800" spc="25" dirty="0">
                <a:solidFill>
                  <a:srgbClr val="FFFFFF"/>
                </a:solidFill>
                <a:latin typeface="Calibri"/>
                <a:cs typeface="Calibri"/>
              </a:rPr>
              <a:t>Δ6</a:t>
            </a:r>
            <a:endParaRPr sz="2800">
              <a:latin typeface="Calibri"/>
              <a:cs typeface="Calibri"/>
            </a:endParaRPr>
          </a:p>
        </p:txBody>
      </p:sp>
    </p:spTree>
    <p:extLst>
      <p:ext uri="{BB962C8B-B14F-4D97-AF65-F5344CB8AC3E}">
        <p14:creationId xmlns:p14="http://schemas.microsoft.com/office/powerpoint/2010/main" val="41724923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6200" y="1676400"/>
            <a:ext cx="5792057" cy="4194208"/>
          </a:xfrm>
          <a:prstGeom prst="rect">
            <a:avLst/>
          </a:prstGeom>
        </p:spPr>
      </p:pic>
      <p:sp>
        <p:nvSpPr>
          <p:cNvPr id="3" name="object 3"/>
          <p:cNvSpPr txBox="1">
            <a:spLocks noGrp="1"/>
          </p:cNvSpPr>
          <p:nvPr>
            <p:ph type="title"/>
          </p:nvPr>
        </p:nvSpPr>
        <p:spPr>
          <a:prstGeom prst="rect">
            <a:avLst/>
          </a:prstGeom>
        </p:spPr>
        <p:txBody>
          <a:bodyPr vert="horz" wrap="square" lIns="0" tIns="241300" rIns="0" bIns="0" rtlCol="0">
            <a:spAutoFit/>
          </a:bodyPr>
          <a:lstStyle/>
          <a:p>
            <a:pPr marL="4321175">
              <a:lnSpc>
                <a:spcPts val="4930"/>
              </a:lnSpc>
              <a:spcBef>
                <a:spcPts val="100"/>
              </a:spcBef>
            </a:pPr>
            <a:r>
              <a:rPr dirty="0"/>
              <a:t>State</a:t>
            </a:r>
            <a:r>
              <a:rPr spc="-170" dirty="0"/>
              <a:t> </a:t>
            </a:r>
            <a:r>
              <a:rPr spc="125" dirty="0"/>
              <a:t>Laws</a:t>
            </a:r>
          </a:p>
          <a:p>
            <a:pPr marL="2004695">
              <a:lnSpc>
                <a:spcPts val="3729"/>
              </a:lnSpc>
            </a:pPr>
            <a:r>
              <a:rPr sz="3400" spc="114" dirty="0"/>
              <a:t>Delta-</a:t>
            </a:r>
            <a:r>
              <a:rPr sz="3400" spc="85" dirty="0"/>
              <a:t>9</a:t>
            </a:r>
            <a:r>
              <a:rPr sz="3400" spc="-90" dirty="0"/>
              <a:t> </a:t>
            </a:r>
            <a:r>
              <a:rPr sz="3400" spc="229" dirty="0"/>
              <a:t>THC</a:t>
            </a:r>
            <a:endParaRPr sz="3400"/>
          </a:p>
        </p:txBody>
      </p:sp>
      <p:pic>
        <p:nvPicPr>
          <p:cNvPr id="4" name="object 4"/>
          <p:cNvPicPr/>
          <p:nvPr/>
        </p:nvPicPr>
        <p:blipFill>
          <a:blip r:embed="rId3" cstate="print"/>
          <a:stretch>
            <a:fillRect/>
          </a:stretch>
        </p:blipFill>
        <p:spPr>
          <a:xfrm>
            <a:off x="5791202" y="1243284"/>
            <a:ext cx="6324597" cy="5157515"/>
          </a:xfrm>
          <a:prstGeom prst="rect">
            <a:avLst/>
          </a:prstGeom>
        </p:spPr>
      </p:pic>
    </p:spTree>
    <p:extLst>
      <p:ext uri="{BB962C8B-B14F-4D97-AF65-F5344CB8AC3E}">
        <p14:creationId xmlns:p14="http://schemas.microsoft.com/office/powerpoint/2010/main" val="30702816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600964" rIns="0" bIns="0" rtlCol="0">
            <a:spAutoFit/>
          </a:bodyPr>
          <a:lstStyle/>
          <a:p>
            <a:pPr marL="24130">
              <a:lnSpc>
                <a:spcPct val="100000"/>
              </a:lnSpc>
              <a:spcBef>
                <a:spcPts val="100"/>
              </a:spcBef>
            </a:pPr>
            <a:r>
              <a:rPr sz="3800" spc="-60" dirty="0"/>
              <a:t>In</a:t>
            </a:r>
            <a:r>
              <a:rPr sz="3800" spc="-70" dirty="0"/>
              <a:t> </a:t>
            </a:r>
            <a:r>
              <a:rPr sz="3800" dirty="0"/>
              <a:t>which</a:t>
            </a:r>
            <a:r>
              <a:rPr sz="3800" spc="-65" dirty="0"/>
              <a:t> </a:t>
            </a:r>
            <a:r>
              <a:rPr sz="3800" dirty="0"/>
              <a:t>states</a:t>
            </a:r>
            <a:r>
              <a:rPr sz="3800" spc="-70" dirty="0"/>
              <a:t> </a:t>
            </a:r>
            <a:r>
              <a:rPr sz="3800" spc="60" dirty="0"/>
              <a:t>can</a:t>
            </a:r>
            <a:r>
              <a:rPr sz="3800" spc="-65" dirty="0"/>
              <a:t> </a:t>
            </a:r>
            <a:r>
              <a:rPr sz="3800" spc="-90" dirty="0"/>
              <a:t>you</a:t>
            </a:r>
            <a:r>
              <a:rPr sz="3800" spc="-65" dirty="0"/>
              <a:t> </a:t>
            </a:r>
            <a:r>
              <a:rPr sz="3800" spc="-55" dirty="0"/>
              <a:t>buy</a:t>
            </a:r>
            <a:r>
              <a:rPr sz="3800" spc="-65" dirty="0"/>
              <a:t> </a:t>
            </a:r>
            <a:r>
              <a:rPr sz="3800" spc="-60" dirty="0"/>
              <a:t>intoxicating</a:t>
            </a:r>
            <a:r>
              <a:rPr sz="3800" spc="-65" dirty="0"/>
              <a:t> </a:t>
            </a:r>
            <a:r>
              <a:rPr sz="3800" dirty="0"/>
              <a:t>cannabis</a:t>
            </a:r>
            <a:r>
              <a:rPr sz="3800" spc="-65" dirty="0"/>
              <a:t> </a:t>
            </a:r>
            <a:r>
              <a:rPr sz="3800" spc="-10" dirty="0"/>
              <a:t>products?</a:t>
            </a:r>
            <a:endParaRPr sz="3800"/>
          </a:p>
        </p:txBody>
      </p:sp>
      <p:sp>
        <p:nvSpPr>
          <p:cNvPr id="3" name="object 3"/>
          <p:cNvSpPr txBox="1"/>
          <p:nvPr/>
        </p:nvSpPr>
        <p:spPr>
          <a:xfrm>
            <a:off x="840739" y="1795780"/>
            <a:ext cx="8884285" cy="1546860"/>
          </a:xfrm>
          <a:prstGeom prst="rect">
            <a:avLst/>
          </a:prstGeom>
        </p:spPr>
        <p:txBody>
          <a:bodyPr vert="horz" wrap="square" lIns="0" tIns="91440" rIns="0" bIns="0" rtlCol="0">
            <a:spAutoFit/>
          </a:bodyPr>
          <a:lstStyle/>
          <a:p>
            <a:pPr marL="240665" indent="-227965">
              <a:lnSpc>
                <a:spcPct val="100000"/>
              </a:lnSpc>
              <a:spcBef>
                <a:spcPts val="720"/>
              </a:spcBef>
              <a:buFont typeface="Arial"/>
              <a:buChar char="•"/>
              <a:tabLst>
                <a:tab pos="240665" algn="l"/>
              </a:tabLst>
            </a:pPr>
            <a:r>
              <a:rPr sz="2800" dirty="0">
                <a:latin typeface="Calibri"/>
                <a:cs typeface="Calibri"/>
              </a:rPr>
              <a:t>Without</a:t>
            </a:r>
            <a:r>
              <a:rPr sz="2800" spc="-30" dirty="0">
                <a:latin typeface="Calibri"/>
                <a:cs typeface="Calibri"/>
              </a:rPr>
              <a:t> </a:t>
            </a:r>
            <a:r>
              <a:rPr sz="2800" spc="145" dirty="0">
                <a:latin typeface="Calibri"/>
                <a:cs typeface="Calibri"/>
              </a:rPr>
              <a:t>a</a:t>
            </a:r>
            <a:r>
              <a:rPr sz="2800" spc="-25" dirty="0">
                <a:latin typeface="Calibri"/>
                <a:cs typeface="Calibri"/>
              </a:rPr>
              <a:t> </a:t>
            </a:r>
            <a:r>
              <a:rPr sz="2800" spc="114" dirty="0">
                <a:latin typeface="Calibri"/>
                <a:cs typeface="Calibri"/>
              </a:rPr>
              <a:t>medical</a:t>
            </a:r>
            <a:r>
              <a:rPr sz="2800" spc="-30" dirty="0">
                <a:latin typeface="Calibri"/>
                <a:cs typeface="Calibri"/>
              </a:rPr>
              <a:t> </a:t>
            </a:r>
            <a:r>
              <a:rPr sz="2800" spc="125" dirty="0">
                <a:latin typeface="Calibri"/>
                <a:cs typeface="Calibri"/>
              </a:rPr>
              <a:t>cannabis</a:t>
            </a:r>
            <a:r>
              <a:rPr sz="2800" spc="-20" dirty="0">
                <a:latin typeface="Calibri"/>
                <a:cs typeface="Calibri"/>
              </a:rPr>
              <a:t> </a:t>
            </a:r>
            <a:r>
              <a:rPr sz="2800" spc="80" dirty="0">
                <a:latin typeface="Calibri"/>
                <a:cs typeface="Calibri"/>
              </a:rPr>
              <a:t>card</a:t>
            </a:r>
            <a:endParaRPr sz="2800">
              <a:latin typeface="Calibri"/>
              <a:cs typeface="Calibri"/>
            </a:endParaRPr>
          </a:p>
          <a:p>
            <a:pPr marL="240665" indent="-227965">
              <a:lnSpc>
                <a:spcPct val="100000"/>
              </a:lnSpc>
              <a:spcBef>
                <a:spcPts val="625"/>
              </a:spcBef>
              <a:buFont typeface="Arial"/>
              <a:buChar char="•"/>
              <a:tabLst>
                <a:tab pos="240665" algn="l"/>
              </a:tabLst>
            </a:pPr>
            <a:r>
              <a:rPr sz="2800" dirty="0">
                <a:latin typeface="Calibri"/>
                <a:cs typeface="Calibri"/>
              </a:rPr>
              <a:t>Where</a:t>
            </a:r>
            <a:r>
              <a:rPr sz="2800" spc="5" dirty="0">
                <a:latin typeface="Calibri"/>
                <a:cs typeface="Calibri"/>
              </a:rPr>
              <a:t> </a:t>
            </a:r>
            <a:r>
              <a:rPr sz="2800" dirty="0">
                <a:latin typeface="Calibri"/>
                <a:cs typeface="Calibri"/>
              </a:rPr>
              <a:t>in the</a:t>
            </a:r>
            <a:r>
              <a:rPr sz="2800" spc="5" dirty="0">
                <a:latin typeface="Calibri"/>
                <a:cs typeface="Calibri"/>
              </a:rPr>
              <a:t> </a:t>
            </a:r>
            <a:r>
              <a:rPr sz="2800" spc="100" dirty="0">
                <a:latin typeface="Calibri"/>
                <a:cs typeface="Calibri"/>
              </a:rPr>
              <a:t>U.S.</a:t>
            </a:r>
            <a:r>
              <a:rPr sz="2800" spc="10" dirty="0">
                <a:latin typeface="Calibri"/>
                <a:cs typeface="Calibri"/>
              </a:rPr>
              <a:t> </a:t>
            </a:r>
            <a:r>
              <a:rPr sz="2800" spc="150" dirty="0">
                <a:latin typeface="Calibri"/>
                <a:cs typeface="Calibri"/>
              </a:rPr>
              <a:t>can</a:t>
            </a:r>
            <a:r>
              <a:rPr sz="2800" dirty="0">
                <a:latin typeface="Calibri"/>
                <a:cs typeface="Calibri"/>
              </a:rPr>
              <a:t> you</a:t>
            </a:r>
            <a:r>
              <a:rPr sz="2800" spc="5" dirty="0">
                <a:latin typeface="Calibri"/>
                <a:cs typeface="Calibri"/>
              </a:rPr>
              <a:t> </a:t>
            </a:r>
            <a:r>
              <a:rPr sz="2800" spc="70" dirty="0">
                <a:latin typeface="Calibri"/>
                <a:cs typeface="Calibri"/>
              </a:rPr>
              <a:t>walk</a:t>
            </a:r>
            <a:r>
              <a:rPr sz="2800" spc="10" dirty="0">
                <a:latin typeface="Calibri"/>
                <a:cs typeface="Calibri"/>
              </a:rPr>
              <a:t> </a:t>
            </a:r>
            <a:r>
              <a:rPr sz="2800" dirty="0">
                <a:latin typeface="Calibri"/>
                <a:cs typeface="Calibri"/>
              </a:rPr>
              <a:t>into</a:t>
            </a:r>
            <a:r>
              <a:rPr sz="2800" spc="10" dirty="0">
                <a:latin typeface="Calibri"/>
                <a:cs typeface="Calibri"/>
              </a:rPr>
              <a:t> </a:t>
            </a:r>
            <a:r>
              <a:rPr sz="2800" spc="145" dirty="0">
                <a:latin typeface="Calibri"/>
                <a:cs typeface="Calibri"/>
              </a:rPr>
              <a:t>a</a:t>
            </a:r>
            <a:r>
              <a:rPr sz="2800" spc="10" dirty="0">
                <a:latin typeface="Calibri"/>
                <a:cs typeface="Calibri"/>
              </a:rPr>
              <a:t> </a:t>
            </a:r>
            <a:r>
              <a:rPr sz="2800" dirty="0">
                <a:latin typeface="Calibri"/>
                <a:cs typeface="Calibri"/>
              </a:rPr>
              <a:t>store</a:t>
            </a:r>
            <a:r>
              <a:rPr sz="2800" spc="5" dirty="0">
                <a:latin typeface="Calibri"/>
                <a:cs typeface="Calibri"/>
              </a:rPr>
              <a:t> </a:t>
            </a:r>
            <a:r>
              <a:rPr sz="2800" spc="90" dirty="0">
                <a:latin typeface="Calibri"/>
                <a:cs typeface="Calibri"/>
              </a:rPr>
              <a:t>and</a:t>
            </a:r>
            <a:r>
              <a:rPr sz="2800" spc="15" dirty="0">
                <a:latin typeface="Calibri"/>
                <a:cs typeface="Calibri"/>
              </a:rPr>
              <a:t> </a:t>
            </a:r>
            <a:r>
              <a:rPr sz="2800" spc="100" dirty="0">
                <a:latin typeface="Calibri"/>
                <a:cs typeface="Calibri"/>
              </a:rPr>
              <a:t>purchase</a:t>
            </a:r>
            <a:endParaRPr sz="2800">
              <a:latin typeface="Calibri"/>
              <a:cs typeface="Calibri"/>
            </a:endParaRPr>
          </a:p>
          <a:p>
            <a:pPr marL="240665" indent="-227965">
              <a:lnSpc>
                <a:spcPct val="100000"/>
              </a:lnSpc>
              <a:spcBef>
                <a:spcPts val="650"/>
              </a:spcBef>
              <a:buFont typeface="Arial"/>
              <a:buChar char="•"/>
              <a:tabLst>
                <a:tab pos="240665" algn="l"/>
              </a:tabLst>
            </a:pPr>
            <a:r>
              <a:rPr sz="2800" dirty="0">
                <a:latin typeface="Calibri"/>
                <a:cs typeface="Calibri"/>
              </a:rPr>
              <a:t>A</a:t>
            </a:r>
            <a:r>
              <a:rPr sz="2800" spc="-15" dirty="0">
                <a:latin typeface="Calibri"/>
                <a:cs typeface="Calibri"/>
              </a:rPr>
              <a:t> </a:t>
            </a:r>
            <a:r>
              <a:rPr sz="2800" spc="120" dirty="0">
                <a:latin typeface="Calibri"/>
                <a:cs typeface="Calibri"/>
              </a:rPr>
              <a:t>cannabis</a:t>
            </a:r>
            <a:r>
              <a:rPr sz="2800" spc="-10" dirty="0">
                <a:latin typeface="Calibri"/>
                <a:cs typeface="Calibri"/>
              </a:rPr>
              <a:t> </a:t>
            </a:r>
            <a:r>
              <a:rPr sz="2800" spc="65" dirty="0">
                <a:latin typeface="Calibri"/>
                <a:cs typeface="Calibri"/>
              </a:rPr>
              <a:t>product</a:t>
            </a:r>
            <a:r>
              <a:rPr sz="2800" spc="-15" dirty="0">
                <a:latin typeface="Calibri"/>
                <a:cs typeface="Calibri"/>
              </a:rPr>
              <a:t> </a:t>
            </a:r>
            <a:r>
              <a:rPr sz="2800" dirty="0">
                <a:latin typeface="Calibri"/>
                <a:cs typeface="Calibri"/>
              </a:rPr>
              <a:t>that</a:t>
            </a:r>
            <a:r>
              <a:rPr sz="2800" spc="-15" dirty="0">
                <a:latin typeface="Calibri"/>
                <a:cs typeface="Calibri"/>
              </a:rPr>
              <a:t> </a:t>
            </a:r>
            <a:r>
              <a:rPr sz="2800" spc="150" dirty="0">
                <a:latin typeface="Calibri"/>
                <a:cs typeface="Calibri"/>
              </a:rPr>
              <a:t>can</a:t>
            </a:r>
            <a:r>
              <a:rPr sz="2800" spc="-15" dirty="0">
                <a:latin typeface="Calibri"/>
                <a:cs typeface="Calibri"/>
              </a:rPr>
              <a:t> </a:t>
            </a:r>
            <a:r>
              <a:rPr sz="2800" dirty="0">
                <a:latin typeface="Calibri"/>
                <a:cs typeface="Calibri"/>
              </a:rPr>
              <a:t>get</a:t>
            </a:r>
            <a:r>
              <a:rPr sz="2800" spc="-20" dirty="0">
                <a:latin typeface="Calibri"/>
                <a:cs typeface="Calibri"/>
              </a:rPr>
              <a:t> </a:t>
            </a:r>
            <a:r>
              <a:rPr sz="2800" dirty="0">
                <a:latin typeface="Calibri"/>
                <a:cs typeface="Calibri"/>
              </a:rPr>
              <a:t>you</a:t>
            </a:r>
            <a:r>
              <a:rPr sz="2800" spc="-145" dirty="0">
                <a:latin typeface="Calibri"/>
                <a:cs typeface="Calibri"/>
              </a:rPr>
              <a:t> </a:t>
            </a:r>
            <a:r>
              <a:rPr sz="2800" spc="40" dirty="0">
                <a:latin typeface="Calibri"/>
                <a:cs typeface="Calibri"/>
              </a:rPr>
              <a:t>“high”</a:t>
            </a:r>
            <a:endParaRPr sz="2800">
              <a:latin typeface="Calibri"/>
              <a:cs typeface="Calibri"/>
            </a:endParaRPr>
          </a:p>
        </p:txBody>
      </p:sp>
    </p:spTree>
    <p:extLst>
      <p:ext uri="{BB962C8B-B14F-4D97-AF65-F5344CB8AC3E}">
        <p14:creationId xmlns:p14="http://schemas.microsoft.com/office/powerpoint/2010/main" val="27347981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71703" rIns="0" bIns="0" rtlCol="0">
            <a:spAutoFit/>
          </a:bodyPr>
          <a:lstStyle/>
          <a:p>
            <a:pPr marL="1471295">
              <a:lnSpc>
                <a:spcPct val="100000"/>
              </a:lnSpc>
              <a:spcBef>
                <a:spcPts val="100"/>
              </a:spcBef>
            </a:pPr>
            <a:r>
              <a:rPr sz="4300" dirty="0"/>
              <a:t>Retail</a:t>
            </a:r>
            <a:r>
              <a:rPr sz="4300" spc="-114" dirty="0"/>
              <a:t> </a:t>
            </a:r>
            <a:r>
              <a:rPr sz="4300" spc="60" dirty="0"/>
              <a:t>Cannabis</a:t>
            </a:r>
            <a:r>
              <a:rPr sz="4300" spc="-114" dirty="0"/>
              <a:t> </a:t>
            </a:r>
            <a:r>
              <a:rPr sz="4300" dirty="0"/>
              <a:t>Legal</a:t>
            </a:r>
            <a:r>
              <a:rPr sz="4300" spc="-110" dirty="0"/>
              <a:t> </a:t>
            </a:r>
            <a:r>
              <a:rPr sz="4300" spc="105" dirty="0"/>
              <a:t>+</a:t>
            </a:r>
            <a:r>
              <a:rPr sz="4300" spc="-120" dirty="0"/>
              <a:t> </a:t>
            </a:r>
            <a:r>
              <a:rPr sz="4300" spc="-10" dirty="0"/>
              <a:t>Dispensaries</a:t>
            </a:r>
            <a:endParaRPr sz="4300"/>
          </a:p>
        </p:txBody>
      </p:sp>
      <p:pic>
        <p:nvPicPr>
          <p:cNvPr id="3" name="object 3"/>
          <p:cNvPicPr/>
          <p:nvPr/>
        </p:nvPicPr>
        <p:blipFill>
          <a:blip r:embed="rId2" cstate="print"/>
          <a:stretch>
            <a:fillRect/>
          </a:stretch>
        </p:blipFill>
        <p:spPr>
          <a:xfrm>
            <a:off x="1676400" y="1449981"/>
            <a:ext cx="8796945" cy="5287483"/>
          </a:xfrm>
          <a:prstGeom prst="rect">
            <a:avLst/>
          </a:prstGeom>
        </p:spPr>
      </p:pic>
    </p:spTree>
    <p:extLst>
      <p:ext uri="{BB962C8B-B14F-4D97-AF65-F5344CB8AC3E}">
        <p14:creationId xmlns:p14="http://schemas.microsoft.com/office/powerpoint/2010/main" val="17122889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799910" y="1767098"/>
            <a:ext cx="8954765" cy="4941965"/>
          </a:xfrm>
          <a:prstGeom prst="rect">
            <a:avLst/>
          </a:prstGeom>
        </p:spPr>
      </p:pic>
      <p:sp>
        <p:nvSpPr>
          <p:cNvPr id="3" name="object 3"/>
          <p:cNvSpPr txBox="1"/>
          <p:nvPr/>
        </p:nvSpPr>
        <p:spPr>
          <a:xfrm>
            <a:off x="2059939" y="197611"/>
            <a:ext cx="9498965" cy="1613535"/>
          </a:xfrm>
          <a:prstGeom prst="rect">
            <a:avLst/>
          </a:prstGeom>
        </p:spPr>
        <p:txBody>
          <a:bodyPr vert="horz" wrap="square" lIns="0" tIns="12700" rIns="0" bIns="0" rtlCol="0">
            <a:spAutoFit/>
          </a:bodyPr>
          <a:lstStyle/>
          <a:p>
            <a:pPr marL="12700">
              <a:lnSpc>
                <a:spcPts val="4054"/>
              </a:lnSpc>
              <a:spcBef>
                <a:spcPts val="100"/>
              </a:spcBef>
            </a:pPr>
            <a:r>
              <a:rPr sz="3600" spc="-50" dirty="0">
                <a:latin typeface="Calibri"/>
                <a:cs typeface="Calibri"/>
              </a:rPr>
              <a:t>Vape</a:t>
            </a:r>
            <a:r>
              <a:rPr sz="3600" spc="-100" dirty="0">
                <a:latin typeface="Calibri"/>
                <a:cs typeface="Calibri"/>
              </a:rPr>
              <a:t> </a:t>
            </a:r>
            <a:r>
              <a:rPr sz="3600" spc="50" dirty="0">
                <a:latin typeface="Calibri"/>
                <a:cs typeface="Calibri"/>
              </a:rPr>
              <a:t>Shops,</a:t>
            </a:r>
            <a:r>
              <a:rPr sz="3600" spc="-90" dirty="0">
                <a:latin typeface="Calibri"/>
                <a:cs typeface="Calibri"/>
              </a:rPr>
              <a:t> </a:t>
            </a:r>
            <a:r>
              <a:rPr sz="3600" spc="-40" dirty="0">
                <a:latin typeface="Calibri"/>
                <a:cs typeface="Calibri"/>
              </a:rPr>
              <a:t>November</a:t>
            </a:r>
            <a:r>
              <a:rPr sz="3600" spc="-105" dirty="0">
                <a:latin typeface="Calibri"/>
                <a:cs typeface="Calibri"/>
              </a:rPr>
              <a:t> </a:t>
            </a:r>
            <a:r>
              <a:rPr sz="3600" spc="-150" dirty="0">
                <a:latin typeface="Calibri"/>
                <a:cs typeface="Calibri"/>
              </a:rPr>
              <a:t>–</a:t>
            </a:r>
            <a:r>
              <a:rPr sz="3600" spc="-95" dirty="0">
                <a:latin typeface="Calibri"/>
                <a:cs typeface="Calibri"/>
              </a:rPr>
              <a:t> </a:t>
            </a:r>
            <a:r>
              <a:rPr sz="3600" dirty="0">
                <a:latin typeface="Calibri"/>
                <a:cs typeface="Calibri"/>
              </a:rPr>
              <a:t>December</a:t>
            </a:r>
            <a:r>
              <a:rPr sz="3600" spc="-100" dirty="0">
                <a:latin typeface="Calibri"/>
                <a:cs typeface="Calibri"/>
              </a:rPr>
              <a:t> </a:t>
            </a:r>
            <a:r>
              <a:rPr sz="3600" spc="-10" dirty="0">
                <a:latin typeface="Calibri"/>
                <a:cs typeface="Calibri"/>
              </a:rPr>
              <a:t>2023:</a:t>
            </a:r>
            <a:endParaRPr sz="3600">
              <a:latin typeface="Calibri"/>
              <a:cs typeface="Calibri"/>
            </a:endParaRPr>
          </a:p>
          <a:p>
            <a:pPr marL="5979160">
              <a:lnSpc>
                <a:spcPts val="4054"/>
              </a:lnSpc>
            </a:pPr>
            <a:r>
              <a:rPr sz="3600" spc="95" dirty="0">
                <a:solidFill>
                  <a:srgbClr val="0E2841"/>
                </a:solidFill>
                <a:latin typeface="Calibri"/>
                <a:cs typeface="Calibri"/>
              </a:rPr>
              <a:t>Sell</a:t>
            </a:r>
            <a:r>
              <a:rPr sz="3600" spc="-110" dirty="0">
                <a:solidFill>
                  <a:srgbClr val="0E2841"/>
                </a:solidFill>
                <a:latin typeface="Calibri"/>
                <a:cs typeface="Calibri"/>
              </a:rPr>
              <a:t> </a:t>
            </a:r>
            <a:r>
              <a:rPr sz="3600" spc="-10" dirty="0">
                <a:solidFill>
                  <a:srgbClr val="0E2841"/>
                </a:solidFill>
                <a:latin typeface="Calibri"/>
                <a:cs typeface="Calibri"/>
              </a:rPr>
              <a:t>Intoxicating</a:t>
            </a:r>
            <a:endParaRPr sz="3600">
              <a:latin typeface="Calibri"/>
              <a:cs typeface="Calibri"/>
            </a:endParaRPr>
          </a:p>
          <a:p>
            <a:pPr marL="5979160">
              <a:lnSpc>
                <a:spcPct val="100000"/>
              </a:lnSpc>
              <a:spcBef>
                <a:spcPts val="70"/>
              </a:spcBef>
            </a:pPr>
            <a:r>
              <a:rPr sz="3600" spc="60" dirty="0">
                <a:solidFill>
                  <a:srgbClr val="0E2841"/>
                </a:solidFill>
                <a:latin typeface="Calibri"/>
                <a:cs typeface="Calibri"/>
              </a:rPr>
              <a:t>Cannabis</a:t>
            </a:r>
            <a:r>
              <a:rPr sz="3600" spc="-120" dirty="0">
                <a:solidFill>
                  <a:srgbClr val="0E2841"/>
                </a:solidFill>
                <a:latin typeface="Calibri"/>
                <a:cs typeface="Calibri"/>
              </a:rPr>
              <a:t> </a:t>
            </a:r>
            <a:r>
              <a:rPr sz="3600" spc="-10" dirty="0">
                <a:solidFill>
                  <a:srgbClr val="0E2841"/>
                </a:solidFill>
                <a:latin typeface="Calibri"/>
                <a:cs typeface="Calibri"/>
              </a:rPr>
              <a:t>Products</a:t>
            </a:r>
            <a:endParaRPr sz="3600">
              <a:latin typeface="Calibri"/>
              <a:cs typeface="Calibri"/>
            </a:endParaRPr>
          </a:p>
        </p:txBody>
      </p:sp>
    </p:spTree>
    <p:extLst>
      <p:ext uri="{BB962C8B-B14F-4D97-AF65-F5344CB8AC3E}">
        <p14:creationId xmlns:p14="http://schemas.microsoft.com/office/powerpoint/2010/main" val="30261142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2787" y="333286"/>
            <a:ext cx="11600180" cy="1353820"/>
          </a:xfrm>
          <a:prstGeom prst="rect">
            <a:avLst/>
          </a:prstGeom>
        </p:spPr>
        <p:txBody>
          <a:bodyPr vert="horz" wrap="square" lIns="0" tIns="80771" rIns="0" bIns="0" rtlCol="0">
            <a:spAutoFit/>
          </a:bodyPr>
          <a:lstStyle/>
          <a:p>
            <a:pPr marL="937894">
              <a:lnSpc>
                <a:spcPct val="100000"/>
              </a:lnSpc>
              <a:spcBef>
                <a:spcPts val="100"/>
              </a:spcBef>
            </a:pPr>
            <a:r>
              <a:rPr sz="3600" dirty="0"/>
              <a:t>Retail</a:t>
            </a:r>
            <a:r>
              <a:rPr sz="3600" spc="-125" dirty="0"/>
              <a:t> </a:t>
            </a:r>
            <a:r>
              <a:rPr sz="3600" spc="-35" dirty="0"/>
              <a:t>Availability</a:t>
            </a:r>
            <a:r>
              <a:rPr sz="3600" spc="-114" dirty="0"/>
              <a:t> </a:t>
            </a:r>
            <a:r>
              <a:rPr sz="3600" spc="-55" dirty="0"/>
              <a:t>of</a:t>
            </a:r>
            <a:r>
              <a:rPr sz="3600" spc="-120" dirty="0"/>
              <a:t> </a:t>
            </a:r>
            <a:r>
              <a:rPr sz="3600" spc="-50" dirty="0"/>
              <a:t>Intoxicating</a:t>
            </a:r>
            <a:r>
              <a:rPr sz="3600" spc="-110" dirty="0"/>
              <a:t> </a:t>
            </a:r>
            <a:r>
              <a:rPr sz="3600" spc="60" dirty="0"/>
              <a:t>Cannabis</a:t>
            </a:r>
            <a:r>
              <a:rPr sz="3600" spc="-130" dirty="0"/>
              <a:t> </a:t>
            </a:r>
            <a:r>
              <a:rPr sz="3600" spc="-10" dirty="0"/>
              <a:t>Products</a:t>
            </a:r>
            <a:endParaRPr sz="3600" dirty="0"/>
          </a:p>
        </p:txBody>
      </p:sp>
      <p:pic>
        <p:nvPicPr>
          <p:cNvPr id="3" name="object 3"/>
          <p:cNvPicPr/>
          <p:nvPr/>
        </p:nvPicPr>
        <p:blipFill>
          <a:blip r:embed="rId2" cstate="print"/>
          <a:stretch>
            <a:fillRect/>
          </a:stretch>
        </p:blipFill>
        <p:spPr>
          <a:xfrm>
            <a:off x="6304103" y="1735572"/>
            <a:ext cx="5888211" cy="3968068"/>
          </a:xfrm>
          <a:prstGeom prst="rect">
            <a:avLst/>
          </a:prstGeom>
        </p:spPr>
      </p:pic>
      <p:grpSp>
        <p:nvGrpSpPr>
          <p:cNvPr id="4" name="object 4"/>
          <p:cNvGrpSpPr/>
          <p:nvPr/>
        </p:nvGrpSpPr>
        <p:grpSpPr>
          <a:xfrm>
            <a:off x="0" y="1735572"/>
            <a:ext cx="6066155" cy="3582035"/>
            <a:chOff x="76200" y="1347056"/>
            <a:chExt cx="6066155" cy="3582035"/>
          </a:xfrm>
        </p:grpSpPr>
        <p:pic>
          <p:nvPicPr>
            <p:cNvPr id="5" name="object 5"/>
            <p:cNvPicPr/>
            <p:nvPr/>
          </p:nvPicPr>
          <p:blipFill>
            <a:blip r:embed="rId3" cstate="print"/>
            <a:stretch>
              <a:fillRect/>
            </a:stretch>
          </p:blipFill>
          <p:spPr>
            <a:xfrm>
              <a:off x="76200" y="1347056"/>
              <a:ext cx="5774543" cy="3581549"/>
            </a:xfrm>
            <a:prstGeom prst="rect">
              <a:avLst/>
            </a:prstGeom>
          </p:spPr>
        </p:pic>
        <p:sp>
          <p:nvSpPr>
            <p:cNvPr id="6" name="object 6"/>
            <p:cNvSpPr/>
            <p:nvPr/>
          </p:nvSpPr>
          <p:spPr>
            <a:xfrm>
              <a:off x="5488394" y="2797809"/>
              <a:ext cx="643890" cy="728980"/>
            </a:xfrm>
            <a:custGeom>
              <a:avLst/>
              <a:gdLst/>
              <a:ahLst/>
              <a:cxnLst/>
              <a:rect l="l" t="t" r="r" b="b"/>
              <a:pathLst>
                <a:path w="643889" h="728979">
                  <a:moveTo>
                    <a:pt x="643864" y="261620"/>
                  </a:moveTo>
                  <a:lnTo>
                    <a:pt x="424967" y="261620"/>
                  </a:lnTo>
                  <a:lnTo>
                    <a:pt x="424967" y="0"/>
                  </a:lnTo>
                  <a:lnTo>
                    <a:pt x="218897" y="0"/>
                  </a:lnTo>
                  <a:lnTo>
                    <a:pt x="218897" y="261620"/>
                  </a:lnTo>
                  <a:lnTo>
                    <a:pt x="0" y="261620"/>
                  </a:lnTo>
                  <a:lnTo>
                    <a:pt x="0" y="467360"/>
                  </a:lnTo>
                  <a:lnTo>
                    <a:pt x="218897" y="467360"/>
                  </a:lnTo>
                  <a:lnTo>
                    <a:pt x="218897" y="728980"/>
                  </a:lnTo>
                  <a:lnTo>
                    <a:pt x="424967" y="728980"/>
                  </a:lnTo>
                  <a:lnTo>
                    <a:pt x="424967" y="467360"/>
                  </a:lnTo>
                  <a:lnTo>
                    <a:pt x="643864" y="467360"/>
                  </a:lnTo>
                  <a:lnTo>
                    <a:pt x="643864" y="261620"/>
                  </a:lnTo>
                  <a:close/>
                </a:path>
              </a:pathLst>
            </a:custGeom>
            <a:solidFill>
              <a:srgbClr val="000000"/>
            </a:solidFill>
          </p:spPr>
          <p:txBody>
            <a:bodyPr wrap="square" lIns="0" tIns="0" rIns="0" bIns="0" rtlCol="0"/>
            <a:lstStyle/>
            <a:p>
              <a:endParaRPr/>
            </a:p>
          </p:txBody>
        </p:sp>
        <p:sp>
          <p:nvSpPr>
            <p:cNvPr id="7" name="object 7"/>
            <p:cNvSpPr/>
            <p:nvPr/>
          </p:nvSpPr>
          <p:spPr>
            <a:xfrm>
              <a:off x="5488398" y="2798304"/>
              <a:ext cx="643890" cy="728345"/>
            </a:xfrm>
            <a:custGeom>
              <a:avLst/>
              <a:gdLst/>
              <a:ahLst/>
              <a:cxnLst/>
              <a:rect l="l" t="t" r="r" b="b"/>
              <a:pathLst>
                <a:path w="643889" h="728345">
                  <a:moveTo>
                    <a:pt x="0" y="260963"/>
                  </a:moveTo>
                  <a:lnTo>
                    <a:pt x="218901" y="260963"/>
                  </a:lnTo>
                  <a:lnTo>
                    <a:pt x="218901" y="0"/>
                  </a:lnTo>
                  <a:lnTo>
                    <a:pt x="424967" y="0"/>
                  </a:lnTo>
                  <a:lnTo>
                    <a:pt x="424967" y="260963"/>
                  </a:lnTo>
                  <a:lnTo>
                    <a:pt x="643869" y="260963"/>
                  </a:lnTo>
                  <a:lnTo>
                    <a:pt x="643869" y="467028"/>
                  </a:lnTo>
                  <a:lnTo>
                    <a:pt x="424967" y="467028"/>
                  </a:lnTo>
                  <a:lnTo>
                    <a:pt x="424967" y="727991"/>
                  </a:lnTo>
                  <a:lnTo>
                    <a:pt x="218901" y="727991"/>
                  </a:lnTo>
                  <a:lnTo>
                    <a:pt x="218901" y="467028"/>
                  </a:lnTo>
                  <a:lnTo>
                    <a:pt x="0" y="467028"/>
                  </a:lnTo>
                  <a:lnTo>
                    <a:pt x="0" y="260963"/>
                  </a:lnTo>
                  <a:close/>
                </a:path>
              </a:pathLst>
            </a:custGeom>
            <a:ln w="19050">
              <a:solidFill>
                <a:srgbClr val="000000"/>
              </a:solidFill>
            </a:ln>
          </p:spPr>
          <p:txBody>
            <a:bodyPr wrap="square" lIns="0" tIns="0" rIns="0" bIns="0" rtlCol="0"/>
            <a:lstStyle/>
            <a:p>
              <a:endParaRPr/>
            </a:p>
          </p:txBody>
        </p:sp>
      </p:grpSp>
    </p:spTree>
    <p:extLst>
      <p:ext uri="{BB962C8B-B14F-4D97-AF65-F5344CB8AC3E}">
        <p14:creationId xmlns:p14="http://schemas.microsoft.com/office/powerpoint/2010/main" val="808260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B6AA5-A9F7-6F8F-870C-82DE3222C551}"/>
              </a:ext>
            </a:extLst>
          </p:cNvPr>
          <p:cNvSpPr>
            <a:spLocks noGrp="1"/>
          </p:cNvSpPr>
          <p:nvPr>
            <p:ph type="title"/>
          </p:nvPr>
        </p:nvSpPr>
        <p:spPr>
          <a:xfrm>
            <a:off x="462814" y="381017"/>
            <a:ext cx="10515600" cy="1325563"/>
          </a:xfrm>
        </p:spPr>
        <p:txBody>
          <a:bodyPr/>
          <a:lstStyle/>
          <a:p>
            <a:pPr algn="ctr"/>
            <a:r>
              <a:rPr lang="en-US" dirty="0"/>
              <a:t>Chat and Q&amp;A Features</a:t>
            </a:r>
          </a:p>
        </p:txBody>
      </p:sp>
      <p:sp>
        <p:nvSpPr>
          <p:cNvPr id="4" name="Text Placeholder 3">
            <a:extLst>
              <a:ext uri="{FF2B5EF4-FFF2-40B4-BE49-F238E27FC236}">
                <a16:creationId xmlns:a16="http://schemas.microsoft.com/office/drawing/2014/main" id="{B7EC07AB-4FCC-CD5B-F4A0-4794139BE5E3}"/>
              </a:ext>
            </a:extLst>
          </p:cNvPr>
          <p:cNvSpPr>
            <a:spLocks noGrp="1"/>
          </p:cNvSpPr>
          <p:nvPr>
            <p:ph type="body" idx="2"/>
          </p:nvPr>
        </p:nvSpPr>
        <p:spPr>
          <a:xfrm>
            <a:off x="1135781" y="1888645"/>
            <a:ext cx="10218019" cy="4147954"/>
          </a:xfrm>
        </p:spPr>
        <p:txBody>
          <a:bodyPr>
            <a:normAutofit/>
          </a:bodyPr>
          <a:lstStyle/>
          <a:p>
            <a:r>
              <a:rPr lang="en-US" dirty="0"/>
              <a:t>Please use the chat feature for comments and discussions. We welcome your thoughts and hope for a rich conversation in the chat.</a:t>
            </a:r>
            <a:br>
              <a:rPr lang="en-US" dirty="0"/>
            </a:br>
            <a:endParaRPr lang="en-US" dirty="0"/>
          </a:p>
          <a:p>
            <a:r>
              <a:rPr lang="en-US" dirty="0"/>
              <a:t>Type any questions for the presenters in the Zoom Q&amp;A function. These questions will be addressed by the presenters at the end of the webinar.</a:t>
            </a:r>
          </a:p>
        </p:txBody>
      </p:sp>
      <p:pic>
        <p:nvPicPr>
          <p:cNvPr id="6" name="Picture 5">
            <a:extLst>
              <a:ext uri="{FF2B5EF4-FFF2-40B4-BE49-F238E27FC236}">
                <a16:creationId xmlns:a16="http://schemas.microsoft.com/office/drawing/2014/main" id="{C0B192D0-DAF9-A2A7-3959-6348B375D1CF}"/>
              </a:ext>
            </a:extLst>
          </p:cNvPr>
          <p:cNvPicPr>
            <a:picLocks noChangeAspect="1"/>
          </p:cNvPicPr>
          <p:nvPr/>
        </p:nvPicPr>
        <p:blipFill>
          <a:blip r:embed="rId3"/>
          <a:stretch>
            <a:fillRect/>
          </a:stretch>
        </p:blipFill>
        <p:spPr>
          <a:xfrm>
            <a:off x="8825367" y="521673"/>
            <a:ext cx="1184907" cy="1184907"/>
          </a:xfrm>
          <a:prstGeom prst="rect">
            <a:avLst/>
          </a:prstGeom>
        </p:spPr>
      </p:pic>
      <p:pic>
        <p:nvPicPr>
          <p:cNvPr id="7" name="Picture 6">
            <a:extLst>
              <a:ext uri="{FF2B5EF4-FFF2-40B4-BE49-F238E27FC236}">
                <a16:creationId xmlns:a16="http://schemas.microsoft.com/office/drawing/2014/main" id="{3A1B89AA-672A-D0E5-08F9-E361127B6BD6}"/>
              </a:ext>
            </a:extLst>
          </p:cNvPr>
          <p:cNvPicPr>
            <a:picLocks noChangeAspect="1"/>
          </p:cNvPicPr>
          <p:nvPr/>
        </p:nvPicPr>
        <p:blipFill>
          <a:blip r:embed="rId4"/>
          <a:stretch>
            <a:fillRect/>
          </a:stretch>
        </p:blipFill>
        <p:spPr>
          <a:xfrm>
            <a:off x="6530356" y="5828486"/>
            <a:ext cx="5175953" cy="780356"/>
          </a:xfrm>
          <a:prstGeom prst="rect">
            <a:avLst/>
          </a:prstGeom>
        </p:spPr>
      </p:pic>
    </p:spTree>
    <p:extLst>
      <p:ext uri="{BB962C8B-B14F-4D97-AF65-F5344CB8AC3E}">
        <p14:creationId xmlns:p14="http://schemas.microsoft.com/office/powerpoint/2010/main" val="39717497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59939" y="1170940"/>
            <a:ext cx="8707120" cy="635000"/>
          </a:xfrm>
          <a:prstGeom prst="rect">
            <a:avLst/>
          </a:prstGeom>
        </p:spPr>
        <p:txBody>
          <a:bodyPr vert="horz" wrap="square" lIns="0" tIns="12700" rIns="0" bIns="0" rtlCol="0">
            <a:spAutoFit/>
          </a:bodyPr>
          <a:lstStyle/>
          <a:p>
            <a:pPr marL="12700">
              <a:lnSpc>
                <a:spcPct val="100000"/>
              </a:lnSpc>
              <a:spcBef>
                <a:spcPts val="100"/>
              </a:spcBef>
            </a:pPr>
            <a:r>
              <a:rPr sz="4000" dirty="0"/>
              <a:t>Common</a:t>
            </a:r>
            <a:r>
              <a:rPr sz="4000" spc="-110" dirty="0"/>
              <a:t> </a:t>
            </a:r>
            <a:r>
              <a:rPr sz="4000" dirty="0"/>
              <a:t>Types</a:t>
            </a:r>
            <a:r>
              <a:rPr sz="4000" spc="-110" dirty="0"/>
              <a:t> </a:t>
            </a:r>
            <a:r>
              <a:rPr sz="4000" spc="65" dirty="0"/>
              <a:t>Sold</a:t>
            </a:r>
            <a:r>
              <a:rPr sz="4000" spc="-105" dirty="0"/>
              <a:t> </a:t>
            </a:r>
            <a:r>
              <a:rPr sz="4000" spc="-75" dirty="0"/>
              <a:t>in</a:t>
            </a:r>
            <a:r>
              <a:rPr sz="4000" spc="-110" dirty="0"/>
              <a:t> </a:t>
            </a:r>
            <a:r>
              <a:rPr sz="4000" spc="-50" dirty="0"/>
              <a:t>Vape</a:t>
            </a:r>
            <a:r>
              <a:rPr sz="4000" spc="-110" dirty="0"/>
              <a:t> </a:t>
            </a:r>
            <a:r>
              <a:rPr sz="4000" spc="80" dirty="0"/>
              <a:t>Shops</a:t>
            </a:r>
            <a:r>
              <a:rPr sz="4000" spc="-110" dirty="0"/>
              <a:t> </a:t>
            </a:r>
            <a:r>
              <a:rPr sz="4000" spc="-10" dirty="0"/>
              <a:t>Differs</a:t>
            </a:r>
            <a:endParaRPr sz="4000"/>
          </a:p>
        </p:txBody>
      </p:sp>
      <p:sp>
        <p:nvSpPr>
          <p:cNvPr id="3" name="object 3"/>
          <p:cNvSpPr txBox="1"/>
          <p:nvPr/>
        </p:nvSpPr>
        <p:spPr>
          <a:xfrm>
            <a:off x="2059939" y="2319020"/>
            <a:ext cx="5678805" cy="1726564"/>
          </a:xfrm>
          <a:prstGeom prst="rect">
            <a:avLst/>
          </a:prstGeom>
        </p:spPr>
        <p:txBody>
          <a:bodyPr vert="horz" wrap="square" lIns="0" tIns="12700" rIns="0" bIns="0" rtlCol="0">
            <a:spAutoFit/>
          </a:bodyPr>
          <a:lstStyle/>
          <a:p>
            <a:pPr marL="241300" indent="-228600">
              <a:lnSpc>
                <a:spcPts val="3445"/>
              </a:lnSpc>
              <a:spcBef>
                <a:spcPts val="100"/>
              </a:spcBef>
              <a:buFont typeface="Arial"/>
              <a:buChar char="•"/>
              <a:tabLst>
                <a:tab pos="241300" algn="l"/>
              </a:tabLst>
            </a:pPr>
            <a:r>
              <a:rPr sz="3000" dirty="0">
                <a:latin typeface="Constantia"/>
                <a:cs typeface="Constantia"/>
              </a:rPr>
              <a:t>Michigan</a:t>
            </a:r>
            <a:r>
              <a:rPr sz="3000" spc="-120" dirty="0">
                <a:latin typeface="Constantia"/>
                <a:cs typeface="Constantia"/>
              </a:rPr>
              <a:t> </a:t>
            </a:r>
            <a:r>
              <a:rPr sz="3000" dirty="0">
                <a:latin typeface="Constantia"/>
                <a:cs typeface="Constantia"/>
              </a:rPr>
              <a:t>&amp;</a:t>
            </a:r>
            <a:r>
              <a:rPr sz="3000" spc="-90" dirty="0">
                <a:latin typeface="Constantia"/>
                <a:cs typeface="Constantia"/>
              </a:rPr>
              <a:t> </a:t>
            </a:r>
            <a:r>
              <a:rPr sz="3000" dirty="0">
                <a:latin typeface="Constantia"/>
                <a:cs typeface="Constantia"/>
              </a:rPr>
              <a:t>Massachusetts:</a:t>
            </a:r>
            <a:r>
              <a:rPr sz="3000" spc="-90" dirty="0">
                <a:latin typeface="Constantia"/>
                <a:cs typeface="Constantia"/>
              </a:rPr>
              <a:t> </a:t>
            </a:r>
            <a:r>
              <a:rPr sz="3000" spc="-25" dirty="0">
                <a:latin typeface="Constantia"/>
                <a:cs typeface="Constantia"/>
              </a:rPr>
              <a:t>HHC</a:t>
            </a:r>
            <a:endParaRPr sz="3000">
              <a:latin typeface="Constantia"/>
              <a:cs typeface="Constantia"/>
            </a:endParaRPr>
          </a:p>
          <a:p>
            <a:pPr marL="241300" indent="-228600">
              <a:lnSpc>
                <a:spcPts val="3250"/>
              </a:lnSpc>
              <a:buFont typeface="Arial"/>
              <a:buChar char="•"/>
              <a:tabLst>
                <a:tab pos="241300" algn="l"/>
              </a:tabLst>
            </a:pPr>
            <a:r>
              <a:rPr sz="3000" dirty="0">
                <a:latin typeface="Constantia"/>
                <a:cs typeface="Constantia"/>
              </a:rPr>
              <a:t>Virginia:</a:t>
            </a:r>
            <a:r>
              <a:rPr sz="3000" spc="-170" dirty="0">
                <a:latin typeface="Constantia"/>
                <a:cs typeface="Constantia"/>
              </a:rPr>
              <a:t> </a:t>
            </a:r>
            <a:r>
              <a:rPr sz="3000" spc="-20" dirty="0">
                <a:latin typeface="Constantia"/>
                <a:cs typeface="Constantia"/>
              </a:rPr>
              <a:t>THCA</a:t>
            </a:r>
            <a:endParaRPr sz="3000">
              <a:latin typeface="Constantia"/>
              <a:cs typeface="Constantia"/>
            </a:endParaRPr>
          </a:p>
          <a:p>
            <a:pPr marL="241300" indent="-228600">
              <a:lnSpc>
                <a:spcPts val="3250"/>
              </a:lnSpc>
              <a:buFont typeface="Arial"/>
              <a:buChar char="•"/>
              <a:tabLst>
                <a:tab pos="241300" algn="l"/>
              </a:tabLst>
            </a:pPr>
            <a:r>
              <a:rPr sz="3000" spc="-35" dirty="0">
                <a:latin typeface="Constantia"/>
                <a:cs typeface="Constantia"/>
              </a:rPr>
              <a:t>New</a:t>
            </a:r>
            <a:r>
              <a:rPr sz="3000" spc="-155" dirty="0">
                <a:latin typeface="Constantia"/>
                <a:cs typeface="Constantia"/>
              </a:rPr>
              <a:t> </a:t>
            </a:r>
            <a:r>
              <a:rPr sz="3000" spc="-35" dirty="0">
                <a:latin typeface="Constantia"/>
                <a:cs typeface="Constantia"/>
              </a:rPr>
              <a:t>York:</a:t>
            </a:r>
            <a:r>
              <a:rPr sz="3000" spc="-50" dirty="0">
                <a:latin typeface="Constantia"/>
                <a:cs typeface="Constantia"/>
              </a:rPr>
              <a:t> </a:t>
            </a:r>
            <a:r>
              <a:rPr sz="3000" spc="-10" dirty="0">
                <a:latin typeface="Constantia"/>
                <a:cs typeface="Constantia"/>
              </a:rPr>
              <a:t>Delta-</a:t>
            </a:r>
            <a:r>
              <a:rPr sz="3000" dirty="0">
                <a:latin typeface="Constantia"/>
                <a:cs typeface="Constantia"/>
              </a:rPr>
              <a:t>9</a:t>
            </a:r>
            <a:r>
              <a:rPr sz="3000" spc="-95" dirty="0">
                <a:latin typeface="Constantia"/>
                <a:cs typeface="Constantia"/>
              </a:rPr>
              <a:t> </a:t>
            </a:r>
            <a:r>
              <a:rPr sz="3000" dirty="0">
                <a:latin typeface="Constantia"/>
                <a:cs typeface="Constantia"/>
              </a:rPr>
              <a:t>THC</a:t>
            </a:r>
            <a:r>
              <a:rPr sz="3000" spc="-145" dirty="0">
                <a:latin typeface="Constantia"/>
                <a:cs typeface="Constantia"/>
              </a:rPr>
              <a:t> </a:t>
            </a:r>
            <a:r>
              <a:rPr sz="3000" spc="-10" dirty="0">
                <a:latin typeface="Constantia"/>
                <a:cs typeface="Constantia"/>
              </a:rPr>
              <a:t>edibles</a:t>
            </a:r>
            <a:endParaRPr sz="3000">
              <a:latin typeface="Constantia"/>
              <a:cs typeface="Constantia"/>
            </a:endParaRPr>
          </a:p>
          <a:p>
            <a:pPr marL="241300" indent="-228600">
              <a:lnSpc>
                <a:spcPts val="3445"/>
              </a:lnSpc>
              <a:buFont typeface="Arial"/>
              <a:buChar char="•"/>
              <a:tabLst>
                <a:tab pos="241300" algn="l"/>
              </a:tabLst>
            </a:pPr>
            <a:r>
              <a:rPr sz="3000" spc="-10" dirty="0">
                <a:latin typeface="Constantia"/>
                <a:cs typeface="Constantia"/>
              </a:rPr>
              <a:t>Most</a:t>
            </a:r>
            <a:r>
              <a:rPr sz="3000" spc="-175" dirty="0">
                <a:latin typeface="Constantia"/>
                <a:cs typeface="Constantia"/>
              </a:rPr>
              <a:t> </a:t>
            </a:r>
            <a:r>
              <a:rPr sz="3000" dirty="0">
                <a:latin typeface="Constantia"/>
                <a:cs typeface="Constantia"/>
              </a:rPr>
              <a:t>states:</a:t>
            </a:r>
            <a:r>
              <a:rPr sz="3000" spc="-90" dirty="0">
                <a:latin typeface="Constantia"/>
                <a:cs typeface="Constantia"/>
              </a:rPr>
              <a:t> </a:t>
            </a:r>
            <a:r>
              <a:rPr sz="3000" dirty="0">
                <a:latin typeface="Constantia"/>
                <a:cs typeface="Constantia"/>
              </a:rPr>
              <a:t>All</a:t>
            </a:r>
            <a:r>
              <a:rPr sz="3000" spc="-120" dirty="0">
                <a:latin typeface="Constantia"/>
                <a:cs typeface="Constantia"/>
              </a:rPr>
              <a:t> </a:t>
            </a:r>
            <a:r>
              <a:rPr sz="3000" dirty="0">
                <a:latin typeface="Constantia"/>
                <a:cs typeface="Constantia"/>
              </a:rPr>
              <a:t>of</a:t>
            </a:r>
            <a:r>
              <a:rPr sz="3000" spc="-10" dirty="0">
                <a:latin typeface="Constantia"/>
                <a:cs typeface="Constantia"/>
              </a:rPr>
              <a:t> </a:t>
            </a:r>
            <a:r>
              <a:rPr sz="3000" spc="-20" dirty="0">
                <a:latin typeface="Constantia"/>
                <a:cs typeface="Constantia"/>
              </a:rPr>
              <a:t>them</a:t>
            </a:r>
            <a:endParaRPr sz="3000">
              <a:latin typeface="Constantia"/>
              <a:cs typeface="Constantia"/>
            </a:endParaRPr>
          </a:p>
        </p:txBody>
      </p:sp>
    </p:spTree>
    <p:extLst>
      <p:ext uri="{BB962C8B-B14F-4D97-AF65-F5344CB8AC3E}">
        <p14:creationId xmlns:p14="http://schemas.microsoft.com/office/powerpoint/2010/main" val="22605029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6858000"/>
          </a:xfrm>
          <a:prstGeom prst="rect">
            <a:avLst/>
          </a:prstGeom>
        </p:spPr>
      </p:pic>
    </p:spTree>
    <p:extLst>
      <p:ext uri="{BB962C8B-B14F-4D97-AF65-F5344CB8AC3E}">
        <p14:creationId xmlns:p14="http://schemas.microsoft.com/office/powerpoint/2010/main" val="17812090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469900" rIns="0" bIns="0" rtlCol="0">
            <a:spAutoFit/>
          </a:bodyPr>
          <a:lstStyle/>
          <a:p>
            <a:pPr marL="1776095">
              <a:lnSpc>
                <a:spcPct val="100000"/>
              </a:lnSpc>
              <a:spcBef>
                <a:spcPts val="100"/>
              </a:spcBef>
            </a:pPr>
            <a:r>
              <a:rPr spc="-95" dirty="0"/>
              <a:t>Purported</a:t>
            </a:r>
            <a:r>
              <a:rPr spc="-114" dirty="0"/>
              <a:t> </a:t>
            </a:r>
            <a:r>
              <a:rPr spc="-25" dirty="0"/>
              <a:t>Legality:</a:t>
            </a:r>
            <a:r>
              <a:rPr spc="-110" dirty="0"/>
              <a:t> </a:t>
            </a:r>
            <a:r>
              <a:rPr dirty="0"/>
              <a:t>New</a:t>
            </a:r>
            <a:r>
              <a:rPr spc="-120" dirty="0"/>
              <a:t> </a:t>
            </a:r>
            <a:r>
              <a:rPr spc="-10" dirty="0"/>
              <a:t>Hampshire</a:t>
            </a:r>
          </a:p>
        </p:txBody>
      </p:sp>
      <p:sp>
        <p:nvSpPr>
          <p:cNvPr id="3" name="object 3"/>
          <p:cNvSpPr txBox="1"/>
          <p:nvPr/>
        </p:nvSpPr>
        <p:spPr>
          <a:xfrm>
            <a:off x="2059939" y="1583435"/>
            <a:ext cx="7952740" cy="4218940"/>
          </a:xfrm>
          <a:prstGeom prst="rect">
            <a:avLst/>
          </a:prstGeom>
        </p:spPr>
        <p:txBody>
          <a:bodyPr vert="horz" wrap="square" lIns="0" tIns="61594" rIns="0" bIns="0" rtlCol="0">
            <a:spAutoFit/>
          </a:bodyPr>
          <a:lstStyle/>
          <a:p>
            <a:pPr marL="241300" indent="-228600">
              <a:lnSpc>
                <a:spcPct val="100000"/>
              </a:lnSpc>
              <a:spcBef>
                <a:spcPts val="484"/>
              </a:spcBef>
              <a:buFont typeface="Arial"/>
              <a:buChar char="•"/>
              <a:tabLst>
                <a:tab pos="241300" algn="l"/>
              </a:tabLst>
            </a:pPr>
            <a:r>
              <a:rPr sz="2600" spc="130" dirty="0">
                <a:latin typeface="Calibri"/>
                <a:cs typeface="Calibri"/>
              </a:rPr>
              <a:t>Some</a:t>
            </a:r>
            <a:r>
              <a:rPr sz="2600" spc="-50" dirty="0">
                <a:latin typeface="Calibri"/>
                <a:cs typeface="Calibri"/>
              </a:rPr>
              <a:t> </a:t>
            </a:r>
            <a:r>
              <a:rPr sz="2600" spc="114" dirty="0">
                <a:latin typeface="Calibri"/>
                <a:cs typeface="Calibri"/>
              </a:rPr>
              <a:t>said</a:t>
            </a:r>
            <a:r>
              <a:rPr sz="2600" spc="-50" dirty="0">
                <a:latin typeface="Calibri"/>
                <a:cs typeface="Calibri"/>
              </a:rPr>
              <a:t> </a:t>
            </a:r>
            <a:r>
              <a:rPr sz="2600" b="1" spc="130" dirty="0">
                <a:latin typeface="Calibri"/>
                <a:cs typeface="Calibri"/>
              </a:rPr>
              <a:t>all</a:t>
            </a:r>
            <a:r>
              <a:rPr sz="2600" b="1" spc="-50" dirty="0">
                <a:latin typeface="Calibri"/>
                <a:cs typeface="Calibri"/>
              </a:rPr>
              <a:t> </a:t>
            </a:r>
            <a:r>
              <a:rPr sz="2600" b="1" spc="240" dirty="0">
                <a:latin typeface="Calibri"/>
                <a:cs typeface="Calibri"/>
              </a:rPr>
              <a:t>THC</a:t>
            </a:r>
            <a:r>
              <a:rPr sz="2600" b="1" spc="-55" dirty="0">
                <a:latin typeface="Calibri"/>
                <a:cs typeface="Calibri"/>
              </a:rPr>
              <a:t> </a:t>
            </a:r>
            <a:r>
              <a:rPr sz="2600" b="1" spc="130" dirty="0">
                <a:latin typeface="Calibri"/>
                <a:cs typeface="Calibri"/>
              </a:rPr>
              <a:t>products</a:t>
            </a:r>
            <a:r>
              <a:rPr sz="2600" b="1" spc="-60" dirty="0">
                <a:latin typeface="Calibri"/>
                <a:cs typeface="Calibri"/>
              </a:rPr>
              <a:t> </a:t>
            </a:r>
            <a:r>
              <a:rPr sz="2600" b="1" spc="100" dirty="0">
                <a:latin typeface="Calibri"/>
                <a:cs typeface="Calibri"/>
              </a:rPr>
              <a:t>illegal</a:t>
            </a:r>
            <a:endParaRPr sz="2600">
              <a:latin typeface="Calibri"/>
              <a:cs typeface="Calibri"/>
            </a:endParaRPr>
          </a:p>
          <a:p>
            <a:pPr marL="241300" indent="-228600">
              <a:lnSpc>
                <a:spcPct val="100000"/>
              </a:lnSpc>
              <a:spcBef>
                <a:spcPts val="380"/>
              </a:spcBef>
              <a:buFont typeface="Arial"/>
              <a:buChar char="•"/>
              <a:tabLst>
                <a:tab pos="241300" algn="l"/>
              </a:tabLst>
            </a:pPr>
            <a:r>
              <a:rPr sz="2600" spc="70" dirty="0">
                <a:latin typeface="Calibri"/>
                <a:cs typeface="Calibri"/>
              </a:rPr>
              <a:t>Others</a:t>
            </a:r>
            <a:r>
              <a:rPr sz="2600" spc="-10" dirty="0">
                <a:latin typeface="Calibri"/>
                <a:cs typeface="Calibri"/>
              </a:rPr>
              <a:t> </a:t>
            </a:r>
            <a:r>
              <a:rPr sz="2600" dirty="0">
                <a:latin typeface="Calibri"/>
                <a:cs typeface="Calibri"/>
              </a:rPr>
              <a:t>reported </a:t>
            </a:r>
            <a:r>
              <a:rPr sz="2600" b="1" spc="85" dirty="0">
                <a:latin typeface="Calibri"/>
                <a:cs typeface="Calibri"/>
              </a:rPr>
              <a:t>only</a:t>
            </a:r>
            <a:r>
              <a:rPr sz="2600" b="1" dirty="0">
                <a:latin typeface="Calibri"/>
                <a:cs typeface="Calibri"/>
              </a:rPr>
              <a:t> </a:t>
            </a:r>
            <a:r>
              <a:rPr sz="2600" b="1" spc="110" dirty="0">
                <a:latin typeface="Calibri"/>
                <a:cs typeface="Calibri"/>
              </a:rPr>
              <a:t>Delta-</a:t>
            </a:r>
            <a:r>
              <a:rPr sz="2600" b="1" spc="65" dirty="0">
                <a:latin typeface="Calibri"/>
                <a:cs typeface="Calibri"/>
              </a:rPr>
              <a:t>9</a:t>
            </a:r>
            <a:r>
              <a:rPr sz="2600" b="1" spc="-5" dirty="0">
                <a:latin typeface="Calibri"/>
                <a:cs typeface="Calibri"/>
              </a:rPr>
              <a:t> </a:t>
            </a:r>
            <a:r>
              <a:rPr sz="2600" b="1" spc="235" dirty="0">
                <a:latin typeface="Calibri"/>
                <a:cs typeface="Calibri"/>
              </a:rPr>
              <a:t>THC</a:t>
            </a:r>
            <a:r>
              <a:rPr sz="2600" b="1" spc="-10" dirty="0">
                <a:latin typeface="Calibri"/>
                <a:cs typeface="Calibri"/>
              </a:rPr>
              <a:t> </a:t>
            </a:r>
            <a:r>
              <a:rPr sz="2600" b="1" spc="95" dirty="0">
                <a:latin typeface="Calibri"/>
                <a:cs typeface="Calibri"/>
              </a:rPr>
              <a:t>illegal</a:t>
            </a:r>
            <a:endParaRPr sz="2600">
              <a:latin typeface="Calibri"/>
              <a:cs typeface="Calibri"/>
            </a:endParaRPr>
          </a:p>
          <a:p>
            <a:pPr marL="241300" marR="200660" indent="-228600">
              <a:lnSpc>
                <a:spcPct val="80400"/>
              </a:lnSpc>
              <a:spcBef>
                <a:spcPts val="975"/>
              </a:spcBef>
              <a:buFont typeface="Arial"/>
              <a:buChar char="•"/>
              <a:tabLst>
                <a:tab pos="241300" algn="l"/>
              </a:tabLst>
            </a:pPr>
            <a:r>
              <a:rPr sz="2600" spc="105" dirty="0">
                <a:latin typeface="Calibri"/>
                <a:cs typeface="Calibri"/>
              </a:rPr>
              <a:t>One</a:t>
            </a:r>
            <a:r>
              <a:rPr sz="2600" dirty="0">
                <a:latin typeface="Calibri"/>
                <a:cs typeface="Calibri"/>
              </a:rPr>
              <a:t> </a:t>
            </a:r>
            <a:r>
              <a:rPr sz="2600" spc="60" dirty="0">
                <a:latin typeface="Calibri"/>
                <a:cs typeface="Calibri"/>
              </a:rPr>
              <a:t>did</a:t>
            </a:r>
            <a:r>
              <a:rPr sz="2600" dirty="0">
                <a:latin typeface="Calibri"/>
                <a:cs typeface="Calibri"/>
              </a:rPr>
              <a:t> not</a:t>
            </a:r>
            <a:r>
              <a:rPr sz="2600" spc="-10" dirty="0">
                <a:latin typeface="Calibri"/>
                <a:cs typeface="Calibri"/>
              </a:rPr>
              <a:t> </a:t>
            </a:r>
            <a:r>
              <a:rPr sz="2600" spc="65" dirty="0">
                <a:latin typeface="Calibri"/>
                <a:cs typeface="Calibri"/>
              </a:rPr>
              <a:t>understand</a:t>
            </a:r>
            <a:r>
              <a:rPr sz="2600" dirty="0">
                <a:latin typeface="Calibri"/>
                <a:cs typeface="Calibri"/>
              </a:rPr>
              <a:t> what</a:t>
            </a:r>
            <a:r>
              <a:rPr sz="2600" spc="-10" dirty="0">
                <a:latin typeface="Calibri"/>
                <a:cs typeface="Calibri"/>
              </a:rPr>
              <a:t> </a:t>
            </a:r>
            <a:r>
              <a:rPr sz="2600" dirty="0">
                <a:latin typeface="Calibri"/>
                <a:cs typeface="Calibri"/>
              </a:rPr>
              <a:t>they</a:t>
            </a:r>
            <a:r>
              <a:rPr sz="2600" spc="-5" dirty="0">
                <a:latin typeface="Calibri"/>
                <a:cs typeface="Calibri"/>
              </a:rPr>
              <a:t> </a:t>
            </a:r>
            <a:r>
              <a:rPr sz="2600" dirty="0">
                <a:latin typeface="Calibri"/>
                <a:cs typeface="Calibri"/>
              </a:rPr>
              <a:t>were </a:t>
            </a:r>
            <a:r>
              <a:rPr sz="2600" spc="70" dirty="0">
                <a:latin typeface="Calibri"/>
                <a:cs typeface="Calibri"/>
              </a:rPr>
              <a:t>selling, </a:t>
            </a:r>
            <a:r>
              <a:rPr sz="2600" spc="55" dirty="0">
                <a:latin typeface="Calibri"/>
                <a:cs typeface="Calibri"/>
              </a:rPr>
              <a:t>explaining</a:t>
            </a:r>
            <a:r>
              <a:rPr sz="2600" spc="-45" dirty="0">
                <a:latin typeface="Calibri"/>
                <a:cs typeface="Calibri"/>
              </a:rPr>
              <a:t> </a:t>
            </a:r>
            <a:r>
              <a:rPr sz="2600" dirty="0">
                <a:latin typeface="Calibri"/>
                <a:cs typeface="Calibri"/>
              </a:rPr>
              <a:t>they</a:t>
            </a:r>
            <a:r>
              <a:rPr sz="2600" spc="-45" dirty="0">
                <a:latin typeface="Calibri"/>
                <a:cs typeface="Calibri"/>
              </a:rPr>
              <a:t> </a:t>
            </a:r>
            <a:r>
              <a:rPr sz="2600" b="1" spc="90" dirty="0">
                <a:latin typeface="Calibri"/>
                <a:cs typeface="Calibri"/>
              </a:rPr>
              <a:t>did</a:t>
            </a:r>
            <a:r>
              <a:rPr sz="2600" b="1" spc="-45" dirty="0">
                <a:latin typeface="Calibri"/>
                <a:cs typeface="Calibri"/>
              </a:rPr>
              <a:t> </a:t>
            </a:r>
            <a:r>
              <a:rPr sz="2600" b="1" spc="60" dirty="0">
                <a:latin typeface="Calibri"/>
                <a:cs typeface="Calibri"/>
              </a:rPr>
              <a:t>not</a:t>
            </a:r>
            <a:r>
              <a:rPr sz="2600" b="1" spc="-45" dirty="0">
                <a:latin typeface="Calibri"/>
                <a:cs typeface="Calibri"/>
              </a:rPr>
              <a:t> </a:t>
            </a:r>
            <a:r>
              <a:rPr sz="2600" b="1" spc="170" dirty="0">
                <a:latin typeface="Calibri"/>
                <a:cs typeface="Calibri"/>
              </a:rPr>
              <a:t>sell</a:t>
            </a:r>
            <a:r>
              <a:rPr sz="2600" b="1" spc="-40" dirty="0">
                <a:latin typeface="Calibri"/>
                <a:cs typeface="Calibri"/>
              </a:rPr>
              <a:t> </a:t>
            </a:r>
            <a:r>
              <a:rPr sz="2600" b="1" spc="85" dirty="0">
                <a:latin typeface="Calibri"/>
                <a:cs typeface="Calibri"/>
              </a:rPr>
              <a:t>any</a:t>
            </a:r>
            <a:r>
              <a:rPr sz="2600" b="1" spc="-45" dirty="0">
                <a:latin typeface="Calibri"/>
                <a:cs typeface="Calibri"/>
              </a:rPr>
              <a:t> </a:t>
            </a:r>
            <a:r>
              <a:rPr sz="2600" b="1" spc="240" dirty="0">
                <a:latin typeface="Calibri"/>
                <a:cs typeface="Calibri"/>
              </a:rPr>
              <a:t>THC</a:t>
            </a:r>
            <a:r>
              <a:rPr sz="2600" b="1" spc="-45" dirty="0">
                <a:latin typeface="Calibri"/>
                <a:cs typeface="Calibri"/>
              </a:rPr>
              <a:t> </a:t>
            </a:r>
            <a:r>
              <a:rPr sz="2600" b="1" spc="125" dirty="0">
                <a:latin typeface="Calibri"/>
                <a:cs typeface="Calibri"/>
              </a:rPr>
              <a:t>products</a:t>
            </a:r>
            <a:r>
              <a:rPr sz="2600" spc="125" dirty="0">
                <a:latin typeface="Calibri"/>
                <a:cs typeface="Calibri"/>
              </a:rPr>
              <a:t>,</a:t>
            </a:r>
            <a:r>
              <a:rPr sz="2600" spc="-50" dirty="0">
                <a:latin typeface="Calibri"/>
                <a:cs typeface="Calibri"/>
              </a:rPr>
              <a:t> </a:t>
            </a:r>
            <a:r>
              <a:rPr sz="2600" spc="-10" dirty="0">
                <a:latin typeface="Calibri"/>
                <a:cs typeface="Calibri"/>
              </a:rPr>
              <a:t>while </a:t>
            </a:r>
            <a:r>
              <a:rPr sz="2600" spc="80" dirty="0">
                <a:latin typeface="Calibri"/>
                <a:cs typeface="Calibri"/>
              </a:rPr>
              <a:t>simultaneously</a:t>
            </a:r>
            <a:r>
              <a:rPr sz="2600" spc="-5" dirty="0">
                <a:latin typeface="Calibri"/>
                <a:cs typeface="Calibri"/>
              </a:rPr>
              <a:t> </a:t>
            </a:r>
            <a:r>
              <a:rPr sz="2600" dirty="0">
                <a:latin typeface="Calibri"/>
                <a:cs typeface="Calibri"/>
              </a:rPr>
              <a:t>reporting that</a:t>
            </a:r>
            <a:r>
              <a:rPr sz="2600" spc="15" dirty="0">
                <a:latin typeface="Calibri"/>
                <a:cs typeface="Calibri"/>
              </a:rPr>
              <a:t> </a:t>
            </a:r>
            <a:r>
              <a:rPr sz="2600" b="1" spc="65" dirty="0">
                <a:latin typeface="Calibri"/>
                <a:cs typeface="Calibri"/>
              </a:rPr>
              <a:t>they</a:t>
            </a:r>
            <a:r>
              <a:rPr sz="2600" b="1" dirty="0">
                <a:latin typeface="Calibri"/>
                <a:cs typeface="Calibri"/>
              </a:rPr>
              <a:t> </a:t>
            </a:r>
            <a:r>
              <a:rPr sz="2600" b="1" spc="150" dirty="0">
                <a:latin typeface="Calibri"/>
                <a:cs typeface="Calibri"/>
              </a:rPr>
              <a:t>sold</a:t>
            </a:r>
            <a:r>
              <a:rPr sz="2600" b="1" spc="10" dirty="0">
                <a:latin typeface="Calibri"/>
                <a:cs typeface="Calibri"/>
              </a:rPr>
              <a:t> </a:t>
            </a:r>
            <a:r>
              <a:rPr sz="2600" b="1" spc="95" dirty="0">
                <a:latin typeface="Calibri"/>
                <a:cs typeface="Calibri"/>
              </a:rPr>
              <a:t>Δ-</a:t>
            </a:r>
            <a:r>
              <a:rPr sz="2600" b="1" spc="15" dirty="0">
                <a:latin typeface="Calibri"/>
                <a:cs typeface="Calibri"/>
              </a:rPr>
              <a:t>8</a:t>
            </a:r>
            <a:endParaRPr sz="2600">
              <a:latin typeface="Calibri"/>
              <a:cs typeface="Calibri"/>
            </a:endParaRPr>
          </a:p>
          <a:p>
            <a:pPr marL="697865" lvl="1" indent="-227965">
              <a:lnSpc>
                <a:spcPts val="2610"/>
              </a:lnSpc>
              <a:buFont typeface="Arial"/>
              <a:buChar char="•"/>
              <a:tabLst>
                <a:tab pos="697865" algn="l"/>
              </a:tabLst>
            </a:pPr>
            <a:r>
              <a:rPr sz="2200" dirty="0">
                <a:latin typeface="Calibri"/>
                <a:cs typeface="Calibri"/>
              </a:rPr>
              <a:t>verified</a:t>
            </a:r>
            <a:r>
              <a:rPr sz="2200" spc="150" dirty="0">
                <a:latin typeface="Calibri"/>
                <a:cs typeface="Calibri"/>
              </a:rPr>
              <a:t> </a:t>
            </a:r>
            <a:r>
              <a:rPr sz="2200" dirty="0">
                <a:latin typeface="Calibri"/>
                <a:cs typeface="Calibri"/>
              </a:rPr>
              <a:t>by</a:t>
            </a:r>
            <a:r>
              <a:rPr sz="2200" spc="155" dirty="0">
                <a:latin typeface="Calibri"/>
                <a:cs typeface="Calibri"/>
              </a:rPr>
              <a:t> </a:t>
            </a:r>
            <a:r>
              <a:rPr sz="2200" dirty="0">
                <a:latin typeface="Calibri"/>
                <a:cs typeface="Calibri"/>
              </a:rPr>
              <a:t>providing</a:t>
            </a:r>
            <a:r>
              <a:rPr sz="2200" spc="135" dirty="0">
                <a:latin typeface="Calibri"/>
                <a:cs typeface="Calibri"/>
              </a:rPr>
              <a:t> </a:t>
            </a:r>
            <a:r>
              <a:rPr sz="2200" dirty="0">
                <a:latin typeface="Calibri"/>
                <a:cs typeface="Calibri"/>
              </a:rPr>
              <a:t>related</a:t>
            </a:r>
            <a:r>
              <a:rPr sz="2200" spc="155" dirty="0">
                <a:latin typeface="Calibri"/>
                <a:cs typeface="Calibri"/>
              </a:rPr>
              <a:t> </a:t>
            </a:r>
            <a:r>
              <a:rPr sz="2200" dirty="0">
                <a:latin typeface="Calibri"/>
                <a:cs typeface="Calibri"/>
              </a:rPr>
              <a:t>brand</a:t>
            </a:r>
            <a:r>
              <a:rPr sz="2200" spc="150" dirty="0">
                <a:latin typeface="Calibri"/>
                <a:cs typeface="Calibri"/>
              </a:rPr>
              <a:t> </a:t>
            </a:r>
            <a:r>
              <a:rPr sz="2200" spc="95" dirty="0">
                <a:latin typeface="Calibri"/>
                <a:cs typeface="Calibri"/>
              </a:rPr>
              <a:t>names</a:t>
            </a:r>
            <a:endParaRPr sz="2200">
              <a:latin typeface="Calibri"/>
              <a:cs typeface="Calibri"/>
            </a:endParaRPr>
          </a:p>
          <a:p>
            <a:pPr marL="241300" marR="1101090" indent="-228600">
              <a:lnSpc>
                <a:spcPts val="2500"/>
              </a:lnSpc>
              <a:spcBef>
                <a:spcPts val="965"/>
              </a:spcBef>
              <a:buFont typeface="Arial"/>
              <a:buChar char="•"/>
              <a:tabLst>
                <a:tab pos="241300" algn="l"/>
              </a:tabLst>
            </a:pPr>
            <a:r>
              <a:rPr sz="2600" spc="70" dirty="0">
                <a:latin typeface="Calibri"/>
                <a:cs typeface="Calibri"/>
              </a:rPr>
              <a:t>Others</a:t>
            </a:r>
            <a:r>
              <a:rPr sz="2600" spc="-10" dirty="0">
                <a:latin typeface="Calibri"/>
                <a:cs typeface="Calibri"/>
              </a:rPr>
              <a:t> </a:t>
            </a:r>
            <a:r>
              <a:rPr sz="2600" spc="75" dirty="0">
                <a:latin typeface="Calibri"/>
                <a:cs typeface="Calibri"/>
              </a:rPr>
              <a:t>appeared</a:t>
            </a:r>
            <a:r>
              <a:rPr sz="2600" spc="-5" dirty="0">
                <a:latin typeface="Calibri"/>
                <a:cs typeface="Calibri"/>
              </a:rPr>
              <a:t> </a:t>
            </a:r>
            <a:r>
              <a:rPr sz="2600" dirty="0">
                <a:latin typeface="Calibri"/>
                <a:cs typeface="Calibri"/>
              </a:rPr>
              <a:t>to</a:t>
            </a:r>
            <a:r>
              <a:rPr sz="2600" spc="-5" dirty="0">
                <a:latin typeface="Calibri"/>
                <a:cs typeface="Calibri"/>
              </a:rPr>
              <a:t> </a:t>
            </a:r>
            <a:r>
              <a:rPr sz="2600" dirty="0">
                <a:latin typeface="Calibri"/>
                <a:cs typeface="Calibri"/>
              </a:rPr>
              <a:t>know</a:t>
            </a:r>
            <a:r>
              <a:rPr sz="2600" spc="-10" dirty="0">
                <a:latin typeface="Calibri"/>
                <a:cs typeface="Calibri"/>
              </a:rPr>
              <a:t> </a:t>
            </a:r>
            <a:r>
              <a:rPr sz="2600" dirty="0">
                <a:latin typeface="Calibri"/>
                <a:cs typeface="Calibri"/>
              </a:rPr>
              <a:t>they</a:t>
            </a:r>
            <a:r>
              <a:rPr sz="2600" spc="-10" dirty="0">
                <a:latin typeface="Calibri"/>
                <a:cs typeface="Calibri"/>
              </a:rPr>
              <a:t> </a:t>
            </a:r>
            <a:r>
              <a:rPr sz="2600" dirty="0">
                <a:latin typeface="Calibri"/>
                <a:cs typeface="Calibri"/>
              </a:rPr>
              <a:t>were </a:t>
            </a:r>
            <a:r>
              <a:rPr sz="2600" spc="35" dirty="0">
                <a:latin typeface="Calibri"/>
                <a:cs typeface="Calibri"/>
              </a:rPr>
              <a:t>potentially </a:t>
            </a:r>
            <a:r>
              <a:rPr sz="2600" dirty="0">
                <a:latin typeface="Calibri"/>
                <a:cs typeface="Calibri"/>
              </a:rPr>
              <a:t>violating</a:t>
            </a:r>
            <a:r>
              <a:rPr sz="2600" spc="270" dirty="0">
                <a:latin typeface="Calibri"/>
                <a:cs typeface="Calibri"/>
              </a:rPr>
              <a:t> </a:t>
            </a:r>
            <a:r>
              <a:rPr sz="2600" spc="85" dirty="0">
                <a:latin typeface="Calibri"/>
                <a:cs typeface="Calibri"/>
              </a:rPr>
              <a:t>laws</a:t>
            </a:r>
            <a:endParaRPr sz="2600">
              <a:latin typeface="Calibri"/>
              <a:cs typeface="Calibri"/>
            </a:endParaRPr>
          </a:p>
          <a:p>
            <a:pPr marL="698500" marR="5080" lvl="1" indent="-228600">
              <a:lnSpc>
                <a:spcPct val="79400"/>
              </a:lnSpc>
              <a:spcBef>
                <a:spcPts val="555"/>
              </a:spcBef>
              <a:buFont typeface="Arial"/>
              <a:buChar char="•"/>
              <a:tabLst>
                <a:tab pos="698500" algn="l"/>
              </a:tabLst>
            </a:pPr>
            <a:r>
              <a:rPr sz="2200" dirty="0">
                <a:latin typeface="Calibri"/>
                <a:cs typeface="Calibri"/>
              </a:rPr>
              <a:t>one reported</a:t>
            </a:r>
            <a:r>
              <a:rPr sz="2200" spc="-105" dirty="0">
                <a:latin typeface="Calibri"/>
                <a:cs typeface="Calibri"/>
              </a:rPr>
              <a:t> </a:t>
            </a:r>
            <a:r>
              <a:rPr sz="2200" spc="60" dirty="0">
                <a:latin typeface="Calibri"/>
                <a:cs typeface="Calibri"/>
              </a:rPr>
              <a:t>“yes”</a:t>
            </a:r>
            <a:r>
              <a:rPr sz="2200" spc="-100" dirty="0">
                <a:latin typeface="Calibri"/>
                <a:cs typeface="Calibri"/>
              </a:rPr>
              <a:t> </a:t>
            </a:r>
            <a:r>
              <a:rPr sz="2200" dirty="0">
                <a:latin typeface="Calibri"/>
                <a:cs typeface="Calibri"/>
              </a:rPr>
              <a:t>to </a:t>
            </a:r>
            <a:r>
              <a:rPr sz="2200" spc="45" dirty="0">
                <a:latin typeface="Calibri"/>
                <a:cs typeface="Calibri"/>
              </a:rPr>
              <a:t>carrying</a:t>
            </a:r>
            <a:r>
              <a:rPr sz="2200" spc="-5" dirty="0">
                <a:latin typeface="Calibri"/>
                <a:cs typeface="Calibri"/>
              </a:rPr>
              <a:t> </a:t>
            </a:r>
            <a:r>
              <a:rPr sz="2200" spc="110" dirty="0">
                <a:latin typeface="Calibri"/>
                <a:cs typeface="Calibri"/>
              </a:rPr>
              <a:t>each</a:t>
            </a:r>
            <a:r>
              <a:rPr sz="2200" spc="5" dirty="0">
                <a:latin typeface="Calibri"/>
                <a:cs typeface="Calibri"/>
              </a:rPr>
              <a:t> </a:t>
            </a:r>
            <a:r>
              <a:rPr sz="2200" spc="60" dirty="0">
                <a:latin typeface="Calibri"/>
                <a:cs typeface="Calibri"/>
              </a:rPr>
              <a:t>(Delta-</a:t>
            </a:r>
            <a:r>
              <a:rPr sz="2200" spc="55" dirty="0">
                <a:latin typeface="Calibri"/>
                <a:cs typeface="Calibri"/>
              </a:rPr>
              <a:t>8</a:t>
            </a:r>
            <a:r>
              <a:rPr sz="2200" dirty="0">
                <a:latin typeface="Calibri"/>
                <a:cs typeface="Calibri"/>
              </a:rPr>
              <a:t> </a:t>
            </a:r>
            <a:r>
              <a:rPr sz="2200" spc="120" dirty="0">
                <a:latin typeface="Calibri"/>
                <a:cs typeface="Calibri"/>
              </a:rPr>
              <a:t>THC,</a:t>
            </a:r>
            <a:r>
              <a:rPr sz="2200" dirty="0">
                <a:latin typeface="Calibri"/>
                <a:cs typeface="Calibri"/>
              </a:rPr>
              <a:t> </a:t>
            </a:r>
            <a:r>
              <a:rPr sz="2200" spc="70" dirty="0">
                <a:latin typeface="Calibri"/>
                <a:cs typeface="Calibri"/>
              </a:rPr>
              <a:t>Delta-</a:t>
            </a:r>
            <a:r>
              <a:rPr sz="2200" spc="5" dirty="0">
                <a:latin typeface="Calibri"/>
                <a:cs typeface="Calibri"/>
              </a:rPr>
              <a:t>9 </a:t>
            </a:r>
            <a:r>
              <a:rPr sz="2200" spc="120" dirty="0">
                <a:latin typeface="Calibri"/>
                <a:cs typeface="Calibri"/>
              </a:rPr>
              <a:t>THC,</a:t>
            </a:r>
            <a:r>
              <a:rPr sz="2200" spc="-10" dirty="0">
                <a:latin typeface="Calibri"/>
                <a:cs typeface="Calibri"/>
              </a:rPr>
              <a:t> </a:t>
            </a:r>
            <a:r>
              <a:rPr sz="2200" dirty="0">
                <a:latin typeface="Calibri"/>
                <a:cs typeface="Calibri"/>
              </a:rPr>
              <a:t>Delta-</a:t>
            </a:r>
            <a:r>
              <a:rPr sz="2200" spc="50" dirty="0">
                <a:latin typeface="Calibri"/>
                <a:cs typeface="Calibri"/>
              </a:rPr>
              <a:t>10</a:t>
            </a:r>
            <a:r>
              <a:rPr sz="2200" dirty="0">
                <a:latin typeface="Calibri"/>
                <a:cs typeface="Calibri"/>
              </a:rPr>
              <a:t> </a:t>
            </a:r>
            <a:r>
              <a:rPr sz="2200" spc="120" dirty="0">
                <a:latin typeface="Calibri"/>
                <a:cs typeface="Calibri"/>
              </a:rPr>
              <a:t>THC,</a:t>
            </a:r>
            <a:r>
              <a:rPr sz="2200" spc="-5" dirty="0">
                <a:latin typeface="Calibri"/>
                <a:cs typeface="Calibri"/>
              </a:rPr>
              <a:t> </a:t>
            </a:r>
            <a:r>
              <a:rPr sz="2200" spc="170" dirty="0">
                <a:latin typeface="Calibri"/>
                <a:cs typeface="Calibri"/>
              </a:rPr>
              <a:t>HHC,</a:t>
            </a:r>
            <a:r>
              <a:rPr sz="2200" spc="-5" dirty="0">
                <a:latin typeface="Calibri"/>
                <a:cs typeface="Calibri"/>
              </a:rPr>
              <a:t> </a:t>
            </a:r>
            <a:r>
              <a:rPr sz="2200" spc="114" dirty="0">
                <a:latin typeface="Calibri"/>
                <a:cs typeface="Calibri"/>
              </a:rPr>
              <a:t>THCA,</a:t>
            </a:r>
            <a:r>
              <a:rPr sz="2200" spc="-5" dirty="0">
                <a:latin typeface="Calibri"/>
                <a:cs typeface="Calibri"/>
              </a:rPr>
              <a:t> </a:t>
            </a:r>
            <a:r>
              <a:rPr sz="2200" spc="85" dirty="0">
                <a:latin typeface="Calibri"/>
                <a:cs typeface="Calibri"/>
              </a:rPr>
              <a:t>and</a:t>
            </a:r>
            <a:r>
              <a:rPr sz="2200" spc="5" dirty="0">
                <a:latin typeface="Calibri"/>
                <a:cs typeface="Calibri"/>
              </a:rPr>
              <a:t> </a:t>
            </a:r>
            <a:r>
              <a:rPr sz="2200" spc="114" dirty="0">
                <a:latin typeface="Calibri"/>
                <a:cs typeface="Calibri"/>
              </a:rPr>
              <a:t>THCO)</a:t>
            </a:r>
            <a:r>
              <a:rPr sz="2200" spc="5" dirty="0">
                <a:latin typeface="Calibri"/>
                <a:cs typeface="Calibri"/>
              </a:rPr>
              <a:t> </a:t>
            </a:r>
            <a:r>
              <a:rPr sz="2200" dirty="0">
                <a:latin typeface="Calibri"/>
                <a:cs typeface="Calibri"/>
              </a:rPr>
              <a:t>with the </a:t>
            </a:r>
            <a:r>
              <a:rPr sz="2200" spc="60" dirty="0">
                <a:latin typeface="Calibri"/>
                <a:cs typeface="Calibri"/>
              </a:rPr>
              <a:t>caveat </a:t>
            </a:r>
            <a:r>
              <a:rPr sz="2200" dirty="0">
                <a:latin typeface="Calibri"/>
                <a:cs typeface="Calibri"/>
              </a:rPr>
              <a:t>that the</a:t>
            </a:r>
            <a:r>
              <a:rPr sz="2200" spc="10" dirty="0">
                <a:latin typeface="Calibri"/>
                <a:cs typeface="Calibri"/>
              </a:rPr>
              <a:t> </a:t>
            </a:r>
            <a:r>
              <a:rPr sz="2200" spc="60" dirty="0">
                <a:latin typeface="Calibri"/>
                <a:cs typeface="Calibri"/>
              </a:rPr>
              <a:t>person</a:t>
            </a:r>
            <a:r>
              <a:rPr sz="2200" dirty="0">
                <a:latin typeface="Calibri"/>
                <a:cs typeface="Calibri"/>
              </a:rPr>
              <a:t> </a:t>
            </a:r>
            <a:r>
              <a:rPr sz="2200" spc="80" dirty="0">
                <a:latin typeface="Calibri"/>
                <a:cs typeface="Calibri"/>
              </a:rPr>
              <a:t>calling</a:t>
            </a:r>
            <a:r>
              <a:rPr sz="2200" spc="5" dirty="0">
                <a:latin typeface="Calibri"/>
                <a:cs typeface="Calibri"/>
              </a:rPr>
              <a:t> </a:t>
            </a:r>
            <a:r>
              <a:rPr sz="2200" spc="100" dirty="0">
                <a:latin typeface="Calibri"/>
                <a:cs typeface="Calibri"/>
              </a:rPr>
              <a:t>was</a:t>
            </a:r>
            <a:r>
              <a:rPr sz="2200" spc="15" dirty="0">
                <a:latin typeface="Calibri"/>
                <a:cs typeface="Calibri"/>
              </a:rPr>
              <a:t> </a:t>
            </a:r>
            <a:r>
              <a:rPr sz="2200" dirty="0">
                <a:latin typeface="Calibri"/>
                <a:cs typeface="Calibri"/>
              </a:rPr>
              <a:t>not </a:t>
            </a:r>
            <a:r>
              <a:rPr sz="2200" spc="114" dirty="0">
                <a:latin typeface="Calibri"/>
                <a:cs typeface="Calibri"/>
              </a:rPr>
              <a:t>a</a:t>
            </a:r>
            <a:r>
              <a:rPr sz="2200" spc="10" dirty="0">
                <a:latin typeface="Calibri"/>
                <a:cs typeface="Calibri"/>
              </a:rPr>
              <a:t> </a:t>
            </a:r>
            <a:r>
              <a:rPr sz="2200" spc="60" dirty="0">
                <a:latin typeface="Calibri"/>
                <a:cs typeface="Calibri"/>
              </a:rPr>
              <a:t>law</a:t>
            </a:r>
            <a:r>
              <a:rPr sz="2200" spc="10" dirty="0">
                <a:latin typeface="Calibri"/>
                <a:cs typeface="Calibri"/>
              </a:rPr>
              <a:t> </a:t>
            </a:r>
            <a:r>
              <a:rPr sz="2200" spc="45" dirty="0">
                <a:latin typeface="Calibri"/>
                <a:cs typeface="Calibri"/>
              </a:rPr>
              <a:t>enforcement</a:t>
            </a:r>
            <a:r>
              <a:rPr sz="2200" dirty="0">
                <a:latin typeface="Calibri"/>
                <a:cs typeface="Calibri"/>
              </a:rPr>
              <a:t> officer</a:t>
            </a:r>
            <a:r>
              <a:rPr sz="2200" spc="5" dirty="0">
                <a:latin typeface="Calibri"/>
                <a:cs typeface="Calibri"/>
              </a:rPr>
              <a:t> </a:t>
            </a:r>
            <a:r>
              <a:rPr sz="2200" spc="-20" dirty="0">
                <a:latin typeface="Calibri"/>
                <a:cs typeface="Calibri"/>
              </a:rPr>
              <a:t>(</a:t>
            </a:r>
            <a:r>
              <a:rPr sz="2200" b="1" spc="-20" dirty="0">
                <a:latin typeface="Calibri"/>
                <a:cs typeface="Calibri"/>
              </a:rPr>
              <a:t>"If </a:t>
            </a:r>
            <a:r>
              <a:rPr sz="2200" b="1" dirty="0">
                <a:latin typeface="Calibri"/>
                <a:cs typeface="Calibri"/>
              </a:rPr>
              <a:t>you're</a:t>
            </a:r>
            <a:r>
              <a:rPr sz="2200" b="1" spc="15" dirty="0">
                <a:latin typeface="Calibri"/>
                <a:cs typeface="Calibri"/>
              </a:rPr>
              <a:t> </a:t>
            </a:r>
            <a:r>
              <a:rPr sz="2200" b="1" spc="60" dirty="0">
                <a:latin typeface="Calibri"/>
                <a:cs typeface="Calibri"/>
              </a:rPr>
              <a:t>not</a:t>
            </a:r>
            <a:r>
              <a:rPr sz="2200" b="1" spc="25" dirty="0">
                <a:latin typeface="Calibri"/>
                <a:cs typeface="Calibri"/>
              </a:rPr>
              <a:t> </a:t>
            </a:r>
            <a:r>
              <a:rPr sz="2200" b="1" spc="114" dirty="0">
                <a:latin typeface="Calibri"/>
                <a:cs typeface="Calibri"/>
              </a:rPr>
              <a:t>a</a:t>
            </a:r>
            <a:r>
              <a:rPr sz="2200" b="1" spc="20" dirty="0">
                <a:latin typeface="Calibri"/>
                <a:cs typeface="Calibri"/>
              </a:rPr>
              <a:t> </a:t>
            </a:r>
            <a:r>
              <a:rPr sz="2200" b="1" spc="125" dirty="0">
                <a:latin typeface="Calibri"/>
                <a:cs typeface="Calibri"/>
              </a:rPr>
              <a:t>cop,</a:t>
            </a:r>
            <a:r>
              <a:rPr sz="2200" b="1" spc="25" dirty="0">
                <a:latin typeface="Calibri"/>
                <a:cs typeface="Calibri"/>
              </a:rPr>
              <a:t> </a:t>
            </a:r>
            <a:r>
              <a:rPr sz="2200" b="1" spc="-10" dirty="0">
                <a:latin typeface="Calibri"/>
                <a:cs typeface="Calibri"/>
              </a:rPr>
              <a:t>yeah"</a:t>
            </a:r>
            <a:r>
              <a:rPr sz="2200" spc="-10" dirty="0">
                <a:latin typeface="Calibri"/>
                <a:cs typeface="Calibri"/>
              </a:rPr>
              <a:t>)</a:t>
            </a:r>
            <a:endParaRPr sz="2200">
              <a:latin typeface="Calibri"/>
              <a:cs typeface="Calibri"/>
            </a:endParaRPr>
          </a:p>
        </p:txBody>
      </p:sp>
    </p:spTree>
    <p:extLst>
      <p:ext uri="{BB962C8B-B14F-4D97-AF65-F5344CB8AC3E}">
        <p14:creationId xmlns:p14="http://schemas.microsoft.com/office/powerpoint/2010/main" val="34887519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469900" rIns="0" bIns="0" rtlCol="0">
            <a:spAutoFit/>
          </a:bodyPr>
          <a:lstStyle/>
          <a:p>
            <a:pPr marL="1776095">
              <a:lnSpc>
                <a:spcPct val="100000"/>
              </a:lnSpc>
              <a:spcBef>
                <a:spcPts val="100"/>
              </a:spcBef>
            </a:pPr>
            <a:r>
              <a:rPr spc="-95" dirty="0"/>
              <a:t>Purported</a:t>
            </a:r>
            <a:r>
              <a:rPr spc="-145" dirty="0"/>
              <a:t> </a:t>
            </a:r>
            <a:r>
              <a:rPr spc="-25" dirty="0"/>
              <a:t>Legality:</a:t>
            </a:r>
            <a:r>
              <a:rPr spc="-140" dirty="0"/>
              <a:t> </a:t>
            </a:r>
            <a:r>
              <a:rPr spc="-10" dirty="0"/>
              <a:t>Delaware</a:t>
            </a:r>
          </a:p>
        </p:txBody>
      </p:sp>
      <p:sp>
        <p:nvSpPr>
          <p:cNvPr id="3" name="object 3"/>
          <p:cNvSpPr txBox="1"/>
          <p:nvPr/>
        </p:nvSpPr>
        <p:spPr>
          <a:xfrm>
            <a:off x="2059939" y="1981707"/>
            <a:ext cx="8021320" cy="4112260"/>
          </a:xfrm>
          <a:prstGeom prst="rect">
            <a:avLst/>
          </a:prstGeom>
        </p:spPr>
        <p:txBody>
          <a:bodyPr vert="horz" wrap="square" lIns="0" tIns="63500" rIns="0" bIns="0" rtlCol="0">
            <a:spAutoFit/>
          </a:bodyPr>
          <a:lstStyle/>
          <a:p>
            <a:pPr marL="241300" marR="17145" indent="-228600">
              <a:lnSpc>
                <a:spcPts val="3000"/>
              </a:lnSpc>
              <a:spcBef>
                <a:spcPts val="500"/>
              </a:spcBef>
              <a:buFont typeface="Arial"/>
              <a:buChar char="•"/>
              <a:tabLst>
                <a:tab pos="241300" algn="l"/>
              </a:tabLst>
            </a:pPr>
            <a:r>
              <a:rPr sz="2800" spc="110" dirty="0">
                <a:latin typeface="Calibri"/>
                <a:cs typeface="Calibri"/>
              </a:rPr>
              <a:t>One</a:t>
            </a:r>
            <a:r>
              <a:rPr sz="2800" spc="-20" dirty="0">
                <a:latin typeface="Calibri"/>
                <a:cs typeface="Calibri"/>
              </a:rPr>
              <a:t> </a:t>
            </a:r>
            <a:r>
              <a:rPr sz="2800" dirty="0">
                <a:latin typeface="Calibri"/>
                <a:cs typeface="Calibri"/>
              </a:rPr>
              <a:t>retailer</a:t>
            </a:r>
            <a:r>
              <a:rPr sz="2800" spc="-15" dirty="0">
                <a:latin typeface="Calibri"/>
                <a:cs typeface="Calibri"/>
              </a:rPr>
              <a:t> </a:t>
            </a:r>
            <a:r>
              <a:rPr sz="2800" spc="80" dirty="0">
                <a:latin typeface="Calibri"/>
                <a:cs typeface="Calibri"/>
              </a:rPr>
              <a:t>selling</a:t>
            </a:r>
            <a:r>
              <a:rPr sz="2800" spc="-10" dirty="0">
                <a:latin typeface="Calibri"/>
                <a:cs typeface="Calibri"/>
              </a:rPr>
              <a:t> </a:t>
            </a:r>
            <a:r>
              <a:rPr sz="2800" b="1" spc="95" dirty="0">
                <a:latin typeface="Calibri"/>
                <a:cs typeface="Calibri"/>
              </a:rPr>
              <a:t>only</a:t>
            </a:r>
            <a:r>
              <a:rPr sz="2800" b="1" spc="-15" dirty="0">
                <a:latin typeface="Calibri"/>
                <a:cs typeface="Calibri"/>
              </a:rPr>
              <a:t> </a:t>
            </a:r>
            <a:r>
              <a:rPr sz="2800" b="1" spc="120" dirty="0">
                <a:latin typeface="Calibri"/>
                <a:cs typeface="Calibri"/>
              </a:rPr>
              <a:t>Delta-</a:t>
            </a:r>
            <a:r>
              <a:rPr sz="2800" b="1" spc="55" dirty="0">
                <a:latin typeface="Calibri"/>
                <a:cs typeface="Calibri"/>
              </a:rPr>
              <a:t>9</a:t>
            </a:r>
            <a:r>
              <a:rPr sz="2800" b="1" spc="-10" dirty="0">
                <a:latin typeface="Calibri"/>
                <a:cs typeface="Calibri"/>
              </a:rPr>
              <a:t> </a:t>
            </a:r>
            <a:r>
              <a:rPr sz="2800" spc="85" dirty="0">
                <a:latin typeface="Calibri"/>
                <a:cs typeface="Calibri"/>
              </a:rPr>
              <a:t>products</a:t>
            </a:r>
            <a:r>
              <a:rPr sz="2800" spc="-15" dirty="0">
                <a:latin typeface="Calibri"/>
                <a:cs typeface="Calibri"/>
              </a:rPr>
              <a:t> </a:t>
            </a:r>
            <a:r>
              <a:rPr sz="2800" spc="125" dirty="0">
                <a:latin typeface="Calibri"/>
                <a:cs typeface="Calibri"/>
              </a:rPr>
              <a:t>said</a:t>
            </a:r>
            <a:r>
              <a:rPr sz="2800" spc="-10" dirty="0">
                <a:latin typeface="Calibri"/>
                <a:cs typeface="Calibri"/>
              </a:rPr>
              <a:t> </a:t>
            </a:r>
            <a:r>
              <a:rPr sz="2800" spc="-20" dirty="0">
                <a:latin typeface="Calibri"/>
                <a:cs typeface="Calibri"/>
              </a:rPr>
              <a:t>that </a:t>
            </a:r>
            <a:r>
              <a:rPr sz="2800" dirty="0">
                <a:latin typeface="Calibri"/>
                <a:cs typeface="Calibri"/>
              </a:rPr>
              <a:t>it</a:t>
            </a:r>
            <a:r>
              <a:rPr sz="2800" spc="-50" dirty="0">
                <a:latin typeface="Calibri"/>
                <a:cs typeface="Calibri"/>
              </a:rPr>
              <a:t> </a:t>
            </a:r>
            <a:r>
              <a:rPr sz="2800" spc="125" dirty="0">
                <a:latin typeface="Calibri"/>
                <a:cs typeface="Calibri"/>
              </a:rPr>
              <a:t>was</a:t>
            </a:r>
            <a:r>
              <a:rPr sz="2800" spc="-45" dirty="0">
                <a:latin typeface="Calibri"/>
                <a:cs typeface="Calibri"/>
              </a:rPr>
              <a:t> </a:t>
            </a:r>
            <a:r>
              <a:rPr sz="2800" dirty="0">
                <a:latin typeface="Calibri"/>
                <a:cs typeface="Calibri"/>
              </a:rPr>
              <a:t>the</a:t>
            </a:r>
            <a:r>
              <a:rPr sz="2800" spc="-40" dirty="0">
                <a:latin typeface="Calibri"/>
                <a:cs typeface="Calibri"/>
              </a:rPr>
              <a:t> </a:t>
            </a:r>
            <a:r>
              <a:rPr sz="2800" spc="50" dirty="0">
                <a:latin typeface="Calibri"/>
                <a:cs typeface="Calibri"/>
              </a:rPr>
              <a:t>only</a:t>
            </a:r>
            <a:r>
              <a:rPr sz="2800" spc="-55" dirty="0">
                <a:latin typeface="Calibri"/>
                <a:cs typeface="Calibri"/>
              </a:rPr>
              <a:t> </a:t>
            </a:r>
            <a:r>
              <a:rPr sz="2800" b="1" spc="125" dirty="0">
                <a:latin typeface="Calibri"/>
                <a:cs typeface="Calibri"/>
              </a:rPr>
              <a:t>legal</a:t>
            </a:r>
            <a:r>
              <a:rPr sz="2800" b="1" spc="-50" dirty="0">
                <a:latin typeface="Calibri"/>
                <a:cs typeface="Calibri"/>
              </a:rPr>
              <a:t> </a:t>
            </a:r>
            <a:r>
              <a:rPr sz="2800" spc="210" dirty="0">
                <a:latin typeface="Calibri"/>
                <a:cs typeface="Calibri"/>
              </a:rPr>
              <a:t>THC</a:t>
            </a:r>
            <a:r>
              <a:rPr sz="2800" spc="-40" dirty="0">
                <a:latin typeface="Calibri"/>
                <a:cs typeface="Calibri"/>
              </a:rPr>
              <a:t> </a:t>
            </a:r>
            <a:r>
              <a:rPr sz="2800" spc="60" dirty="0">
                <a:latin typeface="Calibri"/>
                <a:cs typeface="Calibri"/>
              </a:rPr>
              <a:t>product</a:t>
            </a:r>
            <a:endParaRPr sz="2800">
              <a:latin typeface="Calibri"/>
              <a:cs typeface="Calibri"/>
            </a:endParaRPr>
          </a:p>
          <a:p>
            <a:pPr marL="241300" marR="166370" indent="-228600">
              <a:lnSpc>
                <a:spcPct val="91100"/>
              </a:lnSpc>
              <a:spcBef>
                <a:spcPts val="880"/>
              </a:spcBef>
              <a:buFont typeface="Arial"/>
              <a:buChar char="•"/>
              <a:tabLst>
                <a:tab pos="241300" algn="l"/>
              </a:tabLst>
            </a:pPr>
            <a:r>
              <a:rPr sz="2800" dirty="0">
                <a:latin typeface="Calibri"/>
                <a:cs typeface="Calibri"/>
              </a:rPr>
              <a:t>A</a:t>
            </a:r>
            <a:r>
              <a:rPr sz="2800" spc="25" dirty="0">
                <a:latin typeface="Calibri"/>
                <a:cs typeface="Calibri"/>
              </a:rPr>
              <a:t> </a:t>
            </a:r>
            <a:r>
              <a:rPr sz="2800" dirty="0">
                <a:latin typeface="Calibri"/>
                <a:cs typeface="Calibri"/>
              </a:rPr>
              <a:t>different</a:t>
            </a:r>
            <a:r>
              <a:rPr sz="2800" spc="15" dirty="0">
                <a:latin typeface="Calibri"/>
                <a:cs typeface="Calibri"/>
              </a:rPr>
              <a:t> </a:t>
            </a:r>
            <a:r>
              <a:rPr sz="2800" dirty="0">
                <a:latin typeface="Calibri"/>
                <a:cs typeface="Calibri"/>
              </a:rPr>
              <a:t>retailer</a:t>
            </a:r>
            <a:r>
              <a:rPr sz="2800" spc="25" dirty="0">
                <a:latin typeface="Calibri"/>
                <a:cs typeface="Calibri"/>
              </a:rPr>
              <a:t> </a:t>
            </a:r>
            <a:r>
              <a:rPr sz="2800" spc="65" dirty="0">
                <a:latin typeface="Calibri"/>
                <a:cs typeface="Calibri"/>
              </a:rPr>
              <a:t>stated</a:t>
            </a:r>
            <a:r>
              <a:rPr sz="2800" spc="35" dirty="0">
                <a:latin typeface="Calibri"/>
                <a:cs typeface="Calibri"/>
              </a:rPr>
              <a:t> </a:t>
            </a:r>
            <a:r>
              <a:rPr sz="2800" dirty="0">
                <a:latin typeface="Calibri"/>
                <a:cs typeface="Calibri"/>
              </a:rPr>
              <a:t>the</a:t>
            </a:r>
            <a:r>
              <a:rPr sz="2800" spc="25" dirty="0">
                <a:latin typeface="Calibri"/>
                <a:cs typeface="Calibri"/>
              </a:rPr>
              <a:t> </a:t>
            </a:r>
            <a:r>
              <a:rPr sz="2800" spc="65" dirty="0">
                <a:latin typeface="Calibri"/>
                <a:cs typeface="Calibri"/>
              </a:rPr>
              <a:t>opposite:</a:t>
            </a:r>
            <a:r>
              <a:rPr sz="2800" spc="40" dirty="0">
                <a:latin typeface="Calibri"/>
                <a:cs typeface="Calibri"/>
              </a:rPr>
              <a:t> </a:t>
            </a:r>
            <a:r>
              <a:rPr sz="2800" b="1" spc="120" dirty="0">
                <a:latin typeface="Calibri"/>
                <a:cs typeface="Calibri"/>
              </a:rPr>
              <a:t>Delta-</a:t>
            </a:r>
            <a:r>
              <a:rPr sz="2800" b="1" spc="5" dirty="0">
                <a:latin typeface="Calibri"/>
                <a:cs typeface="Calibri"/>
              </a:rPr>
              <a:t>9 </a:t>
            </a:r>
            <a:r>
              <a:rPr sz="2800" b="1" spc="245" dirty="0">
                <a:latin typeface="Calibri"/>
                <a:cs typeface="Calibri"/>
              </a:rPr>
              <a:t>THC</a:t>
            </a:r>
            <a:r>
              <a:rPr sz="2800" b="1" spc="-45" dirty="0">
                <a:latin typeface="Calibri"/>
                <a:cs typeface="Calibri"/>
              </a:rPr>
              <a:t> </a:t>
            </a:r>
            <a:r>
              <a:rPr sz="2800" spc="85" dirty="0">
                <a:latin typeface="Calibri"/>
                <a:cs typeface="Calibri"/>
              </a:rPr>
              <a:t>products</a:t>
            </a:r>
            <a:r>
              <a:rPr sz="2800" spc="-35" dirty="0">
                <a:latin typeface="Calibri"/>
                <a:cs typeface="Calibri"/>
              </a:rPr>
              <a:t> </a:t>
            </a:r>
            <a:r>
              <a:rPr sz="2800" dirty="0">
                <a:latin typeface="Calibri"/>
                <a:cs typeface="Calibri"/>
              </a:rPr>
              <a:t>were</a:t>
            </a:r>
            <a:r>
              <a:rPr sz="2800" spc="-35" dirty="0">
                <a:latin typeface="Calibri"/>
                <a:cs typeface="Calibri"/>
              </a:rPr>
              <a:t> </a:t>
            </a:r>
            <a:r>
              <a:rPr sz="2800" dirty="0">
                <a:latin typeface="Calibri"/>
                <a:cs typeface="Calibri"/>
              </a:rPr>
              <a:t>the</a:t>
            </a:r>
            <a:r>
              <a:rPr sz="2800" spc="-40" dirty="0">
                <a:latin typeface="Calibri"/>
                <a:cs typeface="Calibri"/>
              </a:rPr>
              <a:t> </a:t>
            </a:r>
            <a:r>
              <a:rPr sz="2800" b="1" spc="95" dirty="0">
                <a:latin typeface="Calibri"/>
                <a:cs typeface="Calibri"/>
              </a:rPr>
              <a:t>only</a:t>
            </a:r>
            <a:r>
              <a:rPr sz="2800" b="1" spc="-30" dirty="0">
                <a:latin typeface="Calibri"/>
                <a:cs typeface="Calibri"/>
              </a:rPr>
              <a:t> </a:t>
            </a:r>
            <a:r>
              <a:rPr sz="2800" b="1" spc="120" dirty="0">
                <a:latin typeface="Calibri"/>
                <a:cs typeface="Calibri"/>
              </a:rPr>
              <a:t>illegal</a:t>
            </a:r>
            <a:r>
              <a:rPr sz="2800" b="1" spc="-40" dirty="0">
                <a:latin typeface="Calibri"/>
                <a:cs typeface="Calibri"/>
              </a:rPr>
              <a:t> </a:t>
            </a:r>
            <a:r>
              <a:rPr sz="2800" dirty="0">
                <a:latin typeface="Calibri"/>
                <a:cs typeface="Calibri"/>
              </a:rPr>
              <a:t>to</a:t>
            </a:r>
            <a:r>
              <a:rPr sz="2800" spc="-30" dirty="0">
                <a:latin typeface="Calibri"/>
                <a:cs typeface="Calibri"/>
              </a:rPr>
              <a:t> </a:t>
            </a:r>
            <a:r>
              <a:rPr sz="2800" spc="125" dirty="0">
                <a:latin typeface="Calibri"/>
                <a:cs typeface="Calibri"/>
              </a:rPr>
              <a:t>sell</a:t>
            </a:r>
            <a:r>
              <a:rPr sz="2800" spc="-45" dirty="0">
                <a:latin typeface="Calibri"/>
                <a:cs typeface="Calibri"/>
              </a:rPr>
              <a:t> </a:t>
            </a:r>
            <a:r>
              <a:rPr sz="2800" spc="-10" dirty="0">
                <a:latin typeface="Calibri"/>
                <a:cs typeface="Calibri"/>
              </a:rPr>
              <a:t>(they </a:t>
            </a:r>
            <a:r>
              <a:rPr sz="2800" spc="120" dirty="0">
                <a:latin typeface="Calibri"/>
                <a:cs typeface="Calibri"/>
              </a:rPr>
              <a:t>sold</a:t>
            </a:r>
            <a:r>
              <a:rPr sz="2800" spc="-20" dirty="0">
                <a:latin typeface="Calibri"/>
                <a:cs typeface="Calibri"/>
              </a:rPr>
              <a:t> </a:t>
            </a:r>
            <a:r>
              <a:rPr sz="2800" dirty="0">
                <a:latin typeface="Calibri"/>
                <a:cs typeface="Calibri"/>
              </a:rPr>
              <a:t>everything</a:t>
            </a:r>
            <a:r>
              <a:rPr sz="2800" spc="-15" dirty="0">
                <a:latin typeface="Calibri"/>
                <a:cs typeface="Calibri"/>
              </a:rPr>
              <a:t> </a:t>
            </a:r>
            <a:r>
              <a:rPr sz="2800" spc="105" dirty="0">
                <a:latin typeface="Calibri"/>
                <a:cs typeface="Calibri"/>
              </a:rPr>
              <a:t>else:</a:t>
            </a:r>
            <a:r>
              <a:rPr sz="2800" spc="-20" dirty="0">
                <a:latin typeface="Calibri"/>
                <a:cs typeface="Calibri"/>
              </a:rPr>
              <a:t> </a:t>
            </a:r>
            <a:r>
              <a:rPr sz="2800" spc="110" dirty="0">
                <a:latin typeface="Calibri"/>
                <a:cs typeface="Calibri"/>
              </a:rPr>
              <a:t>D8,</a:t>
            </a:r>
            <a:r>
              <a:rPr sz="2800" spc="-20" dirty="0">
                <a:latin typeface="Calibri"/>
                <a:cs typeface="Calibri"/>
              </a:rPr>
              <a:t> </a:t>
            </a:r>
            <a:r>
              <a:rPr sz="2800" spc="100" dirty="0">
                <a:latin typeface="Calibri"/>
                <a:cs typeface="Calibri"/>
              </a:rPr>
              <a:t>D10,</a:t>
            </a:r>
            <a:r>
              <a:rPr sz="2800" spc="-20" dirty="0">
                <a:latin typeface="Calibri"/>
                <a:cs typeface="Calibri"/>
              </a:rPr>
              <a:t> </a:t>
            </a:r>
            <a:r>
              <a:rPr sz="2800" spc="220" dirty="0">
                <a:latin typeface="Calibri"/>
                <a:cs typeface="Calibri"/>
              </a:rPr>
              <a:t>HHC,</a:t>
            </a:r>
            <a:r>
              <a:rPr sz="2800" spc="-20" dirty="0">
                <a:latin typeface="Calibri"/>
                <a:cs typeface="Calibri"/>
              </a:rPr>
              <a:t> </a:t>
            </a:r>
            <a:r>
              <a:rPr sz="2800" spc="155" dirty="0">
                <a:latin typeface="Calibri"/>
                <a:cs typeface="Calibri"/>
              </a:rPr>
              <a:t>THCA,</a:t>
            </a:r>
            <a:r>
              <a:rPr sz="2800" spc="-20" dirty="0">
                <a:latin typeface="Calibri"/>
                <a:cs typeface="Calibri"/>
              </a:rPr>
              <a:t> </a:t>
            </a:r>
            <a:r>
              <a:rPr sz="2800" spc="140" dirty="0">
                <a:latin typeface="Calibri"/>
                <a:cs typeface="Calibri"/>
              </a:rPr>
              <a:t>THCO)</a:t>
            </a:r>
            <a:endParaRPr sz="2800">
              <a:latin typeface="Calibri"/>
              <a:cs typeface="Calibri"/>
            </a:endParaRPr>
          </a:p>
          <a:p>
            <a:pPr marL="241300" marR="5080" indent="-228600">
              <a:lnSpc>
                <a:spcPts val="3000"/>
              </a:lnSpc>
              <a:spcBef>
                <a:spcPts val="1025"/>
              </a:spcBef>
              <a:buFont typeface="Arial"/>
              <a:buChar char="•"/>
              <a:tabLst>
                <a:tab pos="241300" algn="l"/>
              </a:tabLst>
            </a:pPr>
            <a:r>
              <a:rPr sz="2800" dirty="0">
                <a:latin typeface="Calibri"/>
                <a:cs typeface="Calibri"/>
              </a:rPr>
              <a:t>A</a:t>
            </a:r>
            <a:r>
              <a:rPr sz="2800" spc="25" dirty="0">
                <a:latin typeface="Calibri"/>
                <a:cs typeface="Calibri"/>
              </a:rPr>
              <a:t> </a:t>
            </a:r>
            <a:r>
              <a:rPr sz="2800" dirty="0">
                <a:latin typeface="Calibri"/>
                <a:cs typeface="Calibri"/>
              </a:rPr>
              <a:t>third</a:t>
            </a:r>
            <a:r>
              <a:rPr sz="2800" spc="35" dirty="0">
                <a:latin typeface="Calibri"/>
                <a:cs typeface="Calibri"/>
              </a:rPr>
              <a:t> </a:t>
            </a:r>
            <a:r>
              <a:rPr sz="2800" spc="75" dirty="0">
                <a:latin typeface="Calibri"/>
                <a:cs typeface="Calibri"/>
              </a:rPr>
              <a:t>Delaware</a:t>
            </a:r>
            <a:r>
              <a:rPr sz="2800" spc="25" dirty="0">
                <a:latin typeface="Calibri"/>
                <a:cs typeface="Calibri"/>
              </a:rPr>
              <a:t> </a:t>
            </a:r>
            <a:r>
              <a:rPr sz="2800" dirty="0">
                <a:latin typeface="Calibri"/>
                <a:cs typeface="Calibri"/>
              </a:rPr>
              <a:t>retailer</a:t>
            </a:r>
            <a:r>
              <a:rPr sz="2800" spc="30" dirty="0">
                <a:latin typeface="Calibri"/>
                <a:cs typeface="Calibri"/>
              </a:rPr>
              <a:t> </a:t>
            </a:r>
            <a:r>
              <a:rPr sz="2800" dirty="0">
                <a:latin typeface="Calibri"/>
                <a:cs typeface="Calibri"/>
              </a:rPr>
              <a:t>reported</a:t>
            </a:r>
            <a:r>
              <a:rPr sz="2800" spc="30" dirty="0">
                <a:latin typeface="Calibri"/>
                <a:cs typeface="Calibri"/>
              </a:rPr>
              <a:t> </a:t>
            </a:r>
            <a:r>
              <a:rPr sz="2800" spc="80" dirty="0">
                <a:latin typeface="Calibri"/>
                <a:cs typeface="Calibri"/>
              </a:rPr>
              <a:t>selling</a:t>
            </a:r>
            <a:r>
              <a:rPr sz="2800" spc="45" dirty="0">
                <a:latin typeface="Calibri"/>
                <a:cs typeface="Calibri"/>
              </a:rPr>
              <a:t> </a:t>
            </a:r>
            <a:r>
              <a:rPr sz="2800" b="1" spc="70" dirty="0">
                <a:latin typeface="Calibri"/>
                <a:cs typeface="Calibri"/>
              </a:rPr>
              <a:t>only </a:t>
            </a:r>
            <a:r>
              <a:rPr sz="2800" b="1" spc="120" dirty="0">
                <a:latin typeface="Calibri"/>
                <a:cs typeface="Calibri"/>
              </a:rPr>
              <a:t>Delta-</a:t>
            </a:r>
            <a:r>
              <a:rPr sz="2800" b="1" spc="55" dirty="0">
                <a:latin typeface="Calibri"/>
                <a:cs typeface="Calibri"/>
              </a:rPr>
              <a:t>9</a:t>
            </a:r>
            <a:r>
              <a:rPr sz="2800" b="1" spc="-55" dirty="0">
                <a:latin typeface="Calibri"/>
                <a:cs typeface="Calibri"/>
              </a:rPr>
              <a:t> </a:t>
            </a:r>
            <a:r>
              <a:rPr sz="2800" b="1" spc="245" dirty="0">
                <a:latin typeface="Calibri"/>
                <a:cs typeface="Calibri"/>
              </a:rPr>
              <a:t>THC</a:t>
            </a:r>
            <a:r>
              <a:rPr sz="2800" b="1" spc="-50" dirty="0">
                <a:latin typeface="Calibri"/>
                <a:cs typeface="Calibri"/>
              </a:rPr>
              <a:t> </a:t>
            </a:r>
            <a:r>
              <a:rPr sz="2800" b="1" spc="150" dirty="0">
                <a:latin typeface="Calibri"/>
                <a:cs typeface="Calibri"/>
              </a:rPr>
              <a:t>vapes</a:t>
            </a:r>
            <a:r>
              <a:rPr sz="2800" b="1" spc="-45" dirty="0">
                <a:latin typeface="Calibri"/>
                <a:cs typeface="Calibri"/>
              </a:rPr>
              <a:t> </a:t>
            </a:r>
            <a:r>
              <a:rPr sz="2800" b="1" spc="130" dirty="0">
                <a:latin typeface="Calibri"/>
                <a:cs typeface="Calibri"/>
              </a:rPr>
              <a:t>and</a:t>
            </a:r>
            <a:r>
              <a:rPr sz="2800" b="1" spc="-50" dirty="0">
                <a:latin typeface="Calibri"/>
                <a:cs typeface="Calibri"/>
              </a:rPr>
              <a:t> </a:t>
            </a:r>
            <a:r>
              <a:rPr sz="2800" b="1" spc="330" dirty="0">
                <a:latin typeface="Calibri"/>
                <a:cs typeface="Calibri"/>
              </a:rPr>
              <a:t>HHC</a:t>
            </a:r>
            <a:r>
              <a:rPr sz="2800" b="1" spc="-50" dirty="0">
                <a:latin typeface="Calibri"/>
                <a:cs typeface="Calibri"/>
              </a:rPr>
              <a:t> </a:t>
            </a:r>
            <a:r>
              <a:rPr sz="2800" b="1" spc="140" dirty="0">
                <a:latin typeface="Calibri"/>
                <a:cs typeface="Calibri"/>
              </a:rPr>
              <a:t>vapes</a:t>
            </a:r>
            <a:r>
              <a:rPr sz="2800" spc="140" dirty="0">
                <a:latin typeface="Calibri"/>
                <a:cs typeface="Calibri"/>
              </a:rPr>
              <a:t>,</a:t>
            </a:r>
            <a:r>
              <a:rPr sz="2800" spc="-50" dirty="0">
                <a:latin typeface="Calibri"/>
                <a:cs typeface="Calibri"/>
              </a:rPr>
              <a:t> </a:t>
            </a:r>
            <a:r>
              <a:rPr sz="2800" spc="140" dirty="0">
                <a:latin typeface="Calibri"/>
                <a:cs typeface="Calibri"/>
              </a:rPr>
              <a:t>because</a:t>
            </a:r>
            <a:r>
              <a:rPr sz="2800" spc="-45" dirty="0">
                <a:latin typeface="Calibri"/>
                <a:cs typeface="Calibri"/>
              </a:rPr>
              <a:t> </a:t>
            </a:r>
            <a:r>
              <a:rPr sz="2800" spc="-20" dirty="0">
                <a:latin typeface="Calibri"/>
                <a:cs typeface="Calibri"/>
              </a:rPr>
              <a:t>they </a:t>
            </a:r>
            <a:r>
              <a:rPr sz="2800" dirty="0">
                <a:latin typeface="Calibri"/>
                <a:cs typeface="Calibri"/>
              </a:rPr>
              <a:t>were</a:t>
            </a:r>
            <a:r>
              <a:rPr sz="2800" spc="60" dirty="0">
                <a:latin typeface="Calibri"/>
                <a:cs typeface="Calibri"/>
              </a:rPr>
              <a:t> </a:t>
            </a:r>
            <a:r>
              <a:rPr sz="2800" dirty="0">
                <a:latin typeface="Calibri"/>
                <a:cs typeface="Calibri"/>
              </a:rPr>
              <a:t>purportedly</a:t>
            </a:r>
            <a:r>
              <a:rPr sz="2800" spc="60" dirty="0">
                <a:latin typeface="Calibri"/>
                <a:cs typeface="Calibri"/>
              </a:rPr>
              <a:t> </a:t>
            </a:r>
            <a:r>
              <a:rPr sz="2800" dirty="0">
                <a:latin typeface="Calibri"/>
                <a:cs typeface="Calibri"/>
              </a:rPr>
              <a:t>the</a:t>
            </a:r>
            <a:r>
              <a:rPr sz="2800" spc="60" dirty="0">
                <a:latin typeface="Calibri"/>
                <a:cs typeface="Calibri"/>
              </a:rPr>
              <a:t> </a:t>
            </a:r>
            <a:r>
              <a:rPr sz="2800" dirty="0">
                <a:latin typeface="Calibri"/>
                <a:cs typeface="Calibri"/>
              </a:rPr>
              <a:t>only</a:t>
            </a:r>
            <a:r>
              <a:rPr sz="2800" spc="65" dirty="0">
                <a:latin typeface="Calibri"/>
                <a:cs typeface="Calibri"/>
              </a:rPr>
              <a:t> </a:t>
            </a:r>
            <a:r>
              <a:rPr sz="2800" spc="80" dirty="0">
                <a:latin typeface="Calibri"/>
                <a:cs typeface="Calibri"/>
              </a:rPr>
              <a:t>legal</a:t>
            </a:r>
            <a:r>
              <a:rPr sz="2800" spc="55" dirty="0">
                <a:latin typeface="Calibri"/>
                <a:cs typeface="Calibri"/>
              </a:rPr>
              <a:t> </a:t>
            </a:r>
            <a:r>
              <a:rPr sz="2800" spc="90" dirty="0">
                <a:latin typeface="Calibri"/>
                <a:cs typeface="Calibri"/>
              </a:rPr>
              <a:t>products</a:t>
            </a:r>
            <a:r>
              <a:rPr sz="2800" spc="65" dirty="0">
                <a:latin typeface="Calibri"/>
                <a:cs typeface="Calibri"/>
              </a:rPr>
              <a:t> </a:t>
            </a:r>
            <a:r>
              <a:rPr sz="2800" dirty="0">
                <a:latin typeface="Calibri"/>
                <a:cs typeface="Calibri"/>
              </a:rPr>
              <a:t>to</a:t>
            </a:r>
            <a:r>
              <a:rPr sz="2800" spc="70" dirty="0">
                <a:latin typeface="Calibri"/>
                <a:cs typeface="Calibri"/>
              </a:rPr>
              <a:t> </a:t>
            </a:r>
            <a:r>
              <a:rPr sz="2800" spc="105" dirty="0">
                <a:latin typeface="Calibri"/>
                <a:cs typeface="Calibri"/>
              </a:rPr>
              <a:t>sell</a:t>
            </a:r>
            <a:endParaRPr sz="2800">
              <a:latin typeface="Calibri"/>
              <a:cs typeface="Calibri"/>
            </a:endParaRPr>
          </a:p>
          <a:p>
            <a:pPr marL="697230" marR="1083945" lvl="1" indent="-227329">
              <a:lnSpc>
                <a:spcPts val="2590"/>
              </a:lnSpc>
              <a:spcBef>
                <a:spcPts val="545"/>
              </a:spcBef>
              <a:buFont typeface="Arial"/>
              <a:buChar char="•"/>
              <a:tabLst>
                <a:tab pos="698500" algn="l"/>
              </a:tabLst>
            </a:pPr>
            <a:r>
              <a:rPr sz="2400" spc="-40" dirty="0">
                <a:latin typeface="Calibri"/>
                <a:cs typeface="Calibri"/>
              </a:rPr>
              <a:t>Met</a:t>
            </a:r>
            <a:r>
              <a:rPr sz="2400" spc="-20" dirty="0">
                <a:latin typeface="Calibri"/>
                <a:cs typeface="Calibri"/>
              </a:rPr>
              <a:t> </a:t>
            </a:r>
            <a:r>
              <a:rPr sz="2400" dirty="0">
                <a:latin typeface="Calibri"/>
                <a:cs typeface="Calibri"/>
              </a:rPr>
              <a:t>the</a:t>
            </a:r>
            <a:r>
              <a:rPr sz="2400" spc="-20" dirty="0">
                <a:latin typeface="Calibri"/>
                <a:cs typeface="Calibri"/>
              </a:rPr>
              <a:t> </a:t>
            </a:r>
            <a:r>
              <a:rPr sz="2400" spc="114" dirty="0">
                <a:latin typeface="Calibri"/>
                <a:cs typeface="Calibri"/>
              </a:rPr>
              <a:t>0.3%</a:t>
            </a:r>
            <a:r>
              <a:rPr sz="2400" spc="-15" dirty="0">
                <a:latin typeface="Calibri"/>
                <a:cs typeface="Calibri"/>
              </a:rPr>
              <a:t> </a:t>
            </a:r>
            <a:r>
              <a:rPr sz="2400" spc="180" dirty="0">
                <a:latin typeface="Calibri"/>
                <a:cs typeface="Calibri"/>
              </a:rPr>
              <a:t>THC</a:t>
            </a:r>
            <a:r>
              <a:rPr sz="2400" spc="-20" dirty="0">
                <a:latin typeface="Calibri"/>
                <a:cs typeface="Calibri"/>
              </a:rPr>
              <a:t> </a:t>
            </a:r>
            <a:r>
              <a:rPr sz="2400" dirty="0">
                <a:latin typeface="Calibri"/>
                <a:cs typeface="Calibri"/>
              </a:rPr>
              <a:t>by</a:t>
            </a:r>
            <a:r>
              <a:rPr sz="2400" spc="-15" dirty="0">
                <a:latin typeface="Calibri"/>
                <a:cs typeface="Calibri"/>
              </a:rPr>
              <a:t> </a:t>
            </a:r>
            <a:r>
              <a:rPr sz="2400" dirty="0">
                <a:latin typeface="Calibri"/>
                <a:cs typeface="Calibri"/>
              </a:rPr>
              <a:t>weight</a:t>
            </a:r>
            <a:r>
              <a:rPr sz="2400" spc="-20" dirty="0">
                <a:latin typeface="Calibri"/>
                <a:cs typeface="Calibri"/>
              </a:rPr>
              <a:t> </a:t>
            </a:r>
            <a:r>
              <a:rPr sz="2400" spc="50" dirty="0">
                <a:latin typeface="Calibri"/>
                <a:cs typeface="Calibri"/>
              </a:rPr>
              <a:t>threshold,</a:t>
            </a:r>
            <a:r>
              <a:rPr sz="2400" spc="-15" dirty="0">
                <a:latin typeface="Calibri"/>
                <a:cs typeface="Calibri"/>
              </a:rPr>
              <a:t> </a:t>
            </a:r>
            <a:r>
              <a:rPr sz="2400" spc="50" dirty="0">
                <a:latin typeface="Calibri"/>
                <a:cs typeface="Calibri"/>
              </a:rPr>
              <a:t>whereas 	</a:t>
            </a:r>
            <a:r>
              <a:rPr sz="2400" spc="100" dirty="0">
                <a:latin typeface="Calibri"/>
                <a:cs typeface="Calibri"/>
              </a:rPr>
              <a:t>claimed</a:t>
            </a:r>
            <a:r>
              <a:rPr sz="2400" spc="-30" dirty="0">
                <a:latin typeface="Calibri"/>
                <a:cs typeface="Calibri"/>
              </a:rPr>
              <a:t> </a:t>
            </a:r>
            <a:r>
              <a:rPr sz="2400" spc="80" dirty="0">
                <a:latin typeface="Calibri"/>
                <a:cs typeface="Calibri"/>
              </a:rPr>
              <a:t>edibles</a:t>
            </a:r>
            <a:r>
              <a:rPr sz="2400" spc="-35" dirty="0">
                <a:latin typeface="Calibri"/>
                <a:cs typeface="Calibri"/>
              </a:rPr>
              <a:t> </a:t>
            </a:r>
            <a:r>
              <a:rPr sz="2400" dirty="0">
                <a:latin typeface="Calibri"/>
                <a:cs typeface="Calibri"/>
              </a:rPr>
              <a:t>were</a:t>
            </a:r>
            <a:r>
              <a:rPr sz="2400" spc="-35" dirty="0">
                <a:latin typeface="Calibri"/>
                <a:cs typeface="Calibri"/>
              </a:rPr>
              <a:t> </a:t>
            </a:r>
            <a:r>
              <a:rPr sz="2400" spc="85" dirty="0">
                <a:latin typeface="Calibri"/>
                <a:cs typeface="Calibri"/>
              </a:rPr>
              <a:t>mislabeled</a:t>
            </a:r>
            <a:r>
              <a:rPr sz="2400" spc="-25" dirty="0">
                <a:latin typeface="Calibri"/>
                <a:cs typeface="Calibri"/>
              </a:rPr>
              <a:t> </a:t>
            </a:r>
            <a:r>
              <a:rPr sz="2400" dirty="0">
                <a:latin typeface="Calibri"/>
                <a:cs typeface="Calibri"/>
              </a:rPr>
              <a:t>in</a:t>
            </a:r>
            <a:r>
              <a:rPr sz="2400" spc="-30" dirty="0">
                <a:latin typeface="Calibri"/>
                <a:cs typeface="Calibri"/>
              </a:rPr>
              <a:t> </a:t>
            </a:r>
            <a:r>
              <a:rPr sz="2400" spc="65" dirty="0">
                <a:latin typeface="Calibri"/>
                <a:cs typeface="Calibri"/>
              </a:rPr>
              <a:t>this</a:t>
            </a:r>
            <a:r>
              <a:rPr sz="2400" spc="-35" dirty="0">
                <a:latin typeface="Calibri"/>
                <a:cs typeface="Calibri"/>
              </a:rPr>
              <a:t> </a:t>
            </a:r>
            <a:r>
              <a:rPr sz="2400" spc="-10" dirty="0">
                <a:latin typeface="Calibri"/>
                <a:cs typeface="Calibri"/>
              </a:rPr>
              <a:t>regard</a:t>
            </a:r>
            <a:endParaRPr sz="2400">
              <a:latin typeface="Calibri"/>
              <a:cs typeface="Calibri"/>
            </a:endParaRPr>
          </a:p>
        </p:txBody>
      </p:sp>
    </p:spTree>
    <p:extLst>
      <p:ext uri="{BB962C8B-B14F-4D97-AF65-F5344CB8AC3E}">
        <p14:creationId xmlns:p14="http://schemas.microsoft.com/office/powerpoint/2010/main" val="36088541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31339" y="763524"/>
            <a:ext cx="5193665" cy="695960"/>
          </a:xfrm>
          <a:prstGeom prst="rect">
            <a:avLst/>
          </a:prstGeom>
        </p:spPr>
        <p:txBody>
          <a:bodyPr vert="horz" wrap="square" lIns="0" tIns="12700" rIns="0" bIns="0" rtlCol="0">
            <a:spAutoFit/>
          </a:bodyPr>
          <a:lstStyle/>
          <a:p>
            <a:pPr marL="12700">
              <a:lnSpc>
                <a:spcPct val="100000"/>
              </a:lnSpc>
              <a:spcBef>
                <a:spcPts val="100"/>
              </a:spcBef>
            </a:pPr>
            <a:r>
              <a:rPr spc="-70" dirty="0"/>
              <a:t>Why</a:t>
            </a:r>
            <a:r>
              <a:rPr spc="-125" dirty="0"/>
              <a:t> </a:t>
            </a:r>
            <a:r>
              <a:rPr spc="-150" dirty="0"/>
              <a:t>Marketing</a:t>
            </a:r>
            <a:r>
              <a:rPr spc="-120" dirty="0"/>
              <a:t> </a:t>
            </a:r>
            <a:r>
              <a:rPr spc="-65" dirty="0"/>
              <a:t>Matters</a:t>
            </a:r>
          </a:p>
        </p:txBody>
      </p:sp>
      <p:sp>
        <p:nvSpPr>
          <p:cNvPr id="3" name="object 3"/>
          <p:cNvSpPr txBox="1"/>
          <p:nvPr/>
        </p:nvSpPr>
        <p:spPr>
          <a:xfrm>
            <a:off x="1602739" y="1708404"/>
            <a:ext cx="9482455" cy="4451350"/>
          </a:xfrm>
          <a:prstGeom prst="rect">
            <a:avLst/>
          </a:prstGeom>
        </p:spPr>
        <p:txBody>
          <a:bodyPr vert="horz" wrap="square" lIns="0" tIns="12700" rIns="0" bIns="0" rtlCol="0">
            <a:spAutoFit/>
          </a:bodyPr>
          <a:lstStyle/>
          <a:p>
            <a:pPr marL="240665" indent="-227965">
              <a:lnSpc>
                <a:spcPct val="100000"/>
              </a:lnSpc>
              <a:spcBef>
                <a:spcPts val="100"/>
              </a:spcBef>
              <a:buFont typeface="Arial"/>
              <a:buChar char="•"/>
              <a:tabLst>
                <a:tab pos="240665" algn="l"/>
              </a:tabLst>
            </a:pPr>
            <a:r>
              <a:rPr sz="3200" spc="175" dirty="0">
                <a:latin typeface="Calibri"/>
                <a:cs typeface="Calibri"/>
              </a:rPr>
              <a:t>Shapes</a:t>
            </a:r>
            <a:r>
              <a:rPr sz="3200" spc="-75" dirty="0">
                <a:latin typeface="Calibri"/>
                <a:cs typeface="Calibri"/>
              </a:rPr>
              <a:t> </a:t>
            </a:r>
            <a:r>
              <a:rPr sz="3200" spc="155" dirty="0">
                <a:latin typeface="Calibri"/>
                <a:cs typeface="Calibri"/>
              </a:rPr>
              <a:t>social</a:t>
            </a:r>
            <a:r>
              <a:rPr sz="3200" spc="-60" dirty="0">
                <a:latin typeface="Calibri"/>
                <a:cs typeface="Calibri"/>
              </a:rPr>
              <a:t> </a:t>
            </a:r>
            <a:r>
              <a:rPr sz="3200" spc="105" dirty="0">
                <a:latin typeface="Calibri"/>
                <a:cs typeface="Calibri"/>
              </a:rPr>
              <a:t>norms</a:t>
            </a:r>
            <a:r>
              <a:rPr sz="3200" spc="-70" dirty="0">
                <a:latin typeface="Calibri"/>
                <a:cs typeface="Calibri"/>
              </a:rPr>
              <a:t> </a:t>
            </a:r>
            <a:r>
              <a:rPr sz="3200" spc="105" dirty="0">
                <a:latin typeface="Calibri"/>
                <a:cs typeface="Calibri"/>
              </a:rPr>
              <a:t>and</a:t>
            </a:r>
            <a:r>
              <a:rPr sz="3200" spc="-60" dirty="0">
                <a:latin typeface="Calibri"/>
                <a:cs typeface="Calibri"/>
              </a:rPr>
              <a:t> </a:t>
            </a:r>
            <a:r>
              <a:rPr sz="3200" spc="80" dirty="0">
                <a:latin typeface="Calibri"/>
                <a:cs typeface="Calibri"/>
              </a:rPr>
              <a:t>perceptions</a:t>
            </a:r>
            <a:endParaRPr sz="3200">
              <a:latin typeface="Calibri"/>
              <a:cs typeface="Calibri"/>
            </a:endParaRPr>
          </a:p>
          <a:p>
            <a:pPr marL="227965" marR="5080" lvl="1" indent="-227965" algn="r">
              <a:lnSpc>
                <a:spcPct val="100000"/>
              </a:lnSpc>
              <a:spcBef>
                <a:spcPts val="160"/>
              </a:spcBef>
              <a:buFont typeface="Arial"/>
              <a:buChar char="•"/>
              <a:tabLst>
                <a:tab pos="227965" algn="l"/>
              </a:tabLst>
            </a:pPr>
            <a:r>
              <a:rPr sz="2800" dirty="0">
                <a:latin typeface="Calibri"/>
                <a:cs typeface="Calibri"/>
              </a:rPr>
              <a:t>Make</a:t>
            </a:r>
            <a:r>
              <a:rPr sz="2800" spc="5" dirty="0">
                <a:latin typeface="Calibri"/>
                <a:cs typeface="Calibri"/>
              </a:rPr>
              <a:t> </a:t>
            </a:r>
            <a:r>
              <a:rPr sz="2800" spc="135" dirty="0">
                <a:latin typeface="Calibri"/>
                <a:cs typeface="Calibri"/>
              </a:rPr>
              <a:t>substances</a:t>
            </a:r>
            <a:r>
              <a:rPr sz="2800" spc="5" dirty="0">
                <a:latin typeface="Calibri"/>
                <a:cs typeface="Calibri"/>
              </a:rPr>
              <a:t> </a:t>
            </a:r>
            <a:r>
              <a:rPr sz="2800" dirty="0">
                <a:latin typeface="Calibri"/>
                <a:cs typeface="Calibri"/>
              </a:rPr>
              <a:t>more</a:t>
            </a:r>
            <a:r>
              <a:rPr sz="2800" spc="5" dirty="0">
                <a:latin typeface="Calibri"/>
                <a:cs typeface="Calibri"/>
              </a:rPr>
              <a:t> </a:t>
            </a:r>
            <a:r>
              <a:rPr sz="2800" spc="70" dirty="0">
                <a:latin typeface="Calibri"/>
                <a:cs typeface="Calibri"/>
              </a:rPr>
              <a:t>desirable,</a:t>
            </a:r>
            <a:r>
              <a:rPr sz="2800" spc="5" dirty="0">
                <a:latin typeface="Calibri"/>
                <a:cs typeface="Calibri"/>
              </a:rPr>
              <a:t> </a:t>
            </a:r>
            <a:r>
              <a:rPr sz="2800" spc="110" dirty="0">
                <a:latin typeface="Calibri"/>
                <a:cs typeface="Calibri"/>
              </a:rPr>
              <a:t>acceptable,</a:t>
            </a:r>
            <a:r>
              <a:rPr sz="2800" spc="10" dirty="0">
                <a:latin typeface="Calibri"/>
                <a:cs typeface="Calibri"/>
              </a:rPr>
              <a:t> </a:t>
            </a:r>
            <a:r>
              <a:rPr sz="2800" spc="145" dirty="0">
                <a:latin typeface="Calibri"/>
                <a:cs typeface="Calibri"/>
              </a:rPr>
              <a:t>accessible</a:t>
            </a:r>
            <a:endParaRPr sz="2800">
              <a:latin typeface="Calibri"/>
              <a:cs typeface="Calibri"/>
            </a:endParaRPr>
          </a:p>
          <a:p>
            <a:pPr marL="227965" marR="74295" indent="-227965" algn="r">
              <a:lnSpc>
                <a:spcPct val="100000"/>
              </a:lnSpc>
              <a:spcBef>
                <a:spcPts val="655"/>
              </a:spcBef>
              <a:buFont typeface="Arial"/>
              <a:buChar char="•"/>
              <a:tabLst>
                <a:tab pos="227965" algn="l"/>
              </a:tabLst>
            </a:pPr>
            <a:r>
              <a:rPr sz="3200" b="1" spc="90" dirty="0">
                <a:latin typeface="Calibri"/>
                <a:cs typeface="Calibri"/>
              </a:rPr>
              <a:t>Availability</a:t>
            </a:r>
            <a:r>
              <a:rPr sz="3200" b="1" spc="-60" dirty="0">
                <a:latin typeface="Calibri"/>
                <a:cs typeface="Calibri"/>
              </a:rPr>
              <a:t> </a:t>
            </a:r>
            <a:r>
              <a:rPr sz="3200" spc="110" dirty="0">
                <a:latin typeface="Calibri"/>
                <a:cs typeface="Calibri"/>
              </a:rPr>
              <a:t>and</a:t>
            </a:r>
            <a:r>
              <a:rPr sz="3200" spc="-50" dirty="0">
                <a:latin typeface="Calibri"/>
                <a:cs typeface="Calibri"/>
              </a:rPr>
              <a:t> </a:t>
            </a:r>
            <a:r>
              <a:rPr sz="3200" b="1" spc="165" dirty="0">
                <a:latin typeface="Calibri"/>
                <a:cs typeface="Calibri"/>
              </a:rPr>
              <a:t>price</a:t>
            </a:r>
            <a:r>
              <a:rPr sz="3200" b="1" spc="-55" dirty="0">
                <a:latin typeface="Calibri"/>
                <a:cs typeface="Calibri"/>
              </a:rPr>
              <a:t> </a:t>
            </a:r>
            <a:r>
              <a:rPr sz="3200" spc="50" dirty="0">
                <a:latin typeface="Calibri"/>
                <a:cs typeface="Calibri"/>
              </a:rPr>
              <a:t>are</a:t>
            </a:r>
            <a:r>
              <a:rPr sz="3200" spc="-45" dirty="0">
                <a:latin typeface="Calibri"/>
                <a:cs typeface="Calibri"/>
              </a:rPr>
              <a:t> </a:t>
            </a:r>
            <a:r>
              <a:rPr sz="3200" spc="60" dirty="0">
                <a:latin typeface="Calibri"/>
                <a:cs typeface="Calibri"/>
              </a:rPr>
              <a:t>major</a:t>
            </a:r>
            <a:r>
              <a:rPr sz="3200" spc="-45" dirty="0">
                <a:latin typeface="Calibri"/>
                <a:cs typeface="Calibri"/>
              </a:rPr>
              <a:t> </a:t>
            </a:r>
            <a:r>
              <a:rPr sz="3200" spc="70" dirty="0">
                <a:latin typeface="Calibri"/>
                <a:cs typeface="Calibri"/>
              </a:rPr>
              <a:t>determinants</a:t>
            </a:r>
            <a:r>
              <a:rPr sz="3200" spc="-55" dirty="0">
                <a:latin typeface="Calibri"/>
                <a:cs typeface="Calibri"/>
              </a:rPr>
              <a:t> </a:t>
            </a:r>
            <a:r>
              <a:rPr sz="3200" dirty="0">
                <a:latin typeface="Calibri"/>
                <a:cs typeface="Calibri"/>
              </a:rPr>
              <a:t>of</a:t>
            </a:r>
            <a:r>
              <a:rPr sz="3200" spc="-45" dirty="0">
                <a:latin typeface="Calibri"/>
                <a:cs typeface="Calibri"/>
              </a:rPr>
              <a:t> </a:t>
            </a:r>
            <a:r>
              <a:rPr sz="3200" spc="125" dirty="0">
                <a:latin typeface="Calibri"/>
                <a:cs typeface="Calibri"/>
              </a:rPr>
              <a:t>use</a:t>
            </a:r>
            <a:endParaRPr sz="3200">
              <a:latin typeface="Calibri"/>
              <a:cs typeface="Calibri"/>
            </a:endParaRPr>
          </a:p>
          <a:p>
            <a:pPr marL="697230" lvl="1" indent="-227965">
              <a:lnSpc>
                <a:spcPct val="100000"/>
              </a:lnSpc>
              <a:spcBef>
                <a:spcPts val="160"/>
              </a:spcBef>
              <a:buFont typeface="Arial"/>
              <a:buChar char="•"/>
              <a:tabLst>
                <a:tab pos="697230" algn="l"/>
              </a:tabLst>
            </a:pPr>
            <a:r>
              <a:rPr sz="2800" spc="60" dirty="0">
                <a:latin typeface="Calibri"/>
                <a:cs typeface="Calibri"/>
              </a:rPr>
              <a:t>Particularly</a:t>
            </a:r>
            <a:r>
              <a:rPr sz="2800" spc="15" dirty="0">
                <a:latin typeface="Calibri"/>
                <a:cs typeface="Calibri"/>
              </a:rPr>
              <a:t> </a:t>
            </a:r>
            <a:r>
              <a:rPr sz="2800" spc="85" dirty="0">
                <a:latin typeface="Calibri"/>
                <a:cs typeface="Calibri"/>
              </a:rPr>
              <a:t>among</a:t>
            </a:r>
            <a:r>
              <a:rPr sz="2800" spc="30" dirty="0">
                <a:latin typeface="Calibri"/>
                <a:cs typeface="Calibri"/>
              </a:rPr>
              <a:t> </a:t>
            </a:r>
            <a:r>
              <a:rPr sz="2800" dirty="0">
                <a:latin typeface="Calibri"/>
                <a:cs typeface="Calibri"/>
              </a:rPr>
              <a:t>young</a:t>
            </a:r>
            <a:r>
              <a:rPr sz="2800" spc="30" dirty="0">
                <a:latin typeface="Calibri"/>
                <a:cs typeface="Calibri"/>
              </a:rPr>
              <a:t> </a:t>
            </a:r>
            <a:r>
              <a:rPr sz="2800" spc="70" dirty="0">
                <a:latin typeface="Calibri"/>
                <a:cs typeface="Calibri"/>
              </a:rPr>
              <a:t>people</a:t>
            </a:r>
            <a:endParaRPr sz="2800">
              <a:latin typeface="Calibri"/>
              <a:cs typeface="Calibri"/>
            </a:endParaRPr>
          </a:p>
          <a:p>
            <a:pPr marL="240665" indent="-227965">
              <a:lnSpc>
                <a:spcPct val="100000"/>
              </a:lnSpc>
              <a:spcBef>
                <a:spcPts val="630"/>
              </a:spcBef>
              <a:buFont typeface="Arial"/>
              <a:buChar char="•"/>
              <a:tabLst>
                <a:tab pos="240665" algn="l"/>
              </a:tabLst>
            </a:pPr>
            <a:r>
              <a:rPr sz="3200" spc="45" dirty="0">
                <a:latin typeface="Calibri"/>
                <a:cs typeface="Calibri"/>
              </a:rPr>
              <a:t>Important</a:t>
            </a:r>
            <a:r>
              <a:rPr sz="3200" spc="-80" dirty="0">
                <a:latin typeface="Calibri"/>
                <a:cs typeface="Calibri"/>
              </a:rPr>
              <a:t> </a:t>
            </a:r>
            <a:r>
              <a:rPr sz="3200" spc="95" dirty="0">
                <a:latin typeface="Calibri"/>
                <a:cs typeface="Calibri"/>
              </a:rPr>
              <a:t>policy</a:t>
            </a:r>
            <a:r>
              <a:rPr sz="3200" spc="-80" dirty="0">
                <a:latin typeface="Calibri"/>
                <a:cs typeface="Calibri"/>
              </a:rPr>
              <a:t> </a:t>
            </a:r>
            <a:r>
              <a:rPr sz="3200" spc="75" dirty="0">
                <a:latin typeface="Calibri"/>
                <a:cs typeface="Calibri"/>
              </a:rPr>
              <a:t>levers</a:t>
            </a:r>
            <a:r>
              <a:rPr sz="3200" spc="-85" dirty="0">
                <a:latin typeface="Calibri"/>
                <a:cs typeface="Calibri"/>
              </a:rPr>
              <a:t> </a:t>
            </a:r>
            <a:r>
              <a:rPr sz="3200" dirty="0">
                <a:latin typeface="Calibri"/>
                <a:cs typeface="Calibri"/>
              </a:rPr>
              <a:t>for</a:t>
            </a:r>
            <a:r>
              <a:rPr sz="3200" spc="-80" dirty="0">
                <a:latin typeface="Calibri"/>
                <a:cs typeface="Calibri"/>
              </a:rPr>
              <a:t> </a:t>
            </a:r>
            <a:r>
              <a:rPr sz="3200" spc="-10" dirty="0">
                <a:latin typeface="Calibri"/>
                <a:cs typeface="Calibri"/>
              </a:rPr>
              <a:t>prevention</a:t>
            </a:r>
            <a:endParaRPr sz="3200">
              <a:latin typeface="Calibri"/>
              <a:cs typeface="Calibri"/>
            </a:endParaRPr>
          </a:p>
          <a:p>
            <a:pPr marL="697230" lvl="1" indent="-227965">
              <a:lnSpc>
                <a:spcPct val="100000"/>
              </a:lnSpc>
              <a:spcBef>
                <a:spcPts val="160"/>
              </a:spcBef>
              <a:buFont typeface="Arial"/>
              <a:buChar char="•"/>
              <a:tabLst>
                <a:tab pos="697230" algn="l"/>
              </a:tabLst>
            </a:pPr>
            <a:r>
              <a:rPr sz="2800" spc="70" dirty="0">
                <a:latin typeface="Calibri"/>
                <a:cs typeface="Calibri"/>
              </a:rPr>
              <a:t>Retail</a:t>
            </a:r>
            <a:r>
              <a:rPr sz="2800" spc="-65" dirty="0">
                <a:latin typeface="Calibri"/>
                <a:cs typeface="Calibri"/>
              </a:rPr>
              <a:t> </a:t>
            </a:r>
            <a:r>
              <a:rPr sz="2800" spc="45" dirty="0">
                <a:latin typeface="Calibri"/>
                <a:cs typeface="Calibri"/>
              </a:rPr>
              <a:t>availability</a:t>
            </a:r>
            <a:endParaRPr sz="2800">
              <a:latin typeface="Calibri"/>
              <a:cs typeface="Calibri"/>
            </a:endParaRPr>
          </a:p>
          <a:p>
            <a:pPr marL="697230" lvl="1" indent="-227965">
              <a:lnSpc>
                <a:spcPct val="100000"/>
              </a:lnSpc>
              <a:spcBef>
                <a:spcPts val="145"/>
              </a:spcBef>
              <a:buFont typeface="Arial"/>
              <a:buChar char="•"/>
              <a:tabLst>
                <a:tab pos="697230" algn="l"/>
              </a:tabLst>
            </a:pPr>
            <a:r>
              <a:rPr sz="2800" spc="70" dirty="0">
                <a:latin typeface="Calibri"/>
                <a:cs typeface="Calibri"/>
              </a:rPr>
              <a:t>Pricing</a:t>
            </a:r>
            <a:r>
              <a:rPr sz="2800" spc="-55" dirty="0">
                <a:latin typeface="Calibri"/>
                <a:cs typeface="Calibri"/>
              </a:rPr>
              <a:t> </a:t>
            </a:r>
            <a:r>
              <a:rPr sz="2800" spc="50" dirty="0">
                <a:latin typeface="Calibri"/>
                <a:cs typeface="Calibri"/>
              </a:rPr>
              <a:t>strategies</a:t>
            </a:r>
            <a:endParaRPr sz="2800">
              <a:latin typeface="Calibri"/>
              <a:cs typeface="Calibri"/>
            </a:endParaRPr>
          </a:p>
          <a:p>
            <a:pPr marL="697230" lvl="1" indent="-227965">
              <a:lnSpc>
                <a:spcPct val="100000"/>
              </a:lnSpc>
              <a:spcBef>
                <a:spcPts val="145"/>
              </a:spcBef>
              <a:buFont typeface="Arial"/>
              <a:buChar char="•"/>
              <a:tabLst>
                <a:tab pos="697230" algn="l"/>
              </a:tabLst>
            </a:pPr>
            <a:r>
              <a:rPr sz="2800" spc="65" dirty="0">
                <a:latin typeface="Calibri"/>
                <a:cs typeface="Calibri"/>
              </a:rPr>
              <a:t>Restricting</a:t>
            </a:r>
            <a:r>
              <a:rPr sz="2800" spc="-50" dirty="0">
                <a:latin typeface="Calibri"/>
                <a:cs typeface="Calibri"/>
              </a:rPr>
              <a:t> </a:t>
            </a:r>
            <a:r>
              <a:rPr sz="2800" spc="50" dirty="0">
                <a:latin typeface="Calibri"/>
                <a:cs typeface="Calibri"/>
              </a:rPr>
              <a:t>advertising</a:t>
            </a:r>
            <a:r>
              <a:rPr sz="2800" spc="-45" dirty="0">
                <a:latin typeface="Calibri"/>
                <a:cs typeface="Calibri"/>
              </a:rPr>
              <a:t> </a:t>
            </a:r>
            <a:r>
              <a:rPr sz="2800" dirty="0">
                <a:latin typeface="Calibri"/>
                <a:cs typeface="Calibri"/>
              </a:rPr>
              <a:t>to</a:t>
            </a:r>
            <a:r>
              <a:rPr sz="2800" spc="-45" dirty="0">
                <a:latin typeface="Calibri"/>
                <a:cs typeface="Calibri"/>
              </a:rPr>
              <a:t> </a:t>
            </a:r>
            <a:r>
              <a:rPr sz="2800" spc="-10" dirty="0">
                <a:latin typeface="Calibri"/>
                <a:cs typeface="Calibri"/>
              </a:rPr>
              <a:t>youth</a:t>
            </a:r>
            <a:endParaRPr sz="2800">
              <a:latin typeface="Calibri"/>
              <a:cs typeface="Calibri"/>
            </a:endParaRPr>
          </a:p>
          <a:p>
            <a:pPr marL="177165">
              <a:lnSpc>
                <a:spcPct val="100000"/>
              </a:lnSpc>
              <a:spcBef>
                <a:spcPts val="630"/>
              </a:spcBef>
            </a:pPr>
            <a:r>
              <a:rPr sz="3200" spc="125" dirty="0">
                <a:latin typeface="Calibri"/>
                <a:cs typeface="Calibri"/>
              </a:rPr>
              <a:t>Best</a:t>
            </a:r>
            <a:r>
              <a:rPr sz="3200" spc="-65" dirty="0">
                <a:latin typeface="Calibri"/>
                <a:cs typeface="Calibri"/>
              </a:rPr>
              <a:t> </a:t>
            </a:r>
            <a:r>
              <a:rPr sz="3200" spc="130" dirty="0">
                <a:latin typeface="Calibri"/>
                <a:cs typeface="Calibri"/>
              </a:rPr>
              <a:t>Practices</a:t>
            </a:r>
            <a:r>
              <a:rPr sz="3200" spc="-75" dirty="0">
                <a:latin typeface="Calibri"/>
                <a:cs typeface="Calibri"/>
              </a:rPr>
              <a:t> </a:t>
            </a:r>
            <a:r>
              <a:rPr sz="3200" spc="105" dirty="0">
                <a:latin typeface="Calibri"/>
                <a:cs typeface="Calibri"/>
              </a:rPr>
              <a:t>and</a:t>
            </a:r>
            <a:r>
              <a:rPr sz="3200" spc="-65" dirty="0">
                <a:latin typeface="Calibri"/>
                <a:cs typeface="Calibri"/>
              </a:rPr>
              <a:t> </a:t>
            </a:r>
            <a:r>
              <a:rPr sz="3200" spc="125" dirty="0">
                <a:latin typeface="Calibri"/>
                <a:cs typeface="Calibri"/>
              </a:rPr>
              <a:t>Best</a:t>
            </a:r>
            <a:r>
              <a:rPr sz="3200" spc="-65" dirty="0">
                <a:latin typeface="Calibri"/>
                <a:cs typeface="Calibri"/>
              </a:rPr>
              <a:t> </a:t>
            </a:r>
            <a:r>
              <a:rPr sz="3200" spc="114" dirty="0">
                <a:latin typeface="Calibri"/>
                <a:cs typeface="Calibri"/>
              </a:rPr>
              <a:t>Buys</a:t>
            </a:r>
            <a:endParaRPr sz="3200">
              <a:latin typeface="Calibri"/>
              <a:cs typeface="Calibri"/>
            </a:endParaRPr>
          </a:p>
        </p:txBody>
      </p:sp>
    </p:spTree>
    <p:extLst>
      <p:ext uri="{BB962C8B-B14F-4D97-AF65-F5344CB8AC3E}">
        <p14:creationId xmlns:p14="http://schemas.microsoft.com/office/powerpoint/2010/main" val="29647057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408939"/>
            <a:ext cx="10351135" cy="635000"/>
          </a:xfrm>
          <a:prstGeom prst="rect">
            <a:avLst/>
          </a:prstGeom>
        </p:spPr>
        <p:txBody>
          <a:bodyPr vert="horz" wrap="square" lIns="0" tIns="12700" rIns="0" bIns="0" rtlCol="0">
            <a:spAutoFit/>
          </a:bodyPr>
          <a:lstStyle/>
          <a:p>
            <a:pPr marL="12700">
              <a:lnSpc>
                <a:spcPct val="100000"/>
              </a:lnSpc>
              <a:spcBef>
                <a:spcPts val="100"/>
              </a:spcBef>
            </a:pPr>
            <a:r>
              <a:rPr sz="4000" dirty="0"/>
              <a:t>Delta-</a:t>
            </a:r>
            <a:r>
              <a:rPr sz="4000" spc="60" dirty="0"/>
              <a:t>8</a:t>
            </a:r>
            <a:r>
              <a:rPr sz="4000" spc="-90" dirty="0"/>
              <a:t> </a:t>
            </a:r>
            <a:r>
              <a:rPr sz="4000" spc="114" dirty="0"/>
              <a:t>THC:</a:t>
            </a:r>
            <a:r>
              <a:rPr sz="4000" spc="-85" dirty="0"/>
              <a:t> </a:t>
            </a:r>
            <a:r>
              <a:rPr sz="4000" dirty="0"/>
              <a:t>Retail</a:t>
            </a:r>
            <a:r>
              <a:rPr sz="4000" spc="-85" dirty="0"/>
              <a:t> </a:t>
            </a:r>
            <a:r>
              <a:rPr sz="4000" spc="75" dirty="0"/>
              <a:t>Assessment,</a:t>
            </a:r>
            <a:r>
              <a:rPr sz="4000" spc="-85" dirty="0"/>
              <a:t> </a:t>
            </a:r>
            <a:r>
              <a:rPr sz="4000" spc="-55" dirty="0"/>
              <a:t>Fort</a:t>
            </a:r>
            <a:r>
              <a:rPr sz="4000" spc="-90" dirty="0"/>
              <a:t> </a:t>
            </a:r>
            <a:r>
              <a:rPr sz="4000" spc="-110" dirty="0"/>
              <a:t>Worth,</a:t>
            </a:r>
            <a:r>
              <a:rPr sz="4000" spc="-85" dirty="0"/>
              <a:t> </a:t>
            </a:r>
            <a:r>
              <a:rPr sz="4000" spc="35" dirty="0"/>
              <a:t>2021</a:t>
            </a:r>
            <a:endParaRPr sz="4000"/>
          </a:p>
        </p:txBody>
      </p:sp>
      <p:sp>
        <p:nvSpPr>
          <p:cNvPr id="3" name="object 3"/>
          <p:cNvSpPr txBox="1"/>
          <p:nvPr/>
        </p:nvSpPr>
        <p:spPr>
          <a:xfrm>
            <a:off x="764540" y="1334661"/>
            <a:ext cx="10741660" cy="4119245"/>
          </a:xfrm>
          <a:prstGeom prst="rect">
            <a:avLst/>
          </a:prstGeom>
        </p:spPr>
        <p:txBody>
          <a:bodyPr vert="horz" wrap="square" lIns="0" tIns="93345" rIns="0" bIns="0" rtlCol="0">
            <a:spAutoFit/>
          </a:bodyPr>
          <a:lstStyle/>
          <a:p>
            <a:pPr marL="12700">
              <a:lnSpc>
                <a:spcPct val="100000"/>
              </a:lnSpc>
              <a:spcBef>
                <a:spcPts val="735"/>
              </a:spcBef>
            </a:pPr>
            <a:r>
              <a:rPr sz="2600" spc="110" dirty="0">
                <a:latin typeface="Calibri"/>
                <a:cs typeface="Calibri"/>
              </a:rPr>
              <a:t>Contacted</a:t>
            </a:r>
            <a:r>
              <a:rPr sz="2600" spc="-35" dirty="0">
                <a:latin typeface="Calibri"/>
                <a:cs typeface="Calibri"/>
              </a:rPr>
              <a:t> </a:t>
            </a:r>
            <a:r>
              <a:rPr sz="2600" spc="65" dirty="0">
                <a:latin typeface="Calibri"/>
                <a:cs typeface="Calibri"/>
              </a:rPr>
              <a:t>1,223</a:t>
            </a:r>
            <a:r>
              <a:rPr sz="2600" spc="-35" dirty="0">
                <a:latin typeface="Calibri"/>
                <a:cs typeface="Calibri"/>
              </a:rPr>
              <a:t> </a:t>
            </a:r>
            <a:r>
              <a:rPr sz="2600" spc="75" dirty="0">
                <a:latin typeface="Calibri"/>
                <a:cs typeface="Calibri"/>
              </a:rPr>
              <a:t>stores</a:t>
            </a:r>
            <a:r>
              <a:rPr sz="2600" spc="-40" dirty="0">
                <a:latin typeface="Calibri"/>
                <a:cs typeface="Calibri"/>
              </a:rPr>
              <a:t> </a:t>
            </a:r>
            <a:r>
              <a:rPr sz="2600" dirty="0">
                <a:latin typeface="Calibri"/>
                <a:cs typeface="Calibri"/>
              </a:rPr>
              <a:t>with</a:t>
            </a:r>
            <a:r>
              <a:rPr sz="2600" spc="-30" dirty="0">
                <a:latin typeface="Calibri"/>
                <a:cs typeface="Calibri"/>
              </a:rPr>
              <a:t> </a:t>
            </a:r>
            <a:r>
              <a:rPr sz="2600" spc="95" dirty="0">
                <a:latin typeface="Calibri"/>
                <a:cs typeface="Calibri"/>
              </a:rPr>
              <a:t>alcohol,</a:t>
            </a:r>
            <a:r>
              <a:rPr sz="2600" spc="-45" dirty="0">
                <a:latin typeface="Calibri"/>
                <a:cs typeface="Calibri"/>
              </a:rPr>
              <a:t> </a:t>
            </a:r>
            <a:r>
              <a:rPr sz="2600" spc="85" dirty="0">
                <a:latin typeface="Calibri"/>
                <a:cs typeface="Calibri"/>
              </a:rPr>
              <a:t>cannabidiol,</a:t>
            </a:r>
            <a:r>
              <a:rPr sz="2600" spc="-40" dirty="0">
                <a:latin typeface="Calibri"/>
                <a:cs typeface="Calibri"/>
              </a:rPr>
              <a:t> </a:t>
            </a:r>
            <a:r>
              <a:rPr sz="2600" dirty="0">
                <a:latin typeface="Calibri"/>
                <a:cs typeface="Calibri"/>
              </a:rPr>
              <a:t>and/or</a:t>
            </a:r>
            <a:r>
              <a:rPr sz="2600" spc="-35" dirty="0">
                <a:latin typeface="Calibri"/>
                <a:cs typeface="Calibri"/>
              </a:rPr>
              <a:t> </a:t>
            </a:r>
            <a:r>
              <a:rPr sz="2600" spc="110" dirty="0">
                <a:latin typeface="Calibri"/>
                <a:cs typeface="Calibri"/>
              </a:rPr>
              <a:t>tobacco</a:t>
            </a:r>
            <a:r>
              <a:rPr sz="2600" spc="-30" dirty="0">
                <a:latin typeface="Calibri"/>
                <a:cs typeface="Calibri"/>
              </a:rPr>
              <a:t> </a:t>
            </a:r>
            <a:r>
              <a:rPr sz="2600" spc="120" dirty="0">
                <a:latin typeface="Calibri"/>
                <a:cs typeface="Calibri"/>
              </a:rPr>
              <a:t>licenses</a:t>
            </a:r>
            <a:endParaRPr sz="2600">
              <a:latin typeface="Calibri"/>
              <a:cs typeface="Calibri"/>
            </a:endParaRPr>
          </a:p>
          <a:p>
            <a:pPr marL="240665" indent="-227965">
              <a:lnSpc>
                <a:spcPct val="100000"/>
              </a:lnSpc>
              <a:spcBef>
                <a:spcPts val="690"/>
              </a:spcBef>
              <a:buFont typeface="Arial"/>
              <a:buChar char="•"/>
              <a:tabLst>
                <a:tab pos="240665" algn="l"/>
              </a:tabLst>
            </a:pPr>
            <a:r>
              <a:rPr sz="2800" spc="55" dirty="0">
                <a:latin typeface="Calibri"/>
                <a:cs typeface="Calibri"/>
              </a:rPr>
              <a:t>131</a:t>
            </a:r>
            <a:r>
              <a:rPr sz="2800" spc="-5" dirty="0">
                <a:latin typeface="Calibri"/>
                <a:cs typeface="Calibri"/>
              </a:rPr>
              <a:t> </a:t>
            </a:r>
            <a:r>
              <a:rPr sz="2800" spc="80" dirty="0">
                <a:latin typeface="Calibri"/>
                <a:cs typeface="Calibri"/>
              </a:rPr>
              <a:t>stores</a:t>
            </a:r>
            <a:r>
              <a:rPr sz="2800" spc="-5" dirty="0">
                <a:latin typeface="Calibri"/>
                <a:cs typeface="Calibri"/>
              </a:rPr>
              <a:t> </a:t>
            </a:r>
            <a:r>
              <a:rPr sz="2800" spc="85" dirty="0">
                <a:latin typeface="Calibri"/>
                <a:cs typeface="Calibri"/>
              </a:rPr>
              <a:t>selling</a:t>
            </a:r>
            <a:r>
              <a:rPr sz="2800" dirty="0">
                <a:latin typeface="Calibri"/>
                <a:cs typeface="Calibri"/>
              </a:rPr>
              <a:t> </a:t>
            </a:r>
            <a:r>
              <a:rPr sz="2800" spc="65" dirty="0">
                <a:latin typeface="Calibri"/>
                <a:cs typeface="Calibri"/>
              </a:rPr>
              <a:t>Δ-</a:t>
            </a:r>
            <a:r>
              <a:rPr sz="2800" spc="55" dirty="0">
                <a:latin typeface="Calibri"/>
                <a:cs typeface="Calibri"/>
              </a:rPr>
              <a:t>8</a:t>
            </a:r>
            <a:r>
              <a:rPr sz="2800" dirty="0">
                <a:latin typeface="Calibri"/>
                <a:cs typeface="Calibri"/>
              </a:rPr>
              <a:t> </a:t>
            </a:r>
            <a:r>
              <a:rPr sz="2800" spc="170" dirty="0">
                <a:latin typeface="Calibri"/>
                <a:cs typeface="Calibri"/>
              </a:rPr>
              <a:t>THC:</a:t>
            </a:r>
            <a:r>
              <a:rPr sz="2800" spc="-10" dirty="0">
                <a:latin typeface="Calibri"/>
                <a:cs typeface="Calibri"/>
              </a:rPr>
              <a:t> </a:t>
            </a:r>
            <a:r>
              <a:rPr sz="2800" dirty="0">
                <a:latin typeface="Calibri"/>
                <a:cs typeface="Calibri"/>
              </a:rPr>
              <a:t>low</a:t>
            </a:r>
            <a:r>
              <a:rPr sz="2800" spc="-15" dirty="0">
                <a:latin typeface="Calibri"/>
                <a:cs typeface="Calibri"/>
              </a:rPr>
              <a:t> </a:t>
            </a:r>
            <a:r>
              <a:rPr sz="2800" dirty="0">
                <a:latin typeface="Calibri"/>
                <a:cs typeface="Calibri"/>
              </a:rPr>
              <a:t>retail</a:t>
            </a:r>
            <a:r>
              <a:rPr sz="2800" spc="-15" dirty="0">
                <a:latin typeface="Calibri"/>
                <a:cs typeface="Calibri"/>
              </a:rPr>
              <a:t> </a:t>
            </a:r>
            <a:r>
              <a:rPr sz="2800" spc="100" dirty="0">
                <a:latin typeface="Calibri"/>
                <a:cs typeface="Calibri"/>
              </a:rPr>
              <a:t>prices</a:t>
            </a:r>
            <a:endParaRPr sz="2800">
              <a:latin typeface="Calibri"/>
              <a:cs typeface="Calibri"/>
            </a:endParaRPr>
          </a:p>
          <a:p>
            <a:pPr marL="697230" lvl="1" indent="-227329">
              <a:lnSpc>
                <a:spcPct val="100000"/>
              </a:lnSpc>
              <a:spcBef>
                <a:spcPts val="229"/>
              </a:spcBef>
              <a:buFont typeface="Arial"/>
              <a:buChar char="•"/>
              <a:tabLst>
                <a:tab pos="697230" algn="l"/>
              </a:tabLst>
            </a:pPr>
            <a:r>
              <a:rPr sz="2400" spc="125" dirty="0">
                <a:latin typeface="Calibri"/>
                <a:cs typeface="Calibri"/>
              </a:rPr>
              <a:t>96%</a:t>
            </a:r>
            <a:r>
              <a:rPr sz="2400" spc="-35" dirty="0">
                <a:latin typeface="Calibri"/>
                <a:cs typeface="Calibri"/>
              </a:rPr>
              <a:t> </a:t>
            </a:r>
            <a:r>
              <a:rPr sz="2400" spc="100" dirty="0">
                <a:latin typeface="Calibri"/>
                <a:cs typeface="Calibri"/>
              </a:rPr>
              <a:t>sold</a:t>
            </a:r>
            <a:r>
              <a:rPr sz="2400" spc="-30" dirty="0">
                <a:latin typeface="Calibri"/>
                <a:cs typeface="Calibri"/>
              </a:rPr>
              <a:t> </a:t>
            </a:r>
            <a:r>
              <a:rPr sz="2400" spc="90" dirty="0">
                <a:latin typeface="Calibri"/>
                <a:cs typeface="Calibri"/>
              </a:rPr>
              <a:t>vapes</a:t>
            </a:r>
            <a:r>
              <a:rPr sz="2400" spc="-40" dirty="0">
                <a:latin typeface="Calibri"/>
                <a:cs typeface="Calibri"/>
              </a:rPr>
              <a:t> </a:t>
            </a:r>
            <a:r>
              <a:rPr sz="2400" spc="-10" dirty="0">
                <a:latin typeface="Calibri"/>
                <a:cs typeface="Calibri"/>
              </a:rPr>
              <a:t>and/or</a:t>
            </a:r>
            <a:r>
              <a:rPr sz="2400" spc="-150" dirty="0">
                <a:latin typeface="Calibri"/>
                <a:cs typeface="Calibri"/>
              </a:rPr>
              <a:t> </a:t>
            </a:r>
            <a:r>
              <a:rPr sz="2400" dirty="0">
                <a:latin typeface="Calibri"/>
                <a:cs typeface="Calibri"/>
              </a:rPr>
              <a:t>‘‘flower’’</a:t>
            </a:r>
            <a:r>
              <a:rPr sz="2400" spc="-155" dirty="0">
                <a:latin typeface="Calibri"/>
                <a:cs typeface="Calibri"/>
              </a:rPr>
              <a:t> </a:t>
            </a:r>
            <a:r>
              <a:rPr sz="2400" spc="55" dirty="0">
                <a:latin typeface="Calibri"/>
                <a:cs typeface="Calibri"/>
              </a:rPr>
              <a:t>(hemp</a:t>
            </a:r>
            <a:r>
              <a:rPr sz="2400" spc="-35" dirty="0">
                <a:latin typeface="Calibri"/>
                <a:cs typeface="Calibri"/>
              </a:rPr>
              <a:t> </a:t>
            </a:r>
            <a:r>
              <a:rPr sz="2400" spc="80" dirty="0">
                <a:latin typeface="Calibri"/>
                <a:cs typeface="Calibri"/>
              </a:rPr>
              <a:t>leaves</a:t>
            </a:r>
            <a:r>
              <a:rPr sz="2400" spc="-40" dirty="0">
                <a:latin typeface="Calibri"/>
                <a:cs typeface="Calibri"/>
              </a:rPr>
              <a:t> </a:t>
            </a:r>
            <a:r>
              <a:rPr sz="2400" spc="75" dirty="0">
                <a:latin typeface="Calibri"/>
                <a:cs typeface="Calibri"/>
              </a:rPr>
              <a:t>coated</a:t>
            </a:r>
            <a:r>
              <a:rPr sz="2400" spc="-30" dirty="0">
                <a:latin typeface="Calibri"/>
                <a:cs typeface="Calibri"/>
              </a:rPr>
              <a:t> </a:t>
            </a:r>
            <a:r>
              <a:rPr sz="2400" dirty="0">
                <a:latin typeface="Calibri"/>
                <a:cs typeface="Calibri"/>
              </a:rPr>
              <a:t>with</a:t>
            </a:r>
            <a:r>
              <a:rPr sz="2400" spc="-45" dirty="0">
                <a:latin typeface="Calibri"/>
                <a:cs typeface="Calibri"/>
              </a:rPr>
              <a:t> </a:t>
            </a:r>
            <a:r>
              <a:rPr sz="2400" spc="50" dirty="0">
                <a:latin typeface="Calibri"/>
                <a:cs typeface="Calibri"/>
              </a:rPr>
              <a:t>Δ</a:t>
            </a:r>
            <a:r>
              <a:rPr sz="2400" spc="-40" dirty="0">
                <a:latin typeface="Calibri"/>
                <a:cs typeface="Calibri"/>
              </a:rPr>
              <a:t> </a:t>
            </a:r>
            <a:r>
              <a:rPr sz="2400" spc="65" dirty="0">
                <a:latin typeface="Calibri"/>
                <a:cs typeface="Calibri"/>
              </a:rPr>
              <a:t>-</a:t>
            </a:r>
            <a:r>
              <a:rPr sz="2400" spc="60" dirty="0">
                <a:latin typeface="Calibri"/>
                <a:cs typeface="Calibri"/>
              </a:rPr>
              <a:t>8</a:t>
            </a:r>
            <a:r>
              <a:rPr sz="2400" spc="-30" dirty="0">
                <a:latin typeface="Calibri"/>
                <a:cs typeface="Calibri"/>
              </a:rPr>
              <a:t> </a:t>
            </a:r>
            <a:r>
              <a:rPr sz="2400" spc="180" dirty="0">
                <a:latin typeface="Calibri"/>
                <a:cs typeface="Calibri"/>
              </a:rPr>
              <a:t>THC</a:t>
            </a:r>
            <a:r>
              <a:rPr sz="2400" spc="-40" dirty="0">
                <a:latin typeface="Calibri"/>
                <a:cs typeface="Calibri"/>
              </a:rPr>
              <a:t> </a:t>
            </a:r>
            <a:r>
              <a:rPr sz="2400" spc="-10" dirty="0">
                <a:latin typeface="Calibri"/>
                <a:cs typeface="Calibri"/>
              </a:rPr>
              <a:t>distillate)</a:t>
            </a:r>
            <a:endParaRPr sz="2400">
              <a:latin typeface="Calibri"/>
              <a:cs typeface="Calibri"/>
            </a:endParaRPr>
          </a:p>
          <a:p>
            <a:pPr marL="697230" lvl="1" indent="-227329">
              <a:lnSpc>
                <a:spcPct val="100000"/>
              </a:lnSpc>
              <a:spcBef>
                <a:spcPts val="240"/>
              </a:spcBef>
              <a:buFont typeface="Arial"/>
              <a:buChar char="•"/>
              <a:tabLst>
                <a:tab pos="697230" algn="l"/>
              </a:tabLst>
            </a:pPr>
            <a:r>
              <a:rPr sz="2400" spc="125" dirty="0">
                <a:latin typeface="Calibri"/>
                <a:cs typeface="Calibri"/>
              </a:rPr>
              <a:t>76%</a:t>
            </a:r>
            <a:r>
              <a:rPr sz="2400" spc="-40" dirty="0">
                <a:latin typeface="Calibri"/>
                <a:cs typeface="Calibri"/>
              </a:rPr>
              <a:t> </a:t>
            </a:r>
            <a:r>
              <a:rPr sz="2400" spc="100" dirty="0">
                <a:latin typeface="Calibri"/>
                <a:cs typeface="Calibri"/>
              </a:rPr>
              <a:t>sold</a:t>
            </a:r>
            <a:r>
              <a:rPr sz="2400" spc="-35" dirty="0">
                <a:latin typeface="Calibri"/>
                <a:cs typeface="Calibri"/>
              </a:rPr>
              <a:t> </a:t>
            </a:r>
            <a:r>
              <a:rPr sz="2400" spc="70" dirty="0">
                <a:latin typeface="Calibri"/>
                <a:cs typeface="Calibri"/>
              </a:rPr>
              <a:t>edibles</a:t>
            </a:r>
            <a:endParaRPr sz="2400">
              <a:latin typeface="Calibri"/>
              <a:cs typeface="Calibri"/>
            </a:endParaRPr>
          </a:p>
          <a:p>
            <a:pPr marL="240665" indent="-227965">
              <a:lnSpc>
                <a:spcPct val="100000"/>
              </a:lnSpc>
              <a:spcBef>
                <a:spcPts val="610"/>
              </a:spcBef>
              <a:buFont typeface="Arial"/>
              <a:buChar char="•"/>
              <a:tabLst>
                <a:tab pos="240665" algn="l"/>
              </a:tabLst>
            </a:pPr>
            <a:r>
              <a:rPr sz="2800" spc="114" dirty="0">
                <a:latin typeface="Calibri"/>
                <a:cs typeface="Calibri"/>
              </a:rPr>
              <a:t>Edibles</a:t>
            </a:r>
            <a:r>
              <a:rPr sz="2800" spc="-50" dirty="0">
                <a:latin typeface="Calibri"/>
                <a:cs typeface="Calibri"/>
              </a:rPr>
              <a:t> </a:t>
            </a:r>
            <a:r>
              <a:rPr sz="2800" dirty="0">
                <a:latin typeface="Calibri"/>
                <a:cs typeface="Calibri"/>
              </a:rPr>
              <a:t>were</a:t>
            </a:r>
            <a:r>
              <a:rPr sz="2800" spc="-45" dirty="0">
                <a:latin typeface="Calibri"/>
                <a:cs typeface="Calibri"/>
              </a:rPr>
              <a:t> </a:t>
            </a:r>
            <a:r>
              <a:rPr sz="2800" spc="85" dirty="0">
                <a:latin typeface="Calibri"/>
                <a:cs typeface="Calibri"/>
              </a:rPr>
              <a:t>available</a:t>
            </a:r>
            <a:r>
              <a:rPr sz="2800" spc="-50" dirty="0">
                <a:latin typeface="Calibri"/>
                <a:cs typeface="Calibri"/>
              </a:rPr>
              <a:t> </a:t>
            </a:r>
            <a:r>
              <a:rPr sz="2800" spc="165" dirty="0">
                <a:latin typeface="Calibri"/>
                <a:cs typeface="Calibri"/>
              </a:rPr>
              <a:t>less</a:t>
            </a:r>
            <a:r>
              <a:rPr sz="2800" spc="-45" dirty="0">
                <a:latin typeface="Calibri"/>
                <a:cs typeface="Calibri"/>
              </a:rPr>
              <a:t> </a:t>
            </a:r>
            <a:r>
              <a:rPr sz="2800" spc="65" dirty="0">
                <a:latin typeface="Calibri"/>
                <a:cs typeface="Calibri"/>
              </a:rPr>
              <a:t>expensive</a:t>
            </a:r>
            <a:r>
              <a:rPr sz="2800" spc="-45" dirty="0">
                <a:latin typeface="Calibri"/>
                <a:cs typeface="Calibri"/>
              </a:rPr>
              <a:t> </a:t>
            </a:r>
            <a:r>
              <a:rPr sz="2800" spc="50" dirty="0">
                <a:latin typeface="Calibri"/>
                <a:cs typeface="Calibri"/>
              </a:rPr>
              <a:t>than</a:t>
            </a:r>
            <a:r>
              <a:rPr sz="2800" spc="-55" dirty="0">
                <a:latin typeface="Calibri"/>
                <a:cs typeface="Calibri"/>
              </a:rPr>
              <a:t> </a:t>
            </a:r>
            <a:r>
              <a:rPr sz="2800" spc="-10" dirty="0">
                <a:latin typeface="Calibri"/>
                <a:cs typeface="Calibri"/>
              </a:rPr>
              <a:t>flower/vapes</a:t>
            </a:r>
            <a:endParaRPr sz="2800">
              <a:latin typeface="Calibri"/>
              <a:cs typeface="Calibri"/>
            </a:endParaRPr>
          </a:p>
          <a:p>
            <a:pPr marL="697230" lvl="1" indent="-227329">
              <a:lnSpc>
                <a:spcPct val="100000"/>
              </a:lnSpc>
              <a:spcBef>
                <a:spcPts val="229"/>
              </a:spcBef>
              <a:buFont typeface="Arial"/>
              <a:buChar char="•"/>
              <a:tabLst>
                <a:tab pos="697230" algn="l"/>
              </a:tabLst>
            </a:pPr>
            <a:r>
              <a:rPr sz="2400" spc="75" dirty="0">
                <a:latin typeface="Calibri"/>
                <a:cs typeface="Calibri"/>
              </a:rPr>
              <a:t>least</a:t>
            </a:r>
            <a:r>
              <a:rPr sz="2400" spc="-45" dirty="0">
                <a:latin typeface="Calibri"/>
                <a:cs typeface="Calibri"/>
              </a:rPr>
              <a:t> </a:t>
            </a:r>
            <a:r>
              <a:rPr sz="2400" spc="50" dirty="0">
                <a:latin typeface="Calibri"/>
                <a:cs typeface="Calibri"/>
              </a:rPr>
              <a:t>expensive</a:t>
            </a:r>
            <a:r>
              <a:rPr sz="2400" spc="-45" dirty="0">
                <a:latin typeface="Calibri"/>
                <a:cs typeface="Calibri"/>
              </a:rPr>
              <a:t> </a:t>
            </a:r>
            <a:r>
              <a:rPr sz="2400" spc="55" dirty="0">
                <a:latin typeface="Calibri"/>
                <a:cs typeface="Calibri"/>
              </a:rPr>
              <a:t>product</a:t>
            </a:r>
            <a:r>
              <a:rPr sz="2400" spc="-45" dirty="0">
                <a:latin typeface="Calibri"/>
                <a:cs typeface="Calibri"/>
              </a:rPr>
              <a:t> </a:t>
            </a:r>
            <a:r>
              <a:rPr sz="2400" spc="110" dirty="0">
                <a:latin typeface="Calibri"/>
                <a:cs typeface="Calibri"/>
              </a:rPr>
              <a:t>was</a:t>
            </a:r>
            <a:r>
              <a:rPr sz="2400" spc="-45" dirty="0">
                <a:latin typeface="Calibri"/>
                <a:cs typeface="Calibri"/>
              </a:rPr>
              <a:t> </a:t>
            </a:r>
            <a:r>
              <a:rPr sz="2400" spc="65" dirty="0">
                <a:latin typeface="Calibri"/>
                <a:cs typeface="Calibri"/>
              </a:rPr>
              <a:t>$8.58</a:t>
            </a:r>
            <a:r>
              <a:rPr sz="2400" spc="-35" dirty="0">
                <a:latin typeface="Calibri"/>
                <a:cs typeface="Calibri"/>
              </a:rPr>
              <a:t> </a:t>
            </a:r>
            <a:r>
              <a:rPr sz="2400" spc="140" dirty="0">
                <a:latin typeface="Calibri"/>
                <a:cs typeface="Calibri"/>
              </a:rPr>
              <a:t>less</a:t>
            </a:r>
            <a:r>
              <a:rPr sz="2400" spc="-45" dirty="0">
                <a:latin typeface="Calibri"/>
                <a:cs typeface="Calibri"/>
              </a:rPr>
              <a:t> </a:t>
            </a:r>
            <a:r>
              <a:rPr sz="2400" spc="50" dirty="0">
                <a:latin typeface="Calibri"/>
                <a:cs typeface="Calibri"/>
              </a:rPr>
              <a:t>on</a:t>
            </a:r>
            <a:r>
              <a:rPr sz="2400" spc="-40" dirty="0">
                <a:latin typeface="Calibri"/>
                <a:cs typeface="Calibri"/>
              </a:rPr>
              <a:t> </a:t>
            </a:r>
            <a:r>
              <a:rPr sz="2400" spc="-10" dirty="0">
                <a:latin typeface="Calibri"/>
                <a:cs typeface="Calibri"/>
              </a:rPr>
              <a:t>average</a:t>
            </a:r>
            <a:endParaRPr sz="2400">
              <a:latin typeface="Calibri"/>
              <a:cs typeface="Calibri"/>
            </a:endParaRPr>
          </a:p>
          <a:p>
            <a:pPr marL="240665" indent="-227965">
              <a:lnSpc>
                <a:spcPct val="100000"/>
              </a:lnSpc>
              <a:spcBef>
                <a:spcPts val="635"/>
              </a:spcBef>
              <a:buFont typeface="Arial"/>
              <a:buChar char="•"/>
              <a:tabLst>
                <a:tab pos="240665" algn="l"/>
              </a:tabLst>
            </a:pPr>
            <a:r>
              <a:rPr sz="2800" spc="65" dirty="0">
                <a:latin typeface="Calibri"/>
                <a:cs typeface="Calibri"/>
              </a:rPr>
              <a:t>Δ-</a:t>
            </a:r>
            <a:r>
              <a:rPr sz="2800" spc="55" dirty="0">
                <a:latin typeface="Calibri"/>
                <a:cs typeface="Calibri"/>
              </a:rPr>
              <a:t>8</a:t>
            </a:r>
            <a:r>
              <a:rPr sz="2800" spc="-15" dirty="0">
                <a:latin typeface="Calibri"/>
                <a:cs typeface="Calibri"/>
              </a:rPr>
              <a:t> </a:t>
            </a:r>
            <a:r>
              <a:rPr sz="2800" spc="65" dirty="0">
                <a:latin typeface="Calibri"/>
                <a:cs typeface="Calibri"/>
              </a:rPr>
              <a:t>outlets</a:t>
            </a:r>
            <a:r>
              <a:rPr sz="2800" spc="-15" dirty="0">
                <a:latin typeface="Calibri"/>
                <a:cs typeface="Calibri"/>
              </a:rPr>
              <a:t> </a:t>
            </a:r>
            <a:r>
              <a:rPr sz="2800" dirty="0">
                <a:latin typeface="Calibri"/>
                <a:cs typeface="Calibri"/>
              </a:rPr>
              <a:t>were</a:t>
            </a:r>
            <a:r>
              <a:rPr sz="2800" spc="-15" dirty="0">
                <a:latin typeface="Calibri"/>
                <a:cs typeface="Calibri"/>
              </a:rPr>
              <a:t> </a:t>
            </a:r>
            <a:r>
              <a:rPr sz="2800" dirty="0">
                <a:latin typeface="Calibri"/>
                <a:cs typeface="Calibri"/>
              </a:rPr>
              <a:t>in</a:t>
            </a:r>
            <a:r>
              <a:rPr sz="2800" spc="-25" dirty="0">
                <a:latin typeface="Calibri"/>
                <a:cs typeface="Calibri"/>
              </a:rPr>
              <a:t> </a:t>
            </a:r>
            <a:r>
              <a:rPr sz="2800" spc="105" dirty="0">
                <a:latin typeface="Calibri"/>
                <a:cs typeface="Calibri"/>
              </a:rPr>
              <a:t>areas</a:t>
            </a:r>
            <a:r>
              <a:rPr sz="2800" spc="-15" dirty="0">
                <a:latin typeface="Calibri"/>
                <a:cs typeface="Calibri"/>
              </a:rPr>
              <a:t> </a:t>
            </a:r>
            <a:r>
              <a:rPr sz="2800" dirty="0">
                <a:latin typeface="Calibri"/>
                <a:cs typeface="Calibri"/>
              </a:rPr>
              <a:t>with</a:t>
            </a:r>
            <a:r>
              <a:rPr sz="2800" spc="-20" dirty="0">
                <a:latin typeface="Calibri"/>
                <a:cs typeface="Calibri"/>
              </a:rPr>
              <a:t> </a:t>
            </a:r>
            <a:r>
              <a:rPr sz="2800" dirty="0">
                <a:latin typeface="Calibri"/>
                <a:cs typeface="Calibri"/>
              </a:rPr>
              <a:t>greater</a:t>
            </a:r>
            <a:r>
              <a:rPr sz="2800" spc="-20" dirty="0">
                <a:latin typeface="Calibri"/>
                <a:cs typeface="Calibri"/>
              </a:rPr>
              <a:t> </a:t>
            </a:r>
            <a:r>
              <a:rPr sz="2800" spc="125" dirty="0">
                <a:latin typeface="Calibri"/>
                <a:cs typeface="Calibri"/>
              </a:rPr>
              <a:t>socioeconomic</a:t>
            </a:r>
            <a:r>
              <a:rPr sz="2800" spc="-15" dirty="0">
                <a:latin typeface="Calibri"/>
                <a:cs typeface="Calibri"/>
              </a:rPr>
              <a:t> </a:t>
            </a:r>
            <a:r>
              <a:rPr sz="2800" spc="-10" dirty="0">
                <a:latin typeface="Calibri"/>
                <a:cs typeface="Calibri"/>
              </a:rPr>
              <a:t>deprivation</a:t>
            </a:r>
            <a:endParaRPr sz="2800">
              <a:latin typeface="Calibri"/>
              <a:cs typeface="Calibri"/>
            </a:endParaRPr>
          </a:p>
          <a:p>
            <a:pPr marL="240665" indent="-227965">
              <a:lnSpc>
                <a:spcPct val="100000"/>
              </a:lnSpc>
              <a:spcBef>
                <a:spcPts val="645"/>
              </a:spcBef>
              <a:buFont typeface="Arial"/>
              <a:buChar char="•"/>
              <a:tabLst>
                <a:tab pos="240665" algn="l"/>
              </a:tabLst>
            </a:pPr>
            <a:r>
              <a:rPr sz="2800" dirty="0">
                <a:latin typeface="Calibri"/>
                <a:cs typeface="Calibri"/>
              </a:rPr>
              <a:t>Most</a:t>
            </a:r>
            <a:r>
              <a:rPr sz="2800" spc="-10" dirty="0">
                <a:latin typeface="Calibri"/>
                <a:cs typeface="Calibri"/>
              </a:rPr>
              <a:t> </a:t>
            </a:r>
            <a:r>
              <a:rPr sz="2800" dirty="0">
                <a:latin typeface="Calibri"/>
                <a:cs typeface="Calibri"/>
              </a:rPr>
              <a:t>reported </a:t>
            </a:r>
            <a:r>
              <a:rPr sz="2800" spc="145" dirty="0">
                <a:latin typeface="Calibri"/>
                <a:cs typeface="Calibri"/>
              </a:rPr>
              <a:t>a</a:t>
            </a:r>
            <a:r>
              <a:rPr sz="2800" dirty="0">
                <a:latin typeface="Calibri"/>
                <a:cs typeface="Calibri"/>
              </a:rPr>
              <a:t> </a:t>
            </a:r>
            <a:r>
              <a:rPr sz="2800" spc="75" dirty="0">
                <a:latin typeface="Calibri"/>
                <a:cs typeface="Calibri"/>
              </a:rPr>
              <a:t>minimum</a:t>
            </a:r>
            <a:r>
              <a:rPr sz="2800" spc="-10" dirty="0">
                <a:latin typeface="Calibri"/>
                <a:cs typeface="Calibri"/>
              </a:rPr>
              <a:t> </a:t>
            </a:r>
            <a:r>
              <a:rPr sz="2800" spc="110" dirty="0">
                <a:latin typeface="Calibri"/>
                <a:cs typeface="Calibri"/>
              </a:rPr>
              <a:t>purchase</a:t>
            </a:r>
            <a:r>
              <a:rPr sz="2800" spc="-5" dirty="0">
                <a:latin typeface="Calibri"/>
                <a:cs typeface="Calibri"/>
              </a:rPr>
              <a:t> </a:t>
            </a:r>
            <a:r>
              <a:rPr sz="2800" spc="80" dirty="0">
                <a:latin typeface="Calibri"/>
                <a:cs typeface="Calibri"/>
              </a:rPr>
              <a:t>age</a:t>
            </a:r>
            <a:r>
              <a:rPr sz="2800" dirty="0">
                <a:latin typeface="Calibri"/>
                <a:cs typeface="Calibri"/>
              </a:rPr>
              <a:t> of</a:t>
            </a:r>
            <a:r>
              <a:rPr sz="2800" spc="-10" dirty="0">
                <a:latin typeface="Calibri"/>
                <a:cs typeface="Calibri"/>
              </a:rPr>
              <a:t> </a:t>
            </a:r>
            <a:r>
              <a:rPr sz="2800" spc="30" dirty="0">
                <a:latin typeface="Calibri"/>
                <a:cs typeface="Calibri"/>
              </a:rPr>
              <a:t>21</a:t>
            </a:r>
            <a:endParaRPr sz="2800">
              <a:latin typeface="Calibri"/>
              <a:cs typeface="Calibri"/>
            </a:endParaRPr>
          </a:p>
          <a:p>
            <a:pPr marL="697230" lvl="1" indent="-227329">
              <a:lnSpc>
                <a:spcPct val="100000"/>
              </a:lnSpc>
              <a:spcBef>
                <a:spcPts val="235"/>
              </a:spcBef>
              <a:buFont typeface="Arial"/>
              <a:buChar char="•"/>
              <a:tabLst>
                <a:tab pos="697230" algn="l"/>
              </a:tabLst>
            </a:pPr>
            <a:r>
              <a:rPr sz="2400" dirty="0">
                <a:latin typeface="Calibri"/>
                <a:cs typeface="Calibri"/>
              </a:rPr>
              <a:t>however,</a:t>
            </a:r>
            <a:r>
              <a:rPr sz="2400" spc="-40" dirty="0">
                <a:latin typeface="Calibri"/>
                <a:cs typeface="Calibri"/>
              </a:rPr>
              <a:t> </a:t>
            </a:r>
            <a:r>
              <a:rPr sz="2400" spc="155" dirty="0">
                <a:latin typeface="Calibri"/>
                <a:cs typeface="Calibri"/>
              </a:rPr>
              <a:t>4%</a:t>
            </a:r>
            <a:r>
              <a:rPr sz="2400" spc="-35" dirty="0">
                <a:latin typeface="Calibri"/>
                <a:cs typeface="Calibri"/>
              </a:rPr>
              <a:t> </a:t>
            </a:r>
            <a:r>
              <a:rPr sz="2400" dirty="0">
                <a:latin typeface="Calibri"/>
                <a:cs typeface="Calibri"/>
              </a:rPr>
              <a:t>reported</a:t>
            </a:r>
            <a:r>
              <a:rPr sz="2400" spc="-35" dirty="0">
                <a:latin typeface="Calibri"/>
                <a:cs typeface="Calibri"/>
              </a:rPr>
              <a:t> </a:t>
            </a:r>
            <a:r>
              <a:rPr sz="2400" spc="60" dirty="0">
                <a:latin typeface="Calibri"/>
                <a:cs typeface="Calibri"/>
              </a:rPr>
              <a:t>18</a:t>
            </a:r>
            <a:r>
              <a:rPr sz="2400" spc="-35" dirty="0">
                <a:latin typeface="Calibri"/>
                <a:cs typeface="Calibri"/>
              </a:rPr>
              <a:t> </a:t>
            </a:r>
            <a:r>
              <a:rPr sz="2400" spc="55" dirty="0">
                <a:latin typeface="Calibri"/>
                <a:cs typeface="Calibri"/>
              </a:rPr>
              <a:t>years</a:t>
            </a:r>
            <a:r>
              <a:rPr sz="2400" spc="-40" dirty="0">
                <a:latin typeface="Calibri"/>
                <a:cs typeface="Calibri"/>
              </a:rPr>
              <a:t> </a:t>
            </a:r>
            <a:r>
              <a:rPr sz="2400" dirty="0">
                <a:latin typeface="Calibri"/>
                <a:cs typeface="Calibri"/>
              </a:rPr>
              <a:t>or</a:t>
            </a:r>
            <a:r>
              <a:rPr sz="2400" spc="-40" dirty="0">
                <a:latin typeface="Calibri"/>
                <a:cs typeface="Calibri"/>
              </a:rPr>
              <a:t> </a:t>
            </a:r>
            <a:r>
              <a:rPr sz="2400" spc="50" dirty="0">
                <a:latin typeface="Calibri"/>
                <a:cs typeface="Calibri"/>
              </a:rPr>
              <a:t>no</a:t>
            </a:r>
            <a:r>
              <a:rPr sz="2400" spc="-35" dirty="0">
                <a:latin typeface="Calibri"/>
                <a:cs typeface="Calibri"/>
              </a:rPr>
              <a:t> </a:t>
            </a:r>
            <a:r>
              <a:rPr sz="2400" spc="75" dirty="0">
                <a:latin typeface="Calibri"/>
                <a:cs typeface="Calibri"/>
              </a:rPr>
              <a:t>minimum</a:t>
            </a:r>
            <a:r>
              <a:rPr sz="2400" spc="-35" dirty="0">
                <a:latin typeface="Calibri"/>
                <a:cs typeface="Calibri"/>
              </a:rPr>
              <a:t> </a:t>
            </a:r>
            <a:r>
              <a:rPr sz="2400" spc="35" dirty="0">
                <a:latin typeface="Calibri"/>
                <a:cs typeface="Calibri"/>
              </a:rPr>
              <a:t>age</a:t>
            </a:r>
            <a:endParaRPr sz="2400">
              <a:latin typeface="Calibri"/>
              <a:cs typeface="Calibri"/>
            </a:endParaRPr>
          </a:p>
        </p:txBody>
      </p:sp>
      <p:sp>
        <p:nvSpPr>
          <p:cNvPr id="4" name="object 4"/>
          <p:cNvSpPr txBox="1"/>
          <p:nvPr/>
        </p:nvSpPr>
        <p:spPr>
          <a:xfrm>
            <a:off x="535940" y="6193028"/>
            <a:ext cx="11207115" cy="385445"/>
          </a:xfrm>
          <a:prstGeom prst="rect">
            <a:avLst/>
          </a:prstGeom>
        </p:spPr>
        <p:txBody>
          <a:bodyPr vert="horz" wrap="square" lIns="0" tIns="23495" rIns="0" bIns="0" rtlCol="0">
            <a:spAutoFit/>
          </a:bodyPr>
          <a:lstStyle/>
          <a:p>
            <a:pPr marL="12700" marR="5080">
              <a:lnSpc>
                <a:spcPts val="1390"/>
              </a:lnSpc>
              <a:spcBef>
                <a:spcPts val="185"/>
              </a:spcBef>
            </a:pPr>
            <a:r>
              <a:rPr sz="1200" b="1" spc="70" dirty="0">
                <a:latin typeface="Calibri"/>
                <a:cs typeface="Calibri"/>
              </a:rPr>
              <a:t>Rossheim,</a:t>
            </a:r>
            <a:r>
              <a:rPr sz="1200" b="1" spc="110" dirty="0">
                <a:latin typeface="Calibri"/>
                <a:cs typeface="Calibri"/>
              </a:rPr>
              <a:t> </a:t>
            </a:r>
            <a:r>
              <a:rPr sz="1200" b="1" dirty="0">
                <a:latin typeface="Calibri"/>
                <a:cs typeface="Calibri"/>
              </a:rPr>
              <a:t>M.E.</a:t>
            </a:r>
            <a:r>
              <a:rPr sz="1200" b="1" spc="110" dirty="0">
                <a:latin typeface="Calibri"/>
                <a:cs typeface="Calibri"/>
              </a:rPr>
              <a:t> </a:t>
            </a:r>
            <a:r>
              <a:rPr sz="1200" dirty="0">
                <a:latin typeface="Calibri"/>
                <a:cs typeface="Calibri"/>
              </a:rPr>
              <a:t>LoParco,</a:t>
            </a:r>
            <a:r>
              <a:rPr sz="1200" spc="95" dirty="0">
                <a:latin typeface="Calibri"/>
                <a:cs typeface="Calibri"/>
              </a:rPr>
              <a:t> </a:t>
            </a:r>
            <a:r>
              <a:rPr sz="1200" spc="60" dirty="0">
                <a:latin typeface="Calibri"/>
                <a:cs typeface="Calibri"/>
              </a:rPr>
              <a:t>C.R.,</a:t>
            </a:r>
            <a:r>
              <a:rPr sz="1200" spc="95" dirty="0">
                <a:latin typeface="Calibri"/>
                <a:cs typeface="Calibri"/>
              </a:rPr>
              <a:t> </a:t>
            </a:r>
            <a:r>
              <a:rPr sz="1200" dirty="0">
                <a:latin typeface="Calibri"/>
                <a:cs typeface="Calibri"/>
              </a:rPr>
              <a:t>Walker,</a:t>
            </a:r>
            <a:r>
              <a:rPr sz="1200" spc="95" dirty="0">
                <a:latin typeface="Calibri"/>
                <a:cs typeface="Calibri"/>
              </a:rPr>
              <a:t> </a:t>
            </a:r>
            <a:r>
              <a:rPr sz="1200" dirty="0">
                <a:latin typeface="Calibri"/>
                <a:cs typeface="Calibri"/>
              </a:rPr>
              <a:t>A.,</a:t>
            </a:r>
            <a:r>
              <a:rPr sz="1200" spc="95" dirty="0">
                <a:latin typeface="Calibri"/>
                <a:cs typeface="Calibri"/>
              </a:rPr>
              <a:t> </a:t>
            </a:r>
            <a:r>
              <a:rPr sz="1200" dirty="0">
                <a:latin typeface="Calibri"/>
                <a:cs typeface="Calibri"/>
              </a:rPr>
              <a:t>Livingston,</a:t>
            </a:r>
            <a:r>
              <a:rPr sz="1200" spc="95" dirty="0">
                <a:latin typeface="Calibri"/>
                <a:cs typeface="Calibri"/>
              </a:rPr>
              <a:t> </a:t>
            </a:r>
            <a:r>
              <a:rPr sz="1200" dirty="0">
                <a:latin typeface="Calibri"/>
                <a:cs typeface="Calibri"/>
              </a:rPr>
              <a:t>M.D.,</a:t>
            </a:r>
            <a:r>
              <a:rPr sz="1200" spc="95" dirty="0">
                <a:latin typeface="Calibri"/>
                <a:cs typeface="Calibri"/>
              </a:rPr>
              <a:t> </a:t>
            </a:r>
            <a:r>
              <a:rPr sz="1200" dirty="0">
                <a:latin typeface="Calibri"/>
                <a:cs typeface="Calibri"/>
              </a:rPr>
              <a:t>Trangenstein,</a:t>
            </a:r>
            <a:r>
              <a:rPr sz="1200" spc="95" dirty="0">
                <a:latin typeface="Calibri"/>
                <a:cs typeface="Calibri"/>
              </a:rPr>
              <a:t> </a:t>
            </a:r>
            <a:r>
              <a:rPr sz="1200" dirty="0">
                <a:latin typeface="Calibri"/>
                <a:cs typeface="Calibri"/>
              </a:rPr>
              <a:t>P.J.,</a:t>
            </a:r>
            <a:r>
              <a:rPr sz="1200" spc="95" dirty="0">
                <a:latin typeface="Calibri"/>
                <a:cs typeface="Calibri"/>
              </a:rPr>
              <a:t> </a:t>
            </a:r>
            <a:r>
              <a:rPr sz="1200" spc="55" dirty="0">
                <a:latin typeface="Calibri"/>
                <a:cs typeface="Calibri"/>
              </a:rPr>
              <a:t>Olsson,</a:t>
            </a:r>
            <a:r>
              <a:rPr sz="1200" spc="95" dirty="0">
                <a:latin typeface="Calibri"/>
                <a:cs typeface="Calibri"/>
              </a:rPr>
              <a:t> </a:t>
            </a:r>
            <a:r>
              <a:rPr sz="1200" spc="55" dirty="0">
                <a:latin typeface="Calibri"/>
                <a:cs typeface="Calibri"/>
              </a:rPr>
              <a:t>S.,</a:t>
            </a:r>
            <a:r>
              <a:rPr sz="1200" spc="95" dirty="0">
                <a:latin typeface="Calibri"/>
                <a:cs typeface="Calibri"/>
              </a:rPr>
              <a:t> </a:t>
            </a:r>
            <a:r>
              <a:rPr sz="1200" dirty="0">
                <a:latin typeface="Calibri"/>
                <a:cs typeface="Calibri"/>
              </a:rPr>
              <a:t>McDonald,</a:t>
            </a:r>
            <a:r>
              <a:rPr sz="1200" spc="95" dirty="0">
                <a:latin typeface="Calibri"/>
                <a:cs typeface="Calibri"/>
              </a:rPr>
              <a:t> </a:t>
            </a:r>
            <a:r>
              <a:rPr sz="1200" dirty="0">
                <a:latin typeface="Calibri"/>
                <a:cs typeface="Calibri"/>
              </a:rPr>
              <a:t>K.K.,</a:t>
            </a:r>
            <a:r>
              <a:rPr sz="1200" spc="100" dirty="0">
                <a:latin typeface="Calibri"/>
                <a:cs typeface="Calibri"/>
              </a:rPr>
              <a:t> </a:t>
            </a:r>
            <a:r>
              <a:rPr sz="1200" dirty="0">
                <a:latin typeface="Calibri"/>
                <a:cs typeface="Calibri"/>
              </a:rPr>
              <a:t>Yockey,</a:t>
            </a:r>
            <a:r>
              <a:rPr sz="1200" spc="95" dirty="0">
                <a:latin typeface="Calibri"/>
                <a:cs typeface="Calibri"/>
              </a:rPr>
              <a:t> </a:t>
            </a:r>
            <a:r>
              <a:rPr sz="1200" dirty="0">
                <a:latin typeface="Calibri"/>
                <a:cs typeface="Calibri"/>
              </a:rPr>
              <a:t>R.A.,</a:t>
            </a:r>
            <a:r>
              <a:rPr sz="1200" spc="95" dirty="0">
                <a:latin typeface="Calibri"/>
                <a:cs typeface="Calibri"/>
              </a:rPr>
              <a:t> </a:t>
            </a:r>
            <a:r>
              <a:rPr sz="1200" dirty="0">
                <a:latin typeface="Calibri"/>
                <a:cs typeface="Calibri"/>
              </a:rPr>
              <a:t>Luningham,</a:t>
            </a:r>
            <a:r>
              <a:rPr sz="1200" spc="95" dirty="0">
                <a:latin typeface="Calibri"/>
                <a:cs typeface="Calibri"/>
              </a:rPr>
              <a:t> </a:t>
            </a:r>
            <a:r>
              <a:rPr sz="1200" dirty="0">
                <a:latin typeface="Calibri"/>
                <a:cs typeface="Calibri"/>
              </a:rPr>
              <a:t>J.M.,</a:t>
            </a:r>
            <a:r>
              <a:rPr sz="1200" spc="95" dirty="0">
                <a:latin typeface="Calibri"/>
                <a:cs typeface="Calibri"/>
              </a:rPr>
              <a:t> </a:t>
            </a:r>
            <a:r>
              <a:rPr sz="1200" dirty="0">
                <a:latin typeface="Calibri"/>
                <a:cs typeface="Calibri"/>
              </a:rPr>
              <a:t>Kong,</a:t>
            </a:r>
            <a:r>
              <a:rPr sz="1200" spc="95" dirty="0">
                <a:latin typeface="Calibri"/>
                <a:cs typeface="Calibri"/>
              </a:rPr>
              <a:t> </a:t>
            </a:r>
            <a:r>
              <a:rPr sz="1200" spc="-10" dirty="0">
                <a:latin typeface="Calibri"/>
                <a:cs typeface="Calibri"/>
              </a:rPr>
              <a:t>A.Y.,</a:t>
            </a:r>
            <a:r>
              <a:rPr sz="1200" spc="95" dirty="0">
                <a:latin typeface="Calibri"/>
                <a:cs typeface="Calibri"/>
              </a:rPr>
              <a:t> </a:t>
            </a:r>
            <a:r>
              <a:rPr sz="1200" dirty="0">
                <a:latin typeface="Calibri"/>
                <a:cs typeface="Calibri"/>
              </a:rPr>
              <a:t>Henry,</a:t>
            </a:r>
            <a:r>
              <a:rPr sz="1200" spc="95" dirty="0">
                <a:latin typeface="Calibri"/>
                <a:cs typeface="Calibri"/>
              </a:rPr>
              <a:t> </a:t>
            </a:r>
            <a:r>
              <a:rPr sz="1200" dirty="0">
                <a:latin typeface="Calibri"/>
                <a:cs typeface="Calibri"/>
              </a:rPr>
              <a:t>D.,</a:t>
            </a:r>
            <a:r>
              <a:rPr sz="1200" spc="95" dirty="0">
                <a:latin typeface="Calibri"/>
                <a:cs typeface="Calibri"/>
              </a:rPr>
              <a:t> </a:t>
            </a:r>
            <a:r>
              <a:rPr sz="1200" dirty="0">
                <a:latin typeface="Calibri"/>
                <a:cs typeface="Calibri"/>
              </a:rPr>
              <a:t>Walters,</a:t>
            </a:r>
            <a:r>
              <a:rPr sz="1200" spc="95" dirty="0">
                <a:latin typeface="Calibri"/>
                <a:cs typeface="Calibri"/>
              </a:rPr>
              <a:t> </a:t>
            </a:r>
            <a:r>
              <a:rPr sz="1200" spc="-10" dirty="0">
                <a:latin typeface="Calibri"/>
                <a:cs typeface="Calibri"/>
              </a:rPr>
              <a:t>S.T., </a:t>
            </a:r>
            <a:r>
              <a:rPr sz="1200" dirty="0">
                <a:latin typeface="Calibri"/>
                <a:cs typeface="Calibri"/>
              </a:rPr>
              <a:t>Thombs,</a:t>
            </a:r>
            <a:r>
              <a:rPr sz="1200" spc="95" dirty="0">
                <a:latin typeface="Calibri"/>
                <a:cs typeface="Calibri"/>
              </a:rPr>
              <a:t> </a:t>
            </a:r>
            <a:r>
              <a:rPr sz="1200" dirty="0">
                <a:latin typeface="Calibri"/>
                <a:cs typeface="Calibri"/>
              </a:rPr>
              <a:t>D.L.,</a:t>
            </a:r>
            <a:r>
              <a:rPr sz="1200" spc="100" dirty="0">
                <a:latin typeface="Calibri"/>
                <a:cs typeface="Calibri"/>
              </a:rPr>
              <a:t> </a:t>
            </a:r>
            <a:r>
              <a:rPr sz="1200" dirty="0">
                <a:latin typeface="Calibri"/>
                <a:cs typeface="Calibri"/>
              </a:rPr>
              <a:t>&amp;</a:t>
            </a:r>
            <a:r>
              <a:rPr sz="1200" spc="114" dirty="0">
                <a:latin typeface="Calibri"/>
                <a:cs typeface="Calibri"/>
              </a:rPr>
              <a:t> </a:t>
            </a:r>
            <a:r>
              <a:rPr sz="1200" dirty="0">
                <a:latin typeface="Calibri"/>
                <a:cs typeface="Calibri"/>
              </a:rPr>
              <a:t>Jernigan,</a:t>
            </a:r>
            <a:r>
              <a:rPr sz="1200" spc="100" dirty="0">
                <a:latin typeface="Calibri"/>
                <a:cs typeface="Calibri"/>
              </a:rPr>
              <a:t> </a:t>
            </a:r>
            <a:r>
              <a:rPr sz="1200" spc="50" dirty="0">
                <a:latin typeface="Calibri"/>
                <a:cs typeface="Calibri"/>
              </a:rPr>
              <a:t>D.H.</a:t>
            </a:r>
            <a:r>
              <a:rPr sz="1200" spc="100" dirty="0">
                <a:latin typeface="Calibri"/>
                <a:cs typeface="Calibri"/>
              </a:rPr>
              <a:t> </a:t>
            </a:r>
            <a:r>
              <a:rPr sz="1200" dirty="0">
                <a:latin typeface="Calibri"/>
                <a:cs typeface="Calibri"/>
              </a:rPr>
              <a:t>(2022).</a:t>
            </a:r>
            <a:r>
              <a:rPr sz="1200" spc="100" dirty="0">
                <a:latin typeface="Calibri"/>
                <a:cs typeface="Calibri"/>
              </a:rPr>
              <a:t> </a:t>
            </a:r>
            <a:r>
              <a:rPr sz="1200" dirty="0">
                <a:latin typeface="Calibri"/>
                <a:cs typeface="Calibri"/>
              </a:rPr>
              <a:t>Delta-8</a:t>
            </a:r>
            <a:r>
              <a:rPr sz="1200" spc="110" dirty="0">
                <a:latin typeface="Calibri"/>
                <a:cs typeface="Calibri"/>
              </a:rPr>
              <a:t> </a:t>
            </a:r>
            <a:r>
              <a:rPr sz="1200" spc="90" dirty="0">
                <a:latin typeface="Calibri"/>
                <a:cs typeface="Calibri"/>
              </a:rPr>
              <a:t>THC</a:t>
            </a:r>
            <a:r>
              <a:rPr sz="1200" spc="95" dirty="0">
                <a:latin typeface="Calibri"/>
                <a:cs typeface="Calibri"/>
              </a:rPr>
              <a:t> </a:t>
            </a:r>
            <a:r>
              <a:rPr sz="1200" dirty="0">
                <a:latin typeface="Calibri"/>
                <a:cs typeface="Calibri"/>
              </a:rPr>
              <a:t>Retail</a:t>
            </a:r>
            <a:r>
              <a:rPr sz="1200" spc="110" dirty="0">
                <a:latin typeface="Calibri"/>
                <a:cs typeface="Calibri"/>
              </a:rPr>
              <a:t> </a:t>
            </a:r>
            <a:r>
              <a:rPr sz="1200" dirty="0">
                <a:latin typeface="Calibri"/>
                <a:cs typeface="Calibri"/>
              </a:rPr>
              <a:t>Availability,</a:t>
            </a:r>
            <a:r>
              <a:rPr sz="1200" spc="100" dirty="0">
                <a:latin typeface="Calibri"/>
                <a:cs typeface="Calibri"/>
              </a:rPr>
              <a:t> </a:t>
            </a:r>
            <a:r>
              <a:rPr sz="1200" dirty="0">
                <a:latin typeface="Calibri"/>
                <a:cs typeface="Calibri"/>
              </a:rPr>
              <a:t>Price,</a:t>
            </a:r>
            <a:r>
              <a:rPr sz="1200" spc="100" dirty="0">
                <a:latin typeface="Calibri"/>
                <a:cs typeface="Calibri"/>
              </a:rPr>
              <a:t> </a:t>
            </a:r>
            <a:r>
              <a:rPr sz="1200" dirty="0">
                <a:latin typeface="Calibri"/>
                <a:cs typeface="Calibri"/>
              </a:rPr>
              <a:t>and</a:t>
            </a:r>
            <a:r>
              <a:rPr sz="1200" spc="114" dirty="0">
                <a:latin typeface="Calibri"/>
                <a:cs typeface="Calibri"/>
              </a:rPr>
              <a:t> </a:t>
            </a:r>
            <a:r>
              <a:rPr sz="1200" dirty="0">
                <a:latin typeface="Calibri"/>
                <a:cs typeface="Calibri"/>
              </a:rPr>
              <a:t>Minimum</a:t>
            </a:r>
            <a:r>
              <a:rPr sz="1200" spc="114" dirty="0">
                <a:latin typeface="Calibri"/>
                <a:cs typeface="Calibri"/>
              </a:rPr>
              <a:t> </a:t>
            </a:r>
            <a:r>
              <a:rPr sz="1200" dirty="0">
                <a:latin typeface="Calibri"/>
                <a:cs typeface="Calibri"/>
              </a:rPr>
              <a:t>Purchase</a:t>
            </a:r>
            <a:r>
              <a:rPr sz="1200" spc="114" dirty="0">
                <a:latin typeface="Calibri"/>
                <a:cs typeface="Calibri"/>
              </a:rPr>
              <a:t> </a:t>
            </a:r>
            <a:r>
              <a:rPr sz="1200" dirty="0">
                <a:latin typeface="Calibri"/>
                <a:cs typeface="Calibri"/>
              </a:rPr>
              <a:t>Age.</a:t>
            </a:r>
            <a:r>
              <a:rPr sz="1200" spc="100" dirty="0">
                <a:latin typeface="Calibri"/>
                <a:cs typeface="Calibri"/>
              </a:rPr>
              <a:t> </a:t>
            </a:r>
            <a:r>
              <a:rPr sz="1200" spc="60" dirty="0">
                <a:latin typeface="Calibri"/>
                <a:cs typeface="Calibri"/>
              </a:rPr>
              <a:t>Cannabis</a:t>
            </a:r>
            <a:r>
              <a:rPr sz="1200" spc="114" dirty="0">
                <a:latin typeface="Calibri"/>
                <a:cs typeface="Calibri"/>
              </a:rPr>
              <a:t> </a:t>
            </a:r>
            <a:r>
              <a:rPr sz="1200" dirty="0">
                <a:latin typeface="Calibri"/>
                <a:cs typeface="Calibri"/>
              </a:rPr>
              <a:t>and</a:t>
            </a:r>
            <a:r>
              <a:rPr sz="1200" spc="114" dirty="0">
                <a:latin typeface="Calibri"/>
                <a:cs typeface="Calibri"/>
              </a:rPr>
              <a:t> </a:t>
            </a:r>
            <a:r>
              <a:rPr sz="1200" spc="45" dirty="0">
                <a:latin typeface="Calibri"/>
                <a:cs typeface="Calibri"/>
              </a:rPr>
              <a:t>Cannabinoid</a:t>
            </a:r>
            <a:r>
              <a:rPr sz="1200" spc="114" dirty="0">
                <a:latin typeface="Calibri"/>
                <a:cs typeface="Calibri"/>
              </a:rPr>
              <a:t> </a:t>
            </a:r>
            <a:r>
              <a:rPr sz="1200" spc="45" dirty="0">
                <a:latin typeface="Calibri"/>
                <a:cs typeface="Calibri"/>
              </a:rPr>
              <a:t>Research.</a:t>
            </a:r>
            <a:r>
              <a:rPr sz="1200" spc="95" dirty="0">
                <a:latin typeface="Calibri"/>
                <a:cs typeface="Calibri"/>
              </a:rPr>
              <a:t> </a:t>
            </a:r>
            <a:r>
              <a:rPr sz="1200" dirty="0">
                <a:latin typeface="Calibri"/>
                <a:cs typeface="Calibri"/>
              </a:rPr>
              <a:t>doi:</a:t>
            </a:r>
            <a:r>
              <a:rPr sz="1200" spc="100" dirty="0">
                <a:latin typeface="Calibri"/>
                <a:cs typeface="Calibri"/>
              </a:rPr>
              <a:t> </a:t>
            </a:r>
            <a:r>
              <a:rPr sz="1200" spc="-10" dirty="0">
                <a:latin typeface="Calibri"/>
                <a:cs typeface="Calibri"/>
              </a:rPr>
              <a:t>10.1089/can.2022.0079</a:t>
            </a:r>
            <a:endParaRPr sz="1200">
              <a:latin typeface="Calibri"/>
              <a:cs typeface="Calibri"/>
            </a:endParaRPr>
          </a:p>
        </p:txBody>
      </p:sp>
    </p:spTree>
    <p:extLst>
      <p:ext uri="{BB962C8B-B14F-4D97-AF65-F5344CB8AC3E}">
        <p14:creationId xmlns:p14="http://schemas.microsoft.com/office/powerpoint/2010/main" val="30392460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7848600" y="1670052"/>
            <a:ext cx="3429000" cy="5187950"/>
            <a:chOff x="7848600" y="1670052"/>
            <a:chExt cx="3429000" cy="5187950"/>
          </a:xfrm>
        </p:grpSpPr>
        <p:pic>
          <p:nvPicPr>
            <p:cNvPr id="3" name="object 3"/>
            <p:cNvPicPr/>
            <p:nvPr/>
          </p:nvPicPr>
          <p:blipFill>
            <a:blip r:embed="rId2" cstate="print"/>
            <a:stretch>
              <a:fillRect/>
            </a:stretch>
          </p:blipFill>
          <p:spPr>
            <a:xfrm>
              <a:off x="7848600" y="1670052"/>
              <a:ext cx="3429000" cy="3313112"/>
            </a:xfrm>
            <a:prstGeom prst="rect">
              <a:avLst/>
            </a:prstGeom>
          </p:spPr>
        </p:pic>
        <p:pic>
          <p:nvPicPr>
            <p:cNvPr id="4" name="object 4"/>
            <p:cNvPicPr/>
            <p:nvPr/>
          </p:nvPicPr>
          <p:blipFill>
            <a:blip r:embed="rId3" cstate="print"/>
            <a:stretch>
              <a:fillRect/>
            </a:stretch>
          </p:blipFill>
          <p:spPr>
            <a:xfrm>
              <a:off x="7848600" y="4951416"/>
              <a:ext cx="2814637" cy="1906583"/>
            </a:xfrm>
            <a:prstGeom prst="rect">
              <a:avLst/>
            </a:prstGeom>
          </p:spPr>
        </p:pic>
      </p:grpSp>
      <p:pic>
        <p:nvPicPr>
          <p:cNvPr id="5" name="object 5"/>
          <p:cNvPicPr/>
          <p:nvPr/>
        </p:nvPicPr>
        <p:blipFill>
          <a:blip r:embed="rId4" cstate="print"/>
          <a:stretch>
            <a:fillRect/>
          </a:stretch>
        </p:blipFill>
        <p:spPr>
          <a:xfrm>
            <a:off x="1571627" y="76200"/>
            <a:ext cx="9064625" cy="1295400"/>
          </a:xfrm>
          <a:prstGeom prst="rect">
            <a:avLst/>
          </a:prstGeom>
        </p:spPr>
      </p:pic>
      <p:grpSp>
        <p:nvGrpSpPr>
          <p:cNvPr id="6" name="object 6"/>
          <p:cNvGrpSpPr/>
          <p:nvPr/>
        </p:nvGrpSpPr>
        <p:grpSpPr>
          <a:xfrm>
            <a:off x="1151120" y="1371494"/>
            <a:ext cx="7078980" cy="5487035"/>
            <a:chOff x="1151120" y="1371494"/>
            <a:chExt cx="7078980" cy="5487035"/>
          </a:xfrm>
        </p:grpSpPr>
        <p:pic>
          <p:nvPicPr>
            <p:cNvPr id="7" name="object 7"/>
            <p:cNvPicPr/>
            <p:nvPr/>
          </p:nvPicPr>
          <p:blipFill>
            <a:blip r:embed="rId5" cstate="print"/>
            <a:stretch>
              <a:fillRect/>
            </a:stretch>
          </p:blipFill>
          <p:spPr>
            <a:xfrm>
              <a:off x="3657600" y="1470024"/>
              <a:ext cx="4572000" cy="4413250"/>
            </a:xfrm>
            <a:prstGeom prst="rect">
              <a:avLst/>
            </a:prstGeom>
          </p:spPr>
        </p:pic>
        <p:pic>
          <p:nvPicPr>
            <p:cNvPr id="8" name="object 8"/>
            <p:cNvPicPr/>
            <p:nvPr/>
          </p:nvPicPr>
          <p:blipFill>
            <a:blip r:embed="rId6" cstate="print"/>
            <a:stretch>
              <a:fillRect/>
            </a:stretch>
          </p:blipFill>
          <p:spPr>
            <a:xfrm>
              <a:off x="1151120" y="1371494"/>
              <a:ext cx="3649296" cy="4254717"/>
            </a:xfrm>
            <a:prstGeom prst="rect">
              <a:avLst/>
            </a:prstGeom>
          </p:spPr>
        </p:pic>
        <p:pic>
          <p:nvPicPr>
            <p:cNvPr id="9" name="object 9"/>
            <p:cNvPicPr/>
            <p:nvPr/>
          </p:nvPicPr>
          <p:blipFill>
            <a:blip r:embed="rId7" cstate="print"/>
            <a:stretch>
              <a:fillRect/>
            </a:stretch>
          </p:blipFill>
          <p:spPr>
            <a:xfrm>
              <a:off x="1531937" y="4976816"/>
              <a:ext cx="3048000" cy="1881183"/>
            </a:xfrm>
            <a:prstGeom prst="rect">
              <a:avLst/>
            </a:prstGeom>
          </p:spPr>
        </p:pic>
      </p:grpSp>
    </p:spTree>
    <p:extLst>
      <p:ext uri="{BB962C8B-B14F-4D97-AF65-F5344CB8AC3E}">
        <p14:creationId xmlns:p14="http://schemas.microsoft.com/office/powerpoint/2010/main" val="42628020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612640" y="1055211"/>
            <a:ext cx="914400" cy="12700"/>
          </a:xfrm>
          <a:custGeom>
            <a:avLst/>
            <a:gdLst/>
            <a:ahLst/>
            <a:cxnLst/>
            <a:rect l="l" t="t" r="r" b="b"/>
            <a:pathLst>
              <a:path w="914400" h="12700">
                <a:moveTo>
                  <a:pt x="914400" y="0"/>
                </a:moveTo>
                <a:lnTo>
                  <a:pt x="0" y="0"/>
                </a:lnTo>
                <a:lnTo>
                  <a:pt x="0" y="12700"/>
                </a:lnTo>
                <a:lnTo>
                  <a:pt x="914400" y="12700"/>
                </a:lnTo>
                <a:lnTo>
                  <a:pt x="914400" y="0"/>
                </a:lnTo>
                <a:close/>
              </a:path>
            </a:pathLst>
          </a:custGeom>
          <a:solidFill>
            <a:srgbClr val="000000"/>
          </a:solid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317500" rIns="0" bIns="0" rtlCol="0">
            <a:spAutoFit/>
          </a:bodyPr>
          <a:lstStyle/>
          <a:p>
            <a:pPr marL="1776095">
              <a:lnSpc>
                <a:spcPct val="100000"/>
              </a:lnSpc>
              <a:spcBef>
                <a:spcPts val="100"/>
              </a:spcBef>
            </a:pPr>
            <a:r>
              <a:rPr spc="-90" dirty="0"/>
              <a:t>Where</a:t>
            </a:r>
            <a:r>
              <a:rPr spc="-114" dirty="0"/>
              <a:t> </a:t>
            </a:r>
            <a:r>
              <a:rPr spc="60" dirty="0"/>
              <a:t>can</a:t>
            </a:r>
            <a:r>
              <a:rPr spc="-114" dirty="0"/>
              <a:t> </a:t>
            </a:r>
            <a:r>
              <a:rPr dirty="0"/>
              <a:t>kids</a:t>
            </a:r>
            <a:r>
              <a:rPr spc="-114" dirty="0"/>
              <a:t> </a:t>
            </a:r>
            <a:r>
              <a:rPr spc="-70" dirty="0"/>
              <a:t>buy</a:t>
            </a:r>
            <a:r>
              <a:rPr spc="-120" dirty="0"/>
              <a:t> </a:t>
            </a:r>
            <a:r>
              <a:rPr spc="155" dirty="0"/>
              <a:t>THC?</a:t>
            </a:r>
          </a:p>
        </p:txBody>
      </p:sp>
      <p:pic>
        <p:nvPicPr>
          <p:cNvPr id="4" name="object 4"/>
          <p:cNvPicPr/>
          <p:nvPr/>
        </p:nvPicPr>
        <p:blipFill>
          <a:blip r:embed="rId2" cstate="print"/>
          <a:stretch>
            <a:fillRect/>
          </a:stretch>
        </p:blipFill>
        <p:spPr>
          <a:xfrm>
            <a:off x="1066800" y="1475299"/>
            <a:ext cx="9906000" cy="5382704"/>
          </a:xfrm>
          <a:prstGeom prst="rect">
            <a:avLst/>
          </a:prstGeom>
        </p:spPr>
      </p:pic>
    </p:spTree>
    <p:extLst>
      <p:ext uri="{BB962C8B-B14F-4D97-AF65-F5344CB8AC3E}">
        <p14:creationId xmlns:p14="http://schemas.microsoft.com/office/powerpoint/2010/main" val="23405755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469900" rIns="0" bIns="0" rtlCol="0">
            <a:spAutoFit/>
          </a:bodyPr>
          <a:lstStyle/>
          <a:p>
            <a:pPr marL="633095">
              <a:lnSpc>
                <a:spcPct val="100000"/>
              </a:lnSpc>
              <a:spcBef>
                <a:spcPts val="100"/>
              </a:spcBef>
            </a:pPr>
            <a:r>
              <a:rPr spc="-155" dirty="0"/>
              <a:t>Monitoring</a:t>
            </a:r>
            <a:r>
              <a:rPr spc="-145" dirty="0"/>
              <a:t> </a:t>
            </a:r>
            <a:r>
              <a:rPr spc="-80" dirty="0"/>
              <a:t>the</a:t>
            </a:r>
            <a:r>
              <a:rPr spc="-140" dirty="0"/>
              <a:t> </a:t>
            </a:r>
            <a:r>
              <a:rPr spc="-70" dirty="0"/>
              <a:t>Future</a:t>
            </a:r>
            <a:r>
              <a:rPr spc="-140" dirty="0"/>
              <a:t> </a:t>
            </a:r>
            <a:r>
              <a:rPr dirty="0"/>
              <a:t>Data,</a:t>
            </a:r>
            <a:r>
              <a:rPr spc="-140" dirty="0"/>
              <a:t> </a:t>
            </a:r>
            <a:r>
              <a:rPr spc="40" dirty="0"/>
              <a:t>2023</a:t>
            </a:r>
          </a:p>
        </p:txBody>
      </p:sp>
      <p:sp>
        <p:nvSpPr>
          <p:cNvPr id="3" name="object 3"/>
          <p:cNvSpPr txBox="1"/>
          <p:nvPr/>
        </p:nvSpPr>
        <p:spPr>
          <a:xfrm>
            <a:off x="878839" y="1761404"/>
            <a:ext cx="8714740" cy="2686685"/>
          </a:xfrm>
          <a:prstGeom prst="rect">
            <a:avLst/>
          </a:prstGeom>
        </p:spPr>
        <p:txBody>
          <a:bodyPr vert="horz" wrap="square" lIns="0" tIns="46990" rIns="0" bIns="0" rtlCol="0">
            <a:spAutoFit/>
          </a:bodyPr>
          <a:lstStyle/>
          <a:p>
            <a:pPr marL="278765" indent="-227965">
              <a:lnSpc>
                <a:spcPct val="100000"/>
              </a:lnSpc>
              <a:spcBef>
                <a:spcPts val="370"/>
              </a:spcBef>
              <a:buFont typeface="Arial"/>
              <a:buChar char="•"/>
              <a:tabLst>
                <a:tab pos="278765" algn="l"/>
              </a:tabLst>
            </a:pPr>
            <a:r>
              <a:rPr sz="2800" dirty="0">
                <a:latin typeface="Calibri"/>
                <a:cs typeface="Calibri"/>
              </a:rPr>
              <a:t>12th</a:t>
            </a:r>
            <a:r>
              <a:rPr sz="2800" spc="60" dirty="0">
                <a:latin typeface="Calibri"/>
                <a:cs typeface="Calibri"/>
              </a:rPr>
              <a:t> </a:t>
            </a:r>
            <a:r>
              <a:rPr sz="2800" spc="50" dirty="0">
                <a:latin typeface="Calibri"/>
                <a:cs typeface="Calibri"/>
              </a:rPr>
              <a:t>graders</a:t>
            </a:r>
            <a:endParaRPr sz="2800">
              <a:latin typeface="Calibri"/>
              <a:cs typeface="Calibri"/>
            </a:endParaRPr>
          </a:p>
          <a:p>
            <a:pPr marL="735330" lvl="1" indent="-227329">
              <a:lnSpc>
                <a:spcPct val="100000"/>
              </a:lnSpc>
              <a:spcBef>
                <a:spcPts val="229"/>
              </a:spcBef>
              <a:buFont typeface="Arial"/>
              <a:buChar char="•"/>
              <a:tabLst>
                <a:tab pos="735330" algn="l"/>
              </a:tabLst>
            </a:pPr>
            <a:r>
              <a:rPr sz="2400" spc="125" dirty="0">
                <a:latin typeface="Calibri"/>
                <a:cs typeface="Calibri"/>
              </a:rPr>
              <a:t>29%</a:t>
            </a:r>
            <a:r>
              <a:rPr sz="2400" spc="-5" dirty="0">
                <a:latin typeface="Calibri"/>
                <a:cs typeface="Calibri"/>
              </a:rPr>
              <a:t> </a:t>
            </a:r>
            <a:r>
              <a:rPr sz="2400" dirty="0">
                <a:latin typeface="Calibri"/>
                <a:cs typeface="Calibri"/>
              </a:rPr>
              <a:t>reported </a:t>
            </a:r>
            <a:r>
              <a:rPr sz="2400" spc="90" dirty="0">
                <a:latin typeface="Calibri"/>
                <a:cs typeface="Calibri"/>
              </a:rPr>
              <a:t>past</a:t>
            </a:r>
            <a:r>
              <a:rPr sz="2400" spc="-10" dirty="0">
                <a:latin typeface="Calibri"/>
                <a:cs typeface="Calibri"/>
              </a:rPr>
              <a:t> </a:t>
            </a:r>
            <a:r>
              <a:rPr sz="2400" dirty="0">
                <a:latin typeface="Calibri"/>
                <a:cs typeface="Calibri"/>
              </a:rPr>
              <a:t>year</a:t>
            </a:r>
            <a:r>
              <a:rPr sz="2400" spc="-15" dirty="0">
                <a:latin typeface="Calibri"/>
                <a:cs typeface="Calibri"/>
              </a:rPr>
              <a:t> </a:t>
            </a:r>
            <a:r>
              <a:rPr sz="2400" spc="110" dirty="0">
                <a:latin typeface="Calibri"/>
                <a:cs typeface="Calibri"/>
              </a:rPr>
              <a:t>cannabis</a:t>
            </a:r>
            <a:r>
              <a:rPr sz="2400" spc="-10" dirty="0">
                <a:latin typeface="Calibri"/>
                <a:cs typeface="Calibri"/>
              </a:rPr>
              <a:t> </a:t>
            </a:r>
            <a:r>
              <a:rPr sz="2400" spc="90" dirty="0">
                <a:latin typeface="Calibri"/>
                <a:cs typeface="Calibri"/>
              </a:rPr>
              <a:t>use</a:t>
            </a:r>
            <a:endParaRPr sz="2400">
              <a:latin typeface="Calibri"/>
              <a:cs typeface="Calibri"/>
            </a:endParaRPr>
          </a:p>
          <a:p>
            <a:pPr marL="735330" lvl="1" indent="-227329">
              <a:lnSpc>
                <a:spcPct val="100000"/>
              </a:lnSpc>
              <a:spcBef>
                <a:spcPts val="215"/>
              </a:spcBef>
              <a:buFont typeface="Arial"/>
              <a:buChar char="•"/>
              <a:tabLst>
                <a:tab pos="735330" algn="l"/>
              </a:tabLst>
            </a:pPr>
            <a:r>
              <a:rPr sz="2400" spc="105" dirty="0">
                <a:latin typeface="Calibri"/>
                <a:cs typeface="Calibri"/>
              </a:rPr>
              <a:t>11.4%</a:t>
            </a:r>
            <a:r>
              <a:rPr sz="2400" spc="-5" dirty="0">
                <a:latin typeface="Calibri"/>
                <a:cs typeface="Calibri"/>
              </a:rPr>
              <a:t> </a:t>
            </a:r>
            <a:r>
              <a:rPr sz="2400" dirty="0">
                <a:latin typeface="Calibri"/>
                <a:cs typeface="Calibri"/>
              </a:rPr>
              <a:t>reported </a:t>
            </a:r>
            <a:r>
              <a:rPr sz="2400" spc="70" dirty="0">
                <a:latin typeface="Calibri"/>
                <a:cs typeface="Calibri"/>
              </a:rPr>
              <a:t>Delta-</a:t>
            </a:r>
            <a:r>
              <a:rPr sz="2400" spc="-10" dirty="0">
                <a:latin typeface="Calibri"/>
                <a:cs typeface="Calibri"/>
              </a:rPr>
              <a:t>8-</a:t>
            </a:r>
            <a:r>
              <a:rPr sz="2400" spc="180" dirty="0">
                <a:latin typeface="Calibri"/>
                <a:cs typeface="Calibri"/>
              </a:rPr>
              <a:t>THC</a:t>
            </a:r>
            <a:r>
              <a:rPr sz="2400" spc="-5" dirty="0">
                <a:latin typeface="Calibri"/>
                <a:cs typeface="Calibri"/>
              </a:rPr>
              <a:t> </a:t>
            </a:r>
            <a:r>
              <a:rPr sz="2400" spc="110" dirty="0">
                <a:latin typeface="Calibri"/>
                <a:cs typeface="Calibri"/>
              </a:rPr>
              <a:t>use</a:t>
            </a:r>
            <a:r>
              <a:rPr sz="2400" spc="-15" dirty="0">
                <a:latin typeface="Calibri"/>
                <a:cs typeface="Calibri"/>
              </a:rPr>
              <a:t> </a:t>
            </a:r>
            <a:r>
              <a:rPr sz="2400" dirty="0">
                <a:latin typeface="Calibri"/>
                <a:cs typeface="Calibri"/>
              </a:rPr>
              <a:t>in</a:t>
            </a:r>
            <a:r>
              <a:rPr sz="2400" spc="-5" dirty="0">
                <a:latin typeface="Calibri"/>
                <a:cs typeface="Calibri"/>
              </a:rPr>
              <a:t> </a:t>
            </a:r>
            <a:r>
              <a:rPr sz="2400" dirty="0">
                <a:latin typeface="Calibri"/>
                <a:cs typeface="Calibri"/>
              </a:rPr>
              <a:t>the</a:t>
            </a:r>
            <a:r>
              <a:rPr sz="2400" spc="-15" dirty="0">
                <a:latin typeface="Calibri"/>
                <a:cs typeface="Calibri"/>
              </a:rPr>
              <a:t> </a:t>
            </a:r>
            <a:r>
              <a:rPr sz="2400" spc="90" dirty="0">
                <a:latin typeface="Calibri"/>
                <a:cs typeface="Calibri"/>
              </a:rPr>
              <a:t>past</a:t>
            </a:r>
            <a:r>
              <a:rPr sz="2400" spc="-5" dirty="0">
                <a:latin typeface="Calibri"/>
                <a:cs typeface="Calibri"/>
              </a:rPr>
              <a:t> </a:t>
            </a:r>
            <a:r>
              <a:rPr sz="2400" spc="-20" dirty="0">
                <a:latin typeface="Calibri"/>
                <a:cs typeface="Calibri"/>
              </a:rPr>
              <a:t>year</a:t>
            </a:r>
            <a:endParaRPr sz="2400">
              <a:latin typeface="Calibri"/>
              <a:cs typeface="Calibri"/>
            </a:endParaRPr>
          </a:p>
          <a:p>
            <a:pPr lvl="1">
              <a:lnSpc>
                <a:spcPct val="100000"/>
              </a:lnSpc>
              <a:spcBef>
                <a:spcPts val="1689"/>
              </a:spcBef>
              <a:buFont typeface="Arial"/>
              <a:buChar char="•"/>
            </a:pPr>
            <a:endParaRPr sz="2400">
              <a:latin typeface="Calibri"/>
              <a:cs typeface="Calibri"/>
            </a:endParaRPr>
          </a:p>
          <a:p>
            <a:pPr marL="278765" indent="-227965">
              <a:lnSpc>
                <a:spcPct val="100000"/>
              </a:lnSpc>
              <a:buFont typeface="Arial"/>
              <a:buChar char="•"/>
              <a:tabLst>
                <a:tab pos="278765" algn="l"/>
              </a:tabLst>
            </a:pPr>
            <a:r>
              <a:rPr sz="2800" spc="35" dirty="0">
                <a:latin typeface="Calibri"/>
                <a:cs typeface="Calibri"/>
              </a:rPr>
              <a:t>2024</a:t>
            </a:r>
            <a:endParaRPr sz="2800">
              <a:latin typeface="Calibri"/>
              <a:cs typeface="Calibri"/>
            </a:endParaRPr>
          </a:p>
          <a:p>
            <a:pPr marL="735330" lvl="1" indent="-227329">
              <a:lnSpc>
                <a:spcPct val="100000"/>
              </a:lnSpc>
              <a:spcBef>
                <a:spcPts val="254"/>
              </a:spcBef>
              <a:buFont typeface="Arial"/>
              <a:buChar char="•"/>
              <a:tabLst>
                <a:tab pos="735330" algn="l"/>
              </a:tabLst>
            </a:pPr>
            <a:r>
              <a:rPr sz="2400" dirty="0">
                <a:latin typeface="Calibri"/>
                <a:cs typeface="Calibri"/>
              </a:rPr>
              <a:t>8</a:t>
            </a:r>
            <a:r>
              <a:rPr sz="2400" baseline="24305" dirty="0">
                <a:latin typeface="Calibri"/>
                <a:cs typeface="Calibri"/>
              </a:rPr>
              <a:t>th</a:t>
            </a:r>
            <a:r>
              <a:rPr sz="2400" spc="254" baseline="24305" dirty="0">
                <a:latin typeface="Calibri"/>
                <a:cs typeface="Calibri"/>
              </a:rPr>
              <a:t> </a:t>
            </a:r>
            <a:r>
              <a:rPr sz="2400" spc="75" dirty="0">
                <a:latin typeface="Calibri"/>
                <a:cs typeface="Calibri"/>
              </a:rPr>
              <a:t>and</a:t>
            </a:r>
            <a:r>
              <a:rPr sz="2400" spc="-10" dirty="0">
                <a:latin typeface="Calibri"/>
                <a:cs typeface="Calibri"/>
              </a:rPr>
              <a:t> </a:t>
            </a:r>
            <a:r>
              <a:rPr sz="2400" dirty="0">
                <a:latin typeface="Calibri"/>
                <a:cs typeface="Calibri"/>
              </a:rPr>
              <a:t>10</a:t>
            </a:r>
            <a:r>
              <a:rPr sz="2400" baseline="24305" dirty="0">
                <a:latin typeface="Calibri"/>
                <a:cs typeface="Calibri"/>
              </a:rPr>
              <a:t>th</a:t>
            </a:r>
            <a:r>
              <a:rPr sz="2400" spc="262" baseline="24305" dirty="0">
                <a:latin typeface="Calibri"/>
                <a:cs typeface="Calibri"/>
              </a:rPr>
              <a:t> </a:t>
            </a:r>
            <a:r>
              <a:rPr sz="2400" spc="45" dirty="0">
                <a:latin typeface="Calibri"/>
                <a:cs typeface="Calibri"/>
              </a:rPr>
              <a:t>graders</a:t>
            </a:r>
            <a:r>
              <a:rPr sz="2400" spc="-20" dirty="0">
                <a:latin typeface="Calibri"/>
                <a:cs typeface="Calibri"/>
              </a:rPr>
              <a:t> </a:t>
            </a:r>
            <a:r>
              <a:rPr sz="2400" dirty="0">
                <a:latin typeface="Calibri"/>
                <a:cs typeface="Calibri"/>
              </a:rPr>
              <a:t>will</a:t>
            </a:r>
            <a:r>
              <a:rPr sz="2400" spc="-10" dirty="0">
                <a:latin typeface="Calibri"/>
                <a:cs typeface="Calibri"/>
              </a:rPr>
              <a:t> </a:t>
            </a:r>
            <a:r>
              <a:rPr sz="2400" spc="114" dirty="0">
                <a:latin typeface="Calibri"/>
                <a:cs typeface="Calibri"/>
              </a:rPr>
              <a:t>also</a:t>
            </a:r>
            <a:r>
              <a:rPr sz="2400" spc="-15" dirty="0">
                <a:latin typeface="Calibri"/>
                <a:cs typeface="Calibri"/>
              </a:rPr>
              <a:t> </a:t>
            </a:r>
            <a:r>
              <a:rPr sz="2400" spc="65" dirty="0">
                <a:latin typeface="Calibri"/>
                <a:cs typeface="Calibri"/>
              </a:rPr>
              <a:t>be</a:t>
            </a:r>
            <a:r>
              <a:rPr sz="2400" spc="-15" dirty="0">
                <a:latin typeface="Calibri"/>
                <a:cs typeface="Calibri"/>
              </a:rPr>
              <a:t> </a:t>
            </a:r>
            <a:r>
              <a:rPr sz="2400" spc="90" dirty="0">
                <a:latin typeface="Calibri"/>
                <a:cs typeface="Calibri"/>
              </a:rPr>
              <a:t>asked</a:t>
            </a:r>
            <a:r>
              <a:rPr sz="2400" spc="-10" dirty="0">
                <a:latin typeface="Calibri"/>
                <a:cs typeface="Calibri"/>
              </a:rPr>
              <a:t> </a:t>
            </a:r>
            <a:r>
              <a:rPr sz="2400" spc="55" dirty="0">
                <a:latin typeface="Calibri"/>
                <a:cs typeface="Calibri"/>
              </a:rPr>
              <a:t>about</a:t>
            </a:r>
            <a:r>
              <a:rPr sz="2400" spc="-15" dirty="0">
                <a:latin typeface="Calibri"/>
                <a:cs typeface="Calibri"/>
              </a:rPr>
              <a:t> </a:t>
            </a:r>
            <a:r>
              <a:rPr sz="2400" spc="65" dirty="0">
                <a:latin typeface="Calibri"/>
                <a:cs typeface="Calibri"/>
              </a:rPr>
              <a:t>Delta-</a:t>
            </a:r>
            <a:r>
              <a:rPr sz="2400" spc="60" dirty="0">
                <a:latin typeface="Calibri"/>
                <a:cs typeface="Calibri"/>
              </a:rPr>
              <a:t>8</a:t>
            </a:r>
            <a:r>
              <a:rPr sz="2400" spc="-5" dirty="0">
                <a:latin typeface="Calibri"/>
                <a:cs typeface="Calibri"/>
              </a:rPr>
              <a:t> </a:t>
            </a:r>
            <a:r>
              <a:rPr sz="2400" spc="180" dirty="0">
                <a:latin typeface="Calibri"/>
                <a:cs typeface="Calibri"/>
              </a:rPr>
              <a:t>THC</a:t>
            </a:r>
            <a:r>
              <a:rPr sz="2400" spc="-15" dirty="0">
                <a:latin typeface="Calibri"/>
                <a:cs typeface="Calibri"/>
              </a:rPr>
              <a:t> </a:t>
            </a:r>
            <a:r>
              <a:rPr sz="2400" spc="90" dirty="0">
                <a:latin typeface="Calibri"/>
                <a:cs typeface="Calibri"/>
              </a:rPr>
              <a:t>use</a:t>
            </a:r>
            <a:endParaRPr sz="2400">
              <a:latin typeface="Calibri"/>
              <a:cs typeface="Calibri"/>
            </a:endParaRPr>
          </a:p>
        </p:txBody>
      </p:sp>
    </p:spTree>
    <p:extLst>
      <p:ext uri="{BB962C8B-B14F-4D97-AF65-F5344CB8AC3E}">
        <p14:creationId xmlns:p14="http://schemas.microsoft.com/office/powerpoint/2010/main" val="298321220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55139" y="534924"/>
            <a:ext cx="7817484" cy="695960"/>
          </a:xfrm>
          <a:prstGeom prst="rect">
            <a:avLst/>
          </a:prstGeom>
        </p:spPr>
        <p:txBody>
          <a:bodyPr vert="horz" wrap="square" lIns="0" tIns="12700" rIns="0" bIns="0" rtlCol="0">
            <a:spAutoFit/>
          </a:bodyPr>
          <a:lstStyle/>
          <a:p>
            <a:pPr marL="12700">
              <a:lnSpc>
                <a:spcPct val="100000"/>
              </a:lnSpc>
              <a:spcBef>
                <a:spcPts val="100"/>
              </a:spcBef>
            </a:pPr>
            <a:r>
              <a:rPr dirty="0"/>
              <a:t>Delta-</a:t>
            </a:r>
            <a:r>
              <a:rPr spc="65" dirty="0"/>
              <a:t>8</a:t>
            </a:r>
            <a:r>
              <a:rPr spc="-90" dirty="0"/>
              <a:t> </a:t>
            </a:r>
            <a:r>
              <a:rPr spc="130" dirty="0"/>
              <a:t>THC:</a:t>
            </a:r>
            <a:r>
              <a:rPr spc="-75" dirty="0"/>
              <a:t> </a:t>
            </a:r>
            <a:r>
              <a:rPr spc="-70" dirty="0"/>
              <a:t>Online/Youth</a:t>
            </a:r>
            <a:r>
              <a:rPr spc="-85" dirty="0"/>
              <a:t> </a:t>
            </a:r>
            <a:r>
              <a:rPr spc="185" dirty="0"/>
              <a:t>Access</a:t>
            </a:r>
          </a:p>
        </p:txBody>
      </p:sp>
      <p:sp>
        <p:nvSpPr>
          <p:cNvPr id="3" name="object 3"/>
          <p:cNvSpPr txBox="1"/>
          <p:nvPr/>
        </p:nvSpPr>
        <p:spPr>
          <a:xfrm>
            <a:off x="688340" y="1490133"/>
            <a:ext cx="10759440" cy="3677285"/>
          </a:xfrm>
          <a:prstGeom prst="rect">
            <a:avLst/>
          </a:prstGeom>
        </p:spPr>
        <p:txBody>
          <a:bodyPr vert="horz" wrap="square" lIns="0" tIns="46990" rIns="0" bIns="0" rtlCol="0">
            <a:spAutoFit/>
          </a:bodyPr>
          <a:lstStyle/>
          <a:p>
            <a:pPr marL="240665" indent="-227965">
              <a:lnSpc>
                <a:spcPct val="100000"/>
              </a:lnSpc>
              <a:spcBef>
                <a:spcPts val="370"/>
              </a:spcBef>
              <a:buFont typeface="Arial"/>
              <a:buChar char="•"/>
              <a:tabLst>
                <a:tab pos="240665" algn="l"/>
              </a:tabLst>
            </a:pPr>
            <a:r>
              <a:rPr sz="2800" spc="55" dirty="0">
                <a:latin typeface="Calibri"/>
                <a:cs typeface="Calibri"/>
              </a:rPr>
              <a:t>8</a:t>
            </a:r>
            <a:r>
              <a:rPr sz="2800" spc="-35" dirty="0">
                <a:latin typeface="Calibri"/>
                <a:cs typeface="Calibri"/>
              </a:rPr>
              <a:t> </a:t>
            </a:r>
            <a:r>
              <a:rPr sz="2800" spc="75" dirty="0">
                <a:latin typeface="Calibri"/>
                <a:cs typeface="Calibri"/>
              </a:rPr>
              <a:t>Online</a:t>
            </a:r>
            <a:r>
              <a:rPr sz="2800" spc="-40" dirty="0">
                <a:latin typeface="Calibri"/>
                <a:cs typeface="Calibri"/>
              </a:rPr>
              <a:t> </a:t>
            </a:r>
            <a:r>
              <a:rPr sz="2800" spc="125" dirty="0">
                <a:latin typeface="Calibri"/>
                <a:cs typeface="Calibri"/>
              </a:rPr>
              <a:t>Purchases</a:t>
            </a:r>
            <a:r>
              <a:rPr sz="2800" spc="-35" dirty="0">
                <a:latin typeface="Calibri"/>
                <a:cs typeface="Calibri"/>
              </a:rPr>
              <a:t> </a:t>
            </a:r>
            <a:r>
              <a:rPr sz="2800" dirty="0">
                <a:latin typeface="Calibri"/>
                <a:cs typeface="Calibri"/>
              </a:rPr>
              <a:t>of</a:t>
            </a:r>
            <a:r>
              <a:rPr sz="2800" spc="-45" dirty="0">
                <a:latin typeface="Calibri"/>
                <a:cs typeface="Calibri"/>
              </a:rPr>
              <a:t> </a:t>
            </a:r>
            <a:r>
              <a:rPr sz="2800" spc="85" dirty="0">
                <a:latin typeface="Calibri"/>
                <a:cs typeface="Calibri"/>
              </a:rPr>
              <a:t>Delta-</a:t>
            </a:r>
            <a:r>
              <a:rPr sz="2800" spc="55" dirty="0">
                <a:latin typeface="Calibri"/>
                <a:cs typeface="Calibri"/>
              </a:rPr>
              <a:t>8</a:t>
            </a:r>
            <a:r>
              <a:rPr sz="2800" spc="-35" dirty="0">
                <a:latin typeface="Calibri"/>
                <a:cs typeface="Calibri"/>
              </a:rPr>
              <a:t> </a:t>
            </a:r>
            <a:r>
              <a:rPr sz="2800" spc="185" dirty="0">
                <a:latin typeface="Calibri"/>
                <a:cs typeface="Calibri"/>
              </a:rPr>
              <a:t>THC</a:t>
            </a:r>
            <a:endParaRPr sz="2800">
              <a:latin typeface="Calibri"/>
              <a:cs typeface="Calibri"/>
            </a:endParaRPr>
          </a:p>
          <a:p>
            <a:pPr marL="697230" lvl="1" indent="-227329">
              <a:lnSpc>
                <a:spcPct val="100000"/>
              </a:lnSpc>
              <a:spcBef>
                <a:spcPts val="229"/>
              </a:spcBef>
              <a:buFont typeface="Arial"/>
              <a:buChar char="•"/>
              <a:tabLst>
                <a:tab pos="697230" algn="l"/>
              </a:tabLst>
            </a:pPr>
            <a:r>
              <a:rPr sz="2400" spc="95" dirty="0">
                <a:latin typeface="Calibri"/>
                <a:cs typeface="Calibri"/>
              </a:rPr>
              <a:t>Easily</a:t>
            </a:r>
            <a:r>
              <a:rPr sz="2400" spc="-40" dirty="0">
                <a:latin typeface="Calibri"/>
                <a:cs typeface="Calibri"/>
              </a:rPr>
              <a:t> </a:t>
            </a:r>
            <a:r>
              <a:rPr sz="2400" spc="130" dirty="0">
                <a:latin typeface="Calibri"/>
                <a:cs typeface="Calibri"/>
              </a:rPr>
              <a:t>accessible</a:t>
            </a:r>
            <a:r>
              <a:rPr sz="2400" spc="-45" dirty="0">
                <a:latin typeface="Calibri"/>
                <a:cs typeface="Calibri"/>
              </a:rPr>
              <a:t> </a:t>
            </a:r>
            <a:r>
              <a:rPr sz="2400" spc="40" dirty="0">
                <a:latin typeface="Calibri"/>
                <a:cs typeface="Calibri"/>
              </a:rPr>
              <a:t>online</a:t>
            </a:r>
            <a:endParaRPr sz="2400">
              <a:latin typeface="Calibri"/>
              <a:cs typeface="Calibri"/>
            </a:endParaRPr>
          </a:p>
          <a:p>
            <a:pPr marL="697230" lvl="1" indent="-227329">
              <a:lnSpc>
                <a:spcPct val="100000"/>
              </a:lnSpc>
              <a:spcBef>
                <a:spcPts val="215"/>
              </a:spcBef>
              <a:buFont typeface="Arial"/>
              <a:buChar char="•"/>
              <a:tabLst>
                <a:tab pos="697230" algn="l"/>
              </a:tabLst>
            </a:pPr>
            <a:r>
              <a:rPr sz="2400" dirty="0">
                <a:latin typeface="Calibri"/>
                <a:cs typeface="Calibri"/>
              </a:rPr>
              <a:t>Age</a:t>
            </a:r>
            <a:r>
              <a:rPr sz="2400" spc="55" dirty="0">
                <a:latin typeface="Calibri"/>
                <a:cs typeface="Calibri"/>
              </a:rPr>
              <a:t> </a:t>
            </a:r>
            <a:r>
              <a:rPr sz="2400" dirty="0">
                <a:latin typeface="Calibri"/>
                <a:cs typeface="Calibri"/>
              </a:rPr>
              <a:t>verification</a:t>
            </a:r>
            <a:r>
              <a:rPr sz="2400" spc="65" dirty="0">
                <a:latin typeface="Calibri"/>
                <a:cs typeface="Calibri"/>
              </a:rPr>
              <a:t> </a:t>
            </a:r>
            <a:r>
              <a:rPr sz="2400" spc="75" dirty="0">
                <a:latin typeface="Calibri"/>
                <a:cs typeface="Calibri"/>
              </a:rPr>
              <a:t>methods</a:t>
            </a:r>
            <a:r>
              <a:rPr sz="2400" spc="55" dirty="0">
                <a:latin typeface="Calibri"/>
                <a:cs typeface="Calibri"/>
              </a:rPr>
              <a:t> </a:t>
            </a:r>
            <a:r>
              <a:rPr sz="2400" dirty="0">
                <a:latin typeface="Calibri"/>
                <a:cs typeface="Calibri"/>
              </a:rPr>
              <a:t>are</a:t>
            </a:r>
            <a:r>
              <a:rPr sz="2400" spc="60" dirty="0">
                <a:latin typeface="Calibri"/>
                <a:cs typeface="Calibri"/>
              </a:rPr>
              <a:t> </a:t>
            </a:r>
            <a:r>
              <a:rPr sz="2400" spc="75" dirty="0">
                <a:latin typeface="Calibri"/>
                <a:cs typeface="Calibri"/>
              </a:rPr>
              <a:t>self-</a:t>
            </a:r>
            <a:r>
              <a:rPr sz="2400" dirty="0">
                <a:latin typeface="Calibri"/>
                <a:cs typeface="Calibri"/>
              </a:rPr>
              <a:t>reported</a:t>
            </a:r>
            <a:r>
              <a:rPr sz="2400" spc="70" dirty="0">
                <a:latin typeface="Calibri"/>
                <a:cs typeface="Calibri"/>
              </a:rPr>
              <a:t> </a:t>
            </a:r>
            <a:r>
              <a:rPr sz="2400" spc="80" dirty="0">
                <a:latin typeface="Calibri"/>
                <a:cs typeface="Calibri"/>
              </a:rPr>
              <a:t>and</a:t>
            </a:r>
            <a:r>
              <a:rPr sz="2400" spc="70" dirty="0">
                <a:latin typeface="Calibri"/>
                <a:cs typeface="Calibri"/>
              </a:rPr>
              <a:t> </a:t>
            </a:r>
            <a:r>
              <a:rPr sz="2400" spc="75" dirty="0">
                <a:latin typeface="Calibri"/>
                <a:cs typeface="Calibri"/>
              </a:rPr>
              <a:t>easily</a:t>
            </a:r>
            <a:r>
              <a:rPr sz="2400" spc="65" dirty="0">
                <a:latin typeface="Calibri"/>
                <a:cs typeface="Calibri"/>
              </a:rPr>
              <a:t> </a:t>
            </a:r>
            <a:r>
              <a:rPr sz="2400" spc="55" dirty="0">
                <a:latin typeface="Calibri"/>
                <a:cs typeface="Calibri"/>
              </a:rPr>
              <a:t>circumvented</a:t>
            </a:r>
            <a:endParaRPr sz="2400">
              <a:latin typeface="Calibri"/>
              <a:cs typeface="Calibri"/>
            </a:endParaRPr>
          </a:p>
          <a:p>
            <a:pPr marL="697230" lvl="1" indent="-227329">
              <a:lnSpc>
                <a:spcPct val="100000"/>
              </a:lnSpc>
              <a:spcBef>
                <a:spcPts val="219"/>
              </a:spcBef>
              <a:buFont typeface="Arial"/>
              <a:buChar char="•"/>
              <a:tabLst>
                <a:tab pos="697230" algn="l"/>
              </a:tabLst>
            </a:pPr>
            <a:r>
              <a:rPr sz="2400" spc="105" dirty="0">
                <a:latin typeface="Calibri"/>
                <a:cs typeface="Calibri"/>
              </a:rPr>
              <a:t>Contact</a:t>
            </a:r>
            <a:r>
              <a:rPr sz="2400" spc="-10" dirty="0">
                <a:latin typeface="Calibri"/>
                <a:cs typeface="Calibri"/>
              </a:rPr>
              <a:t> </a:t>
            </a:r>
            <a:r>
              <a:rPr sz="2400" dirty="0">
                <a:latin typeface="Calibri"/>
                <a:cs typeface="Calibri"/>
              </a:rPr>
              <a:t>with</a:t>
            </a:r>
            <a:r>
              <a:rPr sz="2400" spc="-5" dirty="0">
                <a:latin typeface="Calibri"/>
                <a:cs typeface="Calibri"/>
              </a:rPr>
              <a:t> </a:t>
            </a:r>
            <a:r>
              <a:rPr sz="2400" dirty="0">
                <a:latin typeface="Calibri"/>
                <a:cs typeface="Calibri"/>
              </a:rPr>
              <a:t>the</a:t>
            </a:r>
            <a:r>
              <a:rPr sz="2400" spc="-5" dirty="0">
                <a:latin typeface="Calibri"/>
                <a:cs typeface="Calibri"/>
              </a:rPr>
              <a:t> </a:t>
            </a:r>
            <a:r>
              <a:rPr sz="2400" spc="80" dirty="0">
                <a:latin typeface="Calibri"/>
                <a:cs typeface="Calibri"/>
              </a:rPr>
              <a:t>customer</a:t>
            </a:r>
            <a:r>
              <a:rPr sz="2400" spc="-5" dirty="0">
                <a:latin typeface="Calibri"/>
                <a:cs typeface="Calibri"/>
              </a:rPr>
              <a:t> </a:t>
            </a:r>
            <a:r>
              <a:rPr sz="2400" spc="110" dirty="0">
                <a:latin typeface="Calibri"/>
                <a:cs typeface="Calibri"/>
              </a:rPr>
              <a:t>was</a:t>
            </a:r>
            <a:r>
              <a:rPr sz="2400" spc="-5" dirty="0">
                <a:latin typeface="Calibri"/>
                <a:cs typeface="Calibri"/>
              </a:rPr>
              <a:t> </a:t>
            </a:r>
            <a:r>
              <a:rPr sz="2400" dirty="0">
                <a:latin typeface="Calibri"/>
                <a:cs typeface="Calibri"/>
              </a:rPr>
              <a:t>never</a:t>
            </a:r>
            <a:r>
              <a:rPr sz="2400" spc="-10" dirty="0">
                <a:latin typeface="Calibri"/>
                <a:cs typeface="Calibri"/>
              </a:rPr>
              <a:t> </a:t>
            </a:r>
            <a:r>
              <a:rPr sz="2400" spc="50" dirty="0">
                <a:latin typeface="Calibri"/>
                <a:cs typeface="Calibri"/>
              </a:rPr>
              <a:t>requested</a:t>
            </a:r>
            <a:r>
              <a:rPr sz="2400" dirty="0">
                <a:latin typeface="Calibri"/>
                <a:cs typeface="Calibri"/>
              </a:rPr>
              <a:t> at</a:t>
            </a:r>
            <a:r>
              <a:rPr sz="2400" spc="-5" dirty="0">
                <a:latin typeface="Calibri"/>
                <a:cs typeface="Calibri"/>
              </a:rPr>
              <a:t> </a:t>
            </a:r>
            <a:r>
              <a:rPr sz="2400" dirty="0">
                <a:latin typeface="Calibri"/>
                <a:cs typeface="Calibri"/>
              </a:rPr>
              <a:t>the</a:t>
            </a:r>
            <a:r>
              <a:rPr sz="2400" spc="-5" dirty="0">
                <a:latin typeface="Calibri"/>
                <a:cs typeface="Calibri"/>
              </a:rPr>
              <a:t> </a:t>
            </a:r>
            <a:r>
              <a:rPr sz="2400" dirty="0">
                <a:latin typeface="Calibri"/>
                <a:cs typeface="Calibri"/>
              </a:rPr>
              <a:t>point</a:t>
            </a:r>
            <a:r>
              <a:rPr sz="2400" spc="-5" dirty="0">
                <a:latin typeface="Calibri"/>
                <a:cs typeface="Calibri"/>
              </a:rPr>
              <a:t> </a:t>
            </a:r>
            <a:r>
              <a:rPr sz="2400" dirty="0">
                <a:latin typeface="Calibri"/>
                <a:cs typeface="Calibri"/>
              </a:rPr>
              <a:t>of</a:t>
            </a:r>
            <a:r>
              <a:rPr sz="2400" spc="-5" dirty="0">
                <a:latin typeface="Calibri"/>
                <a:cs typeface="Calibri"/>
              </a:rPr>
              <a:t> </a:t>
            </a:r>
            <a:r>
              <a:rPr sz="2400" spc="70" dirty="0">
                <a:latin typeface="Calibri"/>
                <a:cs typeface="Calibri"/>
              </a:rPr>
              <a:t>home</a:t>
            </a:r>
            <a:r>
              <a:rPr sz="2400" spc="-5" dirty="0">
                <a:latin typeface="Calibri"/>
                <a:cs typeface="Calibri"/>
              </a:rPr>
              <a:t> </a:t>
            </a:r>
            <a:r>
              <a:rPr sz="2400" spc="-10" dirty="0">
                <a:latin typeface="Calibri"/>
                <a:cs typeface="Calibri"/>
              </a:rPr>
              <a:t>delivery</a:t>
            </a:r>
            <a:endParaRPr sz="2400">
              <a:latin typeface="Calibri"/>
              <a:cs typeface="Calibri"/>
            </a:endParaRPr>
          </a:p>
          <a:p>
            <a:pPr marL="697230" marR="646430" lvl="1" indent="-227329">
              <a:lnSpc>
                <a:spcPts val="2620"/>
              </a:lnSpc>
              <a:spcBef>
                <a:spcPts val="420"/>
              </a:spcBef>
              <a:buFont typeface="Arial"/>
              <a:buChar char="•"/>
              <a:tabLst>
                <a:tab pos="698500" algn="l"/>
              </a:tabLst>
            </a:pPr>
            <a:r>
              <a:rPr sz="2400" spc="90" dirty="0">
                <a:latin typeface="Calibri"/>
                <a:cs typeface="Calibri"/>
              </a:rPr>
              <a:t>Policies</a:t>
            </a:r>
            <a:r>
              <a:rPr sz="2400" spc="-20" dirty="0">
                <a:latin typeface="Calibri"/>
                <a:cs typeface="Calibri"/>
              </a:rPr>
              <a:t> </a:t>
            </a:r>
            <a:r>
              <a:rPr sz="2400" spc="80" dirty="0">
                <a:latin typeface="Calibri"/>
                <a:cs typeface="Calibri"/>
              </a:rPr>
              <a:t>and</a:t>
            </a:r>
            <a:r>
              <a:rPr sz="2400" spc="-5" dirty="0">
                <a:latin typeface="Calibri"/>
                <a:cs typeface="Calibri"/>
              </a:rPr>
              <a:t> </a:t>
            </a:r>
            <a:r>
              <a:rPr sz="2400" dirty="0">
                <a:latin typeface="Calibri"/>
                <a:cs typeface="Calibri"/>
              </a:rPr>
              <a:t>their</a:t>
            </a:r>
            <a:r>
              <a:rPr sz="2400" spc="-20" dirty="0">
                <a:latin typeface="Calibri"/>
                <a:cs typeface="Calibri"/>
              </a:rPr>
              <a:t> </a:t>
            </a:r>
            <a:r>
              <a:rPr sz="2400" spc="45" dirty="0">
                <a:latin typeface="Calibri"/>
                <a:cs typeface="Calibri"/>
              </a:rPr>
              <a:t>enforcement</a:t>
            </a:r>
            <a:r>
              <a:rPr sz="2400" spc="-20" dirty="0">
                <a:latin typeface="Calibri"/>
                <a:cs typeface="Calibri"/>
              </a:rPr>
              <a:t> </a:t>
            </a:r>
            <a:r>
              <a:rPr sz="2400" dirty="0">
                <a:latin typeface="Calibri"/>
                <a:cs typeface="Calibri"/>
              </a:rPr>
              <a:t>are</a:t>
            </a:r>
            <a:r>
              <a:rPr sz="2400" spc="-15" dirty="0">
                <a:latin typeface="Calibri"/>
                <a:cs typeface="Calibri"/>
              </a:rPr>
              <a:t> </a:t>
            </a:r>
            <a:r>
              <a:rPr sz="2400" spc="60" dirty="0">
                <a:latin typeface="Calibri"/>
                <a:cs typeface="Calibri"/>
              </a:rPr>
              <a:t>needed</a:t>
            </a:r>
            <a:r>
              <a:rPr sz="2400" spc="-10" dirty="0">
                <a:latin typeface="Calibri"/>
                <a:cs typeface="Calibri"/>
              </a:rPr>
              <a:t> </a:t>
            </a:r>
            <a:r>
              <a:rPr sz="2400" dirty="0">
                <a:latin typeface="Calibri"/>
                <a:cs typeface="Calibri"/>
              </a:rPr>
              <a:t>to</a:t>
            </a:r>
            <a:r>
              <a:rPr sz="2400" spc="-10" dirty="0">
                <a:latin typeface="Calibri"/>
                <a:cs typeface="Calibri"/>
              </a:rPr>
              <a:t> </a:t>
            </a:r>
            <a:r>
              <a:rPr sz="2400" dirty="0">
                <a:latin typeface="Calibri"/>
                <a:cs typeface="Calibri"/>
              </a:rPr>
              <a:t>prevent</a:t>
            </a:r>
            <a:r>
              <a:rPr sz="2400" spc="-20" dirty="0">
                <a:latin typeface="Calibri"/>
                <a:cs typeface="Calibri"/>
              </a:rPr>
              <a:t> </a:t>
            </a:r>
            <a:r>
              <a:rPr sz="2400" dirty="0">
                <a:latin typeface="Calibri"/>
                <a:cs typeface="Calibri"/>
              </a:rPr>
              <a:t>youth</a:t>
            </a:r>
            <a:r>
              <a:rPr sz="2400" spc="-10" dirty="0">
                <a:latin typeface="Calibri"/>
                <a:cs typeface="Calibri"/>
              </a:rPr>
              <a:t> </a:t>
            </a:r>
            <a:r>
              <a:rPr sz="2400" spc="180" dirty="0">
                <a:latin typeface="Calibri"/>
                <a:cs typeface="Calibri"/>
              </a:rPr>
              <a:t>access</a:t>
            </a:r>
            <a:r>
              <a:rPr sz="2400" spc="-20" dirty="0">
                <a:latin typeface="Calibri"/>
                <a:cs typeface="Calibri"/>
              </a:rPr>
              <a:t> from 	</a:t>
            </a:r>
            <a:r>
              <a:rPr sz="2400" dirty="0">
                <a:latin typeface="Calibri"/>
                <a:cs typeface="Calibri"/>
              </a:rPr>
              <a:t>online</a:t>
            </a:r>
            <a:r>
              <a:rPr sz="2400" spc="229" dirty="0">
                <a:latin typeface="Calibri"/>
                <a:cs typeface="Calibri"/>
              </a:rPr>
              <a:t> </a:t>
            </a:r>
            <a:r>
              <a:rPr sz="2400" spc="100" dirty="0">
                <a:latin typeface="Calibri"/>
                <a:cs typeface="Calibri"/>
              </a:rPr>
              <a:t>sources</a:t>
            </a:r>
            <a:endParaRPr sz="2400">
              <a:latin typeface="Calibri"/>
              <a:cs typeface="Calibri"/>
            </a:endParaRPr>
          </a:p>
          <a:p>
            <a:pPr marL="241300" marR="884555" indent="-228600">
              <a:lnSpc>
                <a:spcPts val="3000"/>
              </a:lnSpc>
              <a:spcBef>
                <a:spcPts val="1060"/>
              </a:spcBef>
              <a:buFont typeface="Arial"/>
              <a:buChar char="•"/>
              <a:tabLst>
                <a:tab pos="241300" algn="l"/>
              </a:tabLst>
            </a:pPr>
            <a:r>
              <a:rPr sz="2800" spc="55" dirty="0">
                <a:latin typeface="Calibri"/>
                <a:cs typeface="Calibri"/>
              </a:rPr>
              <a:t>65</a:t>
            </a:r>
            <a:r>
              <a:rPr sz="2800" spc="-20" dirty="0">
                <a:latin typeface="Calibri"/>
                <a:cs typeface="Calibri"/>
              </a:rPr>
              <a:t> </a:t>
            </a:r>
            <a:r>
              <a:rPr sz="2800" spc="85" dirty="0">
                <a:latin typeface="Calibri"/>
                <a:cs typeface="Calibri"/>
              </a:rPr>
              <a:t>students</a:t>
            </a:r>
            <a:r>
              <a:rPr sz="2800" spc="-25" dirty="0">
                <a:latin typeface="Calibri"/>
                <a:cs typeface="Calibri"/>
              </a:rPr>
              <a:t> </a:t>
            </a:r>
            <a:r>
              <a:rPr sz="2800" dirty="0">
                <a:latin typeface="Calibri"/>
                <a:cs typeface="Calibri"/>
              </a:rPr>
              <a:t>in</a:t>
            </a:r>
            <a:r>
              <a:rPr sz="2800" spc="-35" dirty="0">
                <a:latin typeface="Calibri"/>
                <a:cs typeface="Calibri"/>
              </a:rPr>
              <a:t> </a:t>
            </a:r>
            <a:r>
              <a:rPr sz="2800" spc="65" dirty="0">
                <a:latin typeface="Calibri"/>
                <a:cs typeface="Calibri"/>
              </a:rPr>
              <a:t>one</a:t>
            </a:r>
            <a:r>
              <a:rPr sz="2800" spc="-25" dirty="0">
                <a:latin typeface="Calibri"/>
                <a:cs typeface="Calibri"/>
              </a:rPr>
              <a:t> </a:t>
            </a:r>
            <a:r>
              <a:rPr sz="2800" dirty="0">
                <a:latin typeface="Calibri"/>
                <a:cs typeface="Calibri"/>
              </a:rPr>
              <a:t>Texas</a:t>
            </a:r>
            <a:r>
              <a:rPr sz="2800" spc="-25" dirty="0">
                <a:latin typeface="Calibri"/>
                <a:cs typeface="Calibri"/>
              </a:rPr>
              <a:t> </a:t>
            </a:r>
            <a:r>
              <a:rPr sz="2800" spc="165" dirty="0">
                <a:latin typeface="Calibri"/>
                <a:cs typeface="Calibri"/>
              </a:rPr>
              <a:t>ISD</a:t>
            </a:r>
            <a:r>
              <a:rPr sz="2800" spc="-20" dirty="0">
                <a:latin typeface="Calibri"/>
                <a:cs typeface="Calibri"/>
              </a:rPr>
              <a:t> </a:t>
            </a:r>
            <a:r>
              <a:rPr sz="2800" spc="85" dirty="0">
                <a:latin typeface="Calibri"/>
                <a:cs typeface="Calibri"/>
              </a:rPr>
              <a:t>caught</a:t>
            </a:r>
            <a:r>
              <a:rPr sz="2800" spc="-30" dirty="0">
                <a:latin typeface="Calibri"/>
                <a:cs typeface="Calibri"/>
              </a:rPr>
              <a:t> </a:t>
            </a:r>
            <a:r>
              <a:rPr sz="2800" dirty="0">
                <a:latin typeface="Calibri"/>
                <a:cs typeface="Calibri"/>
              </a:rPr>
              <a:t>with</a:t>
            </a:r>
            <a:r>
              <a:rPr sz="2800" spc="-30" dirty="0">
                <a:latin typeface="Calibri"/>
                <a:cs typeface="Calibri"/>
              </a:rPr>
              <a:t> </a:t>
            </a:r>
            <a:r>
              <a:rPr sz="2800" spc="210" dirty="0">
                <a:latin typeface="Calibri"/>
                <a:cs typeface="Calibri"/>
              </a:rPr>
              <a:t>THC</a:t>
            </a:r>
            <a:r>
              <a:rPr sz="2800" spc="-25" dirty="0">
                <a:latin typeface="Calibri"/>
                <a:cs typeface="Calibri"/>
              </a:rPr>
              <a:t> </a:t>
            </a:r>
            <a:r>
              <a:rPr sz="2800" spc="110" dirty="0">
                <a:latin typeface="Calibri"/>
                <a:cs typeface="Calibri"/>
              </a:rPr>
              <a:t>vapes</a:t>
            </a:r>
            <a:r>
              <a:rPr sz="2800" spc="-25" dirty="0">
                <a:latin typeface="Calibri"/>
                <a:cs typeface="Calibri"/>
              </a:rPr>
              <a:t> </a:t>
            </a:r>
            <a:r>
              <a:rPr sz="2800" spc="60" dirty="0">
                <a:latin typeface="Calibri"/>
                <a:cs typeface="Calibri"/>
              </a:rPr>
              <a:t>2022-</a:t>
            </a:r>
            <a:r>
              <a:rPr sz="2800" spc="35" dirty="0">
                <a:latin typeface="Calibri"/>
                <a:cs typeface="Calibri"/>
              </a:rPr>
              <a:t>2023 </a:t>
            </a:r>
            <a:r>
              <a:rPr sz="2800" spc="130" dirty="0">
                <a:latin typeface="Calibri"/>
                <a:cs typeface="Calibri"/>
              </a:rPr>
              <a:t>school</a:t>
            </a:r>
            <a:r>
              <a:rPr sz="2800" spc="-55" dirty="0">
                <a:latin typeface="Calibri"/>
                <a:cs typeface="Calibri"/>
              </a:rPr>
              <a:t> </a:t>
            </a:r>
            <a:r>
              <a:rPr sz="2800" spc="-10" dirty="0">
                <a:latin typeface="Calibri"/>
                <a:cs typeface="Calibri"/>
              </a:rPr>
              <a:t>year:</a:t>
            </a:r>
            <a:endParaRPr sz="2800">
              <a:latin typeface="Calibri"/>
              <a:cs typeface="Calibri"/>
            </a:endParaRPr>
          </a:p>
          <a:p>
            <a:pPr marL="697230" lvl="1" indent="-227329">
              <a:lnSpc>
                <a:spcPct val="100000"/>
              </a:lnSpc>
              <a:spcBef>
                <a:spcPts val="215"/>
              </a:spcBef>
              <a:buFont typeface="Arial"/>
              <a:buChar char="•"/>
              <a:tabLst>
                <a:tab pos="697230" algn="l"/>
              </a:tabLst>
            </a:pPr>
            <a:r>
              <a:rPr sz="2400" spc="120" dirty="0">
                <a:latin typeface="Calibri"/>
                <a:cs typeface="Calibri"/>
              </a:rPr>
              <a:t>Some</a:t>
            </a:r>
            <a:r>
              <a:rPr sz="2400" spc="-55" dirty="0">
                <a:latin typeface="Calibri"/>
                <a:cs typeface="Calibri"/>
              </a:rPr>
              <a:t> </a:t>
            </a:r>
            <a:r>
              <a:rPr sz="2400" spc="105" dirty="0">
                <a:latin typeface="Calibri"/>
                <a:cs typeface="Calibri"/>
              </a:rPr>
              <a:t>used</a:t>
            </a:r>
            <a:r>
              <a:rPr sz="2400" spc="-45" dirty="0">
                <a:latin typeface="Calibri"/>
                <a:cs typeface="Calibri"/>
              </a:rPr>
              <a:t> </a:t>
            </a:r>
            <a:r>
              <a:rPr sz="2400" spc="105" dirty="0">
                <a:latin typeface="Calibri"/>
                <a:cs typeface="Calibri"/>
              </a:rPr>
              <a:t>Snapchat</a:t>
            </a:r>
            <a:r>
              <a:rPr sz="2400" spc="-50" dirty="0">
                <a:latin typeface="Calibri"/>
                <a:cs typeface="Calibri"/>
              </a:rPr>
              <a:t> </a:t>
            </a:r>
            <a:r>
              <a:rPr sz="2400" spc="-105" dirty="0">
                <a:latin typeface="Calibri"/>
                <a:cs typeface="Calibri"/>
              </a:rPr>
              <a:t>&amp;</a:t>
            </a:r>
            <a:r>
              <a:rPr sz="2400" spc="-55" dirty="0">
                <a:latin typeface="Calibri"/>
                <a:cs typeface="Calibri"/>
              </a:rPr>
              <a:t> </a:t>
            </a:r>
            <a:r>
              <a:rPr sz="2400" spc="150" dirty="0">
                <a:latin typeface="Calibri"/>
                <a:cs typeface="Calibri"/>
              </a:rPr>
              <a:t>cash</a:t>
            </a:r>
            <a:r>
              <a:rPr sz="2400" spc="-50" dirty="0">
                <a:latin typeface="Calibri"/>
                <a:cs typeface="Calibri"/>
              </a:rPr>
              <a:t> </a:t>
            </a:r>
            <a:r>
              <a:rPr sz="2400" spc="100" dirty="0">
                <a:latin typeface="Calibri"/>
                <a:cs typeface="Calibri"/>
              </a:rPr>
              <a:t>apps</a:t>
            </a:r>
            <a:endParaRPr sz="2400">
              <a:latin typeface="Calibri"/>
              <a:cs typeface="Calibri"/>
            </a:endParaRPr>
          </a:p>
        </p:txBody>
      </p:sp>
      <p:sp>
        <p:nvSpPr>
          <p:cNvPr id="4" name="object 4"/>
          <p:cNvSpPr txBox="1"/>
          <p:nvPr/>
        </p:nvSpPr>
        <p:spPr>
          <a:xfrm>
            <a:off x="459740" y="6046723"/>
            <a:ext cx="10906760" cy="577215"/>
          </a:xfrm>
          <a:prstGeom prst="rect">
            <a:avLst/>
          </a:prstGeom>
        </p:spPr>
        <p:txBody>
          <a:bodyPr vert="horz" wrap="square" lIns="0" tIns="20955" rIns="0" bIns="0" rtlCol="0">
            <a:spAutoFit/>
          </a:bodyPr>
          <a:lstStyle/>
          <a:p>
            <a:pPr marL="184150" marR="5080" indent="-171450">
              <a:lnSpc>
                <a:spcPts val="1420"/>
              </a:lnSpc>
              <a:spcBef>
                <a:spcPts val="165"/>
              </a:spcBef>
              <a:buFont typeface="Arial"/>
              <a:buChar char="•"/>
              <a:tabLst>
                <a:tab pos="184150" algn="l"/>
              </a:tabLst>
            </a:pPr>
            <a:r>
              <a:rPr sz="1200" spc="20" dirty="0">
                <a:solidFill>
                  <a:srgbClr val="212121"/>
                </a:solidFill>
                <a:latin typeface="Calibri"/>
                <a:cs typeface="Calibri"/>
              </a:rPr>
              <a:t>Egan</a:t>
            </a:r>
            <a:r>
              <a:rPr sz="1200" spc="5" dirty="0">
                <a:solidFill>
                  <a:srgbClr val="212121"/>
                </a:solidFill>
                <a:latin typeface="Calibri"/>
                <a:cs typeface="Calibri"/>
              </a:rPr>
              <a:t> </a:t>
            </a:r>
            <a:r>
              <a:rPr sz="1200" spc="65" dirty="0">
                <a:solidFill>
                  <a:srgbClr val="212121"/>
                </a:solidFill>
                <a:latin typeface="Calibri"/>
                <a:cs typeface="Calibri"/>
              </a:rPr>
              <a:t>KL,</a:t>
            </a:r>
            <a:r>
              <a:rPr sz="1200" dirty="0">
                <a:solidFill>
                  <a:srgbClr val="212121"/>
                </a:solidFill>
                <a:latin typeface="Calibri"/>
                <a:cs typeface="Calibri"/>
              </a:rPr>
              <a:t> </a:t>
            </a:r>
            <a:r>
              <a:rPr sz="1200" spc="20" dirty="0">
                <a:solidFill>
                  <a:srgbClr val="212121"/>
                </a:solidFill>
                <a:latin typeface="Calibri"/>
                <a:cs typeface="Calibri"/>
              </a:rPr>
              <a:t>Villani</a:t>
            </a:r>
            <a:r>
              <a:rPr sz="1200" spc="5" dirty="0">
                <a:solidFill>
                  <a:srgbClr val="212121"/>
                </a:solidFill>
                <a:latin typeface="Calibri"/>
                <a:cs typeface="Calibri"/>
              </a:rPr>
              <a:t> </a:t>
            </a:r>
            <a:r>
              <a:rPr sz="1200" spc="70" dirty="0">
                <a:solidFill>
                  <a:srgbClr val="212121"/>
                </a:solidFill>
                <a:latin typeface="Calibri"/>
                <a:cs typeface="Calibri"/>
              </a:rPr>
              <a:t>S,</a:t>
            </a:r>
            <a:r>
              <a:rPr sz="1200" spc="5" dirty="0">
                <a:solidFill>
                  <a:srgbClr val="212121"/>
                </a:solidFill>
                <a:latin typeface="Calibri"/>
                <a:cs typeface="Calibri"/>
              </a:rPr>
              <a:t> </a:t>
            </a:r>
            <a:r>
              <a:rPr sz="1200" spc="50" dirty="0">
                <a:solidFill>
                  <a:srgbClr val="212121"/>
                </a:solidFill>
                <a:latin typeface="Calibri"/>
                <a:cs typeface="Calibri"/>
              </a:rPr>
              <a:t>Soule</a:t>
            </a:r>
            <a:r>
              <a:rPr sz="1200" spc="10" dirty="0">
                <a:solidFill>
                  <a:srgbClr val="212121"/>
                </a:solidFill>
                <a:latin typeface="Calibri"/>
                <a:cs typeface="Calibri"/>
              </a:rPr>
              <a:t> </a:t>
            </a:r>
            <a:r>
              <a:rPr sz="1200" spc="55" dirty="0">
                <a:solidFill>
                  <a:srgbClr val="212121"/>
                </a:solidFill>
                <a:latin typeface="Calibri"/>
                <a:cs typeface="Calibri"/>
              </a:rPr>
              <a:t>EK.</a:t>
            </a:r>
            <a:r>
              <a:rPr sz="1200" dirty="0">
                <a:solidFill>
                  <a:srgbClr val="212121"/>
                </a:solidFill>
                <a:latin typeface="Calibri"/>
                <a:cs typeface="Calibri"/>
              </a:rPr>
              <a:t> </a:t>
            </a:r>
            <a:r>
              <a:rPr sz="1200" spc="50" dirty="0">
                <a:solidFill>
                  <a:srgbClr val="212121"/>
                </a:solidFill>
                <a:latin typeface="Calibri"/>
                <a:cs typeface="Calibri"/>
              </a:rPr>
              <a:t>Absence</a:t>
            </a:r>
            <a:r>
              <a:rPr sz="1200" spc="15" dirty="0">
                <a:solidFill>
                  <a:srgbClr val="212121"/>
                </a:solidFill>
                <a:latin typeface="Calibri"/>
                <a:cs typeface="Calibri"/>
              </a:rPr>
              <a:t> </a:t>
            </a:r>
            <a:r>
              <a:rPr sz="1200" spc="20" dirty="0">
                <a:solidFill>
                  <a:srgbClr val="212121"/>
                </a:solidFill>
                <a:latin typeface="Calibri"/>
                <a:cs typeface="Calibri"/>
              </a:rPr>
              <a:t>of</a:t>
            </a:r>
            <a:r>
              <a:rPr sz="1200" spc="5" dirty="0">
                <a:solidFill>
                  <a:srgbClr val="212121"/>
                </a:solidFill>
                <a:latin typeface="Calibri"/>
                <a:cs typeface="Calibri"/>
              </a:rPr>
              <a:t> </a:t>
            </a:r>
            <a:r>
              <a:rPr sz="1200" spc="20" dirty="0">
                <a:solidFill>
                  <a:srgbClr val="212121"/>
                </a:solidFill>
                <a:latin typeface="Calibri"/>
                <a:cs typeface="Calibri"/>
              </a:rPr>
              <a:t>Age</a:t>
            </a:r>
            <a:r>
              <a:rPr sz="1200" spc="10" dirty="0">
                <a:solidFill>
                  <a:srgbClr val="212121"/>
                </a:solidFill>
                <a:latin typeface="Calibri"/>
                <a:cs typeface="Calibri"/>
              </a:rPr>
              <a:t> Verification for</a:t>
            </a:r>
            <a:r>
              <a:rPr sz="1200" spc="5" dirty="0">
                <a:solidFill>
                  <a:srgbClr val="212121"/>
                </a:solidFill>
                <a:latin typeface="Calibri"/>
                <a:cs typeface="Calibri"/>
              </a:rPr>
              <a:t> </a:t>
            </a:r>
            <a:r>
              <a:rPr sz="1200" spc="20" dirty="0">
                <a:solidFill>
                  <a:srgbClr val="212121"/>
                </a:solidFill>
                <a:latin typeface="Calibri"/>
                <a:cs typeface="Calibri"/>
              </a:rPr>
              <a:t>Online</a:t>
            </a:r>
            <a:r>
              <a:rPr sz="1200" spc="15" dirty="0">
                <a:solidFill>
                  <a:srgbClr val="212121"/>
                </a:solidFill>
                <a:latin typeface="Calibri"/>
                <a:cs typeface="Calibri"/>
              </a:rPr>
              <a:t> </a:t>
            </a:r>
            <a:r>
              <a:rPr sz="1200" spc="50" dirty="0">
                <a:solidFill>
                  <a:srgbClr val="212121"/>
                </a:solidFill>
                <a:latin typeface="Calibri"/>
                <a:cs typeface="Calibri"/>
              </a:rPr>
              <a:t>Purchases</a:t>
            </a:r>
            <a:r>
              <a:rPr sz="1200" spc="10" dirty="0">
                <a:solidFill>
                  <a:srgbClr val="212121"/>
                </a:solidFill>
                <a:latin typeface="Calibri"/>
                <a:cs typeface="Calibri"/>
              </a:rPr>
              <a:t> </a:t>
            </a:r>
            <a:r>
              <a:rPr sz="1200" spc="20" dirty="0">
                <a:solidFill>
                  <a:srgbClr val="212121"/>
                </a:solidFill>
                <a:latin typeface="Calibri"/>
                <a:cs typeface="Calibri"/>
              </a:rPr>
              <a:t>of</a:t>
            </a:r>
            <a:r>
              <a:rPr sz="1200" spc="5" dirty="0">
                <a:solidFill>
                  <a:srgbClr val="212121"/>
                </a:solidFill>
                <a:latin typeface="Calibri"/>
                <a:cs typeface="Calibri"/>
              </a:rPr>
              <a:t> </a:t>
            </a:r>
            <a:r>
              <a:rPr sz="1200" spc="45" dirty="0">
                <a:solidFill>
                  <a:srgbClr val="212121"/>
                </a:solidFill>
                <a:latin typeface="Calibri"/>
                <a:cs typeface="Calibri"/>
              </a:rPr>
              <a:t>Cannabidiol</a:t>
            </a:r>
            <a:r>
              <a:rPr sz="1200" spc="10" dirty="0">
                <a:solidFill>
                  <a:srgbClr val="212121"/>
                </a:solidFill>
                <a:latin typeface="Calibri"/>
                <a:cs typeface="Calibri"/>
              </a:rPr>
              <a:t> </a:t>
            </a:r>
            <a:r>
              <a:rPr sz="1200" spc="20" dirty="0">
                <a:solidFill>
                  <a:srgbClr val="212121"/>
                </a:solidFill>
                <a:latin typeface="Calibri"/>
                <a:cs typeface="Calibri"/>
              </a:rPr>
              <a:t>and</a:t>
            </a:r>
            <a:r>
              <a:rPr sz="1200" spc="10" dirty="0">
                <a:solidFill>
                  <a:srgbClr val="212121"/>
                </a:solidFill>
                <a:latin typeface="Calibri"/>
                <a:cs typeface="Calibri"/>
              </a:rPr>
              <a:t> </a:t>
            </a:r>
            <a:r>
              <a:rPr sz="1200" spc="20" dirty="0">
                <a:solidFill>
                  <a:srgbClr val="212121"/>
                </a:solidFill>
                <a:latin typeface="Calibri"/>
                <a:cs typeface="Calibri"/>
              </a:rPr>
              <a:t>Delta-8:</a:t>
            </a:r>
            <a:r>
              <a:rPr sz="1200" dirty="0">
                <a:solidFill>
                  <a:srgbClr val="212121"/>
                </a:solidFill>
                <a:latin typeface="Calibri"/>
                <a:cs typeface="Calibri"/>
              </a:rPr>
              <a:t> </a:t>
            </a:r>
            <a:r>
              <a:rPr sz="1200" spc="20" dirty="0">
                <a:solidFill>
                  <a:srgbClr val="212121"/>
                </a:solidFill>
                <a:latin typeface="Calibri"/>
                <a:cs typeface="Calibri"/>
              </a:rPr>
              <a:t>Implications</a:t>
            </a:r>
            <a:r>
              <a:rPr sz="1200" spc="15" dirty="0">
                <a:solidFill>
                  <a:srgbClr val="212121"/>
                </a:solidFill>
                <a:latin typeface="Calibri"/>
                <a:cs typeface="Calibri"/>
              </a:rPr>
              <a:t> </a:t>
            </a:r>
            <a:r>
              <a:rPr sz="1200" spc="10" dirty="0">
                <a:solidFill>
                  <a:srgbClr val="212121"/>
                </a:solidFill>
                <a:latin typeface="Calibri"/>
                <a:cs typeface="Calibri"/>
              </a:rPr>
              <a:t>for</a:t>
            </a:r>
            <a:r>
              <a:rPr sz="1200" spc="5" dirty="0">
                <a:solidFill>
                  <a:srgbClr val="212121"/>
                </a:solidFill>
                <a:latin typeface="Calibri"/>
                <a:cs typeface="Calibri"/>
              </a:rPr>
              <a:t> </a:t>
            </a:r>
            <a:r>
              <a:rPr sz="1200" spc="10" dirty="0">
                <a:solidFill>
                  <a:srgbClr val="212121"/>
                </a:solidFill>
                <a:latin typeface="Calibri"/>
                <a:cs typeface="Calibri"/>
              </a:rPr>
              <a:t>Youth</a:t>
            </a:r>
            <a:r>
              <a:rPr sz="1200" spc="5" dirty="0">
                <a:solidFill>
                  <a:srgbClr val="212121"/>
                </a:solidFill>
                <a:latin typeface="Calibri"/>
                <a:cs typeface="Calibri"/>
              </a:rPr>
              <a:t> </a:t>
            </a:r>
            <a:r>
              <a:rPr sz="1200" spc="70" dirty="0">
                <a:solidFill>
                  <a:srgbClr val="212121"/>
                </a:solidFill>
                <a:latin typeface="Calibri"/>
                <a:cs typeface="Calibri"/>
              </a:rPr>
              <a:t>Access.</a:t>
            </a:r>
            <a:r>
              <a:rPr sz="1200" spc="5" dirty="0">
                <a:solidFill>
                  <a:srgbClr val="212121"/>
                </a:solidFill>
                <a:latin typeface="Calibri"/>
                <a:cs typeface="Calibri"/>
              </a:rPr>
              <a:t> </a:t>
            </a:r>
            <a:r>
              <a:rPr sz="1200" spc="20" dirty="0">
                <a:solidFill>
                  <a:srgbClr val="212121"/>
                </a:solidFill>
                <a:latin typeface="Calibri"/>
                <a:cs typeface="Calibri"/>
              </a:rPr>
              <a:t>J</a:t>
            </a:r>
            <a:r>
              <a:rPr sz="1200" spc="10" dirty="0">
                <a:solidFill>
                  <a:srgbClr val="212121"/>
                </a:solidFill>
                <a:latin typeface="Calibri"/>
                <a:cs typeface="Calibri"/>
              </a:rPr>
              <a:t> </a:t>
            </a:r>
            <a:r>
              <a:rPr sz="1200" spc="50" dirty="0">
                <a:solidFill>
                  <a:srgbClr val="212121"/>
                </a:solidFill>
                <a:latin typeface="Calibri"/>
                <a:cs typeface="Calibri"/>
              </a:rPr>
              <a:t>Adolesc</a:t>
            </a:r>
            <a:r>
              <a:rPr sz="1200" dirty="0">
                <a:solidFill>
                  <a:srgbClr val="212121"/>
                </a:solidFill>
                <a:latin typeface="Calibri"/>
                <a:cs typeface="Calibri"/>
              </a:rPr>
              <a:t> </a:t>
            </a:r>
            <a:r>
              <a:rPr sz="1200" spc="20" dirty="0">
                <a:solidFill>
                  <a:srgbClr val="212121"/>
                </a:solidFill>
                <a:latin typeface="Calibri"/>
                <a:cs typeface="Calibri"/>
              </a:rPr>
              <a:t>Health.</a:t>
            </a:r>
            <a:r>
              <a:rPr sz="1200" dirty="0">
                <a:solidFill>
                  <a:srgbClr val="212121"/>
                </a:solidFill>
                <a:latin typeface="Calibri"/>
                <a:cs typeface="Calibri"/>
              </a:rPr>
              <a:t> </a:t>
            </a:r>
            <a:r>
              <a:rPr sz="1200" spc="20" dirty="0">
                <a:solidFill>
                  <a:srgbClr val="212121"/>
                </a:solidFill>
                <a:latin typeface="Calibri"/>
                <a:cs typeface="Calibri"/>
              </a:rPr>
              <a:t>2023</a:t>
            </a:r>
            <a:r>
              <a:rPr sz="1200" spc="10" dirty="0">
                <a:solidFill>
                  <a:srgbClr val="212121"/>
                </a:solidFill>
                <a:latin typeface="Calibri"/>
                <a:cs typeface="Calibri"/>
              </a:rPr>
              <a:t> </a:t>
            </a:r>
            <a:r>
              <a:rPr sz="1200" spc="-25" dirty="0">
                <a:solidFill>
                  <a:srgbClr val="212121"/>
                </a:solidFill>
                <a:latin typeface="Calibri"/>
                <a:cs typeface="Calibri"/>
              </a:rPr>
              <a:t>Mar </a:t>
            </a:r>
            <a:r>
              <a:rPr sz="1200" dirty="0">
                <a:solidFill>
                  <a:srgbClr val="212121"/>
                </a:solidFill>
                <a:latin typeface="Calibri"/>
                <a:cs typeface="Calibri"/>
              </a:rPr>
              <a:t>2:S1054-139X(23)00067-8.</a:t>
            </a:r>
            <a:r>
              <a:rPr sz="1200" spc="370" dirty="0">
                <a:solidFill>
                  <a:srgbClr val="212121"/>
                </a:solidFill>
                <a:latin typeface="Calibri"/>
                <a:cs typeface="Calibri"/>
              </a:rPr>
              <a:t> </a:t>
            </a:r>
            <a:r>
              <a:rPr sz="1200" dirty="0">
                <a:solidFill>
                  <a:srgbClr val="212121"/>
                </a:solidFill>
                <a:latin typeface="Calibri"/>
                <a:cs typeface="Calibri"/>
              </a:rPr>
              <a:t>doi:</a:t>
            </a:r>
            <a:r>
              <a:rPr sz="1200" spc="375" dirty="0">
                <a:solidFill>
                  <a:srgbClr val="212121"/>
                </a:solidFill>
                <a:latin typeface="Calibri"/>
                <a:cs typeface="Calibri"/>
              </a:rPr>
              <a:t> </a:t>
            </a:r>
            <a:r>
              <a:rPr sz="1200" spc="-10" dirty="0">
                <a:solidFill>
                  <a:srgbClr val="212121"/>
                </a:solidFill>
                <a:latin typeface="Calibri"/>
                <a:cs typeface="Calibri"/>
              </a:rPr>
              <a:t>10.1016/j.jadohealth.2023.01.020.</a:t>
            </a:r>
            <a:endParaRPr sz="1200">
              <a:latin typeface="Calibri"/>
              <a:cs typeface="Calibri"/>
            </a:endParaRPr>
          </a:p>
          <a:p>
            <a:pPr marL="184785" indent="-172085">
              <a:lnSpc>
                <a:spcPct val="100000"/>
              </a:lnSpc>
              <a:buFont typeface="Arial"/>
              <a:buChar char="•"/>
              <a:tabLst>
                <a:tab pos="184785" algn="l"/>
              </a:tabLst>
            </a:pPr>
            <a:r>
              <a:rPr sz="1200" dirty="0">
                <a:latin typeface="Calibri"/>
                <a:cs typeface="Calibri"/>
              </a:rPr>
              <a:t>https://</a:t>
            </a:r>
            <a:r>
              <a:rPr sz="1200" dirty="0">
                <a:latin typeface="Calibri"/>
                <a:cs typeface="Calibri"/>
                <a:hlinkClick r:id="rId2"/>
              </a:rPr>
              <a:t>www.cbs19.tv/article/news/local/65-students-charged-with-felony-</a:t>
            </a:r>
            <a:r>
              <a:rPr sz="1200" spc="-10" dirty="0">
                <a:latin typeface="Calibri"/>
                <a:cs typeface="Calibri"/>
                <a:hlinkClick r:id="rId2"/>
              </a:rPr>
              <a:t>for-</a:t>
            </a:r>
            <a:r>
              <a:rPr sz="1200" dirty="0">
                <a:latin typeface="Calibri"/>
                <a:cs typeface="Calibri"/>
                <a:hlinkClick r:id="rId2"/>
              </a:rPr>
              <a:t>bringing-thc-vape-tyler-isd-</a:t>
            </a:r>
            <a:r>
              <a:rPr sz="1200" spc="45" dirty="0">
                <a:latin typeface="Calibri"/>
                <a:cs typeface="Calibri"/>
                <a:hlinkClick r:id="rId2"/>
              </a:rPr>
              <a:t>campuses/501-</a:t>
            </a:r>
            <a:r>
              <a:rPr sz="1200" dirty="0">
                <a:latin typeface="Calibri"/>
                <a:cs typeface="Calibri"/>
                <a:hlinkClick r:id="rId2"/>
              </a:rPr>
              <a:t>9bfbc945-6150-4f49-ad62-</a:t>
            </a:r>
            <a:r>
              <a:rPr sz="1200" spc="-10" dirty="0">
                <a:latin typeface="Calibri"/>
                <a:cs typeface="Calibri"/>
                <a:hlinkClick r:id="rId2"/>
              </a:rPr>
              <a:t>41114cef6db6</a:t>
            </a:r>
            <a:endParaRPr sz="1200">
              <a:latin typeface="Calibri"/>
              <a:cs typeface="Calibri"/>
            </a:endParaRPr>
          </a:p>
        </p:txBody>
      </p:sp>
    </p:spTree>
    <p:extLst>
      <p:ext uri="{BB962C8B-B14F-4D97-AF65-F5344CB8AC3E}">
        <p14:creationId xmlns:p14="http://schemas.microsoft.com/office/powerpoint/2010/main" val="3645772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7"/>
          <p:cNvSpPr txBox="1"/>
          <p:nvPr/>
        </p:nvSpPr>
        <p:spPr>
          <a:xfrm>
            <a:off x="1097280" y="260273"/>
            <a:ext cx="9997440" cy="721480"/>
          </a:xfrm>
          <a:prstGeom prst="rect">
            <a:avLst/>
          </a:prstGeom>
        </p:spPr>
        <p:txBody>
          <a:bodyPr wrap="square" lIns="0" tIns="0" rIns="0" bIns="0" rtlCol="0" anchor="t">
            <a:spAutoFit/>
          </a:bodyPr>
          <a:lstStyle/>
          <a:p>
            <a:pPr algn="ctr" defTabSz="609630">
              <a:lnSpc>
                <a:spcPts val="5973"/>
              </a:lnSpc>
              <a:defRPr/>
            </a:pPr>
            <a:r>
              <a:rPr lang="en-US" sz="4266" dirty="0">
                <a:solidFill>
                  <a:srgbClr val="04467F"/>
                </a:solidFill>
                <a:latin typeface="Calibri"/>
              </a:rPr>
              <a:t>About the PTTC Network</a:t>
            </a:r>
          </a:p>
        </p:txBody>
      </p:sp>
      <p:sp>
        <p:nvSpPr>
          <p:cNvPr id="14" name="Freeform 14"/>
          <p:cNvSpPr/>
          <p:nvPr/>
        </p:nvSpPr>
        <p:spPr>
          <a:xfrm>
            <a:off x="2952858" y="1449116"/>
            <a:ext cx="838000" cy="736009"/>
          </a:xfrm>
          <a:custGeom>
            <a:avLst/>
            <a:gdLst/>
            <a:ahLst/>
            <a:cxnLst/>
            <a:rect l="l" t="t" r="r" b="b"/>
            <a:pathLst>
              <a:path w="795293" h="698500">
                <a:moveTo>
                  <a:pt x="781121" y="388652"/>
                </a:moveTo>
                <a:lnTo>
                  <a:pt x="623771" y="659098"/>
                </a:lnTo>
                <a:cubicBezTo>
                  <a:pt x="609578" y="683493"/>
                  <a:pt x="583483" y="698500"/>
                  <a:pt x="555260" y="698500"/>
                </a:cubicBezTo>
                <a:lnTo>
                  <a:pt x="240032" y="698500"/>
                </a:lnTo>
                <a:cubicBezTo>
                  <a:pt x="211809" y="698500"/>
                  <a:pt x="185714" y="683493"/>
                  <a:pt x="171521" y="659098"/>
                </a:cubicBezTo>
                <a:lnTo>
                  <a:pt x="14171" y="388652"/>
                </a:lnTo>
                <a:cubicBezTo>
                  <a:pt x="0" y="364295"/>
                  <a:pt x="0" y="334205"/>
                  <a:pt x="14171" y="309848"/>
                </a:cubicBezTo>
                <a:lnTo>
                  <a:pt x="171521" y="39402"/>
                </a:lnTo>
                <a:cubicBezTo>
                  <a:pt x="185714" y="15007"/>
                  <a:pt x="211809" y="0"/>
                  <a:pt x="240032" y="0"/>
                </a:cubicBezTo>
                <a:lnTo>
                  <a:pt x="555260" y="0"/>
                </a:lnTo>
                <a:cubicBezTo>
                  <a:pt x="583483" y="0"/>
                  <a:pt x="609578" y="15007"/>
                  <a:pt x="623771" y="39402"/>
                </a:cubicBezTo>
                <a:lnTo>
                  <a:pt x="781121" y="309848"/>
                </a:lnTo>
                <a:cubicBezTo>
                  <a:pt x="795292" y="334205"/>
                  <a:pt x="795292" y="364295"/>
                  <a:pt x="781121" y="388652"/>
                </a:cubicBezTo>
                <a:close/>
              </a:path>
            </a:pathLst>
          </a:custGeom>
          <a:solidFill>
            <a:schemeClr val="accent2">
              <a:lumMod val="75000"/>
            </a:schemeClr>
          </a:solidFill>
          <a:ln>
            <a:noFill/>
          </a:ln>
        </p:spPr>
        <p:txBody>
          <a:bodyPr/>
          <a:lstStyle/>
          <a:p>
            <a:pPr defTabSz="609630">
              <a:defRPr/>
            </a:pPr>
            <a:endParaRPr lang="en-US" sz="1200" dirty="0">
              <a:solidFill>
                <a:srgbClr val="FFFFFF"/>
              </a:solidFill>
              <a:latin typeface="Calibri"/>
            </a:endParaRPr>
          </a:p>
        </p:txBody>
      </p:sp>
      <p:grpSp>
        <p:nvGrpSpPr>
          <p:cNvPr id="19" name="Group 19"/>
          <p:cNvGrpSpPr/>
          <p:nvPr/>
        </p:nvGrpSpPr>
        <p:grpSpPr>
          <a:xfrm>
            <a:off x="2895600" y="2709136"/>
            <a:ext cx="856447" cy="736009"/>
            <a:chOff x="0" y="0"/>
            <a:chExt cx="812800" cy="698500"/>
          </a:xfrm>
        </p:grpSpPr>
        <p:sp>
          <p:nvSpPr>
            <p:cNvPr id="20" name="Freeform 20"/>
            <p:cNvSpPr/>
            <p:nvPr/>
          </p:nvSpPr>
          <p:spPr>
            <a:xfrm>
              <a:off x="8754" y="0"/>
              <a:ext cx="795293" cy="698500"/>
            </a:xfrm>
            <a:custGeom>
              <a:avLst/>
              <a:gdLst/>
              <a:ahLst/>
              <a:cxnLst/>
              <a:rect l="l" t="t" r="r" b="b"/>
              <a:pathLst>
                <a:path w="795293" h="698500">
                  <a:moveTo>
                    <a:pt x="781121" y="388652"/>
                  </a:moveTo>
                  <a:lnTo>
                    <a:pt x="623771" y="659098"/>
                  </a:lnTo>
                  <a:cubicBezTo>
                    <a:pt x="609578" y="683493"/>
                    <a:pt x="583483" y="698500"/>
                    <a:pt x="555260" y="698500"/>
                  </a:cubicBezTo>
                  <a:lnTo>
                    <a:pt x="240032" y="698500"/>
                  </a:lnTo>
                  <a:cubicBezTo>
                    <a:pt x="211809" y="698500"/>
                    <a:pt x="185714" y="683493"/>
                    <a:pt x="171521" y="659098"/>
                  </a:cubicBezTo>
                  <a:lnTo>
                    <a:pt x="14171" y="388652"/>
                  </a:lnTo>
                  <a:cubicBezTo>
                    <a:pt x="0" y="364295"/>
                    <a:pt x="0" y="334205"/>
                    <a:pt x="14171" y="309848"/>
                  </a:cubicBezTo>
                  <a:lnTo>
                    <a:pt x="171521" y="39402"/>
                  </a:lnTo>
                  <a:cubicBezTo>
                    <a:pt x="185714" y="15007"/>
                    <a:pt x="211809" y="0"/>
                    <a:pt x="240032" y="0"/>
                  </a:cubicBezTo>
                  <a:lnTo>
                    <a:pt x="555260" y="0"/>
                  </a:lnTo>
                  <a:cubicBezTo>
                    <a:pt x="583483" y="0"/>
                    <a:pt x="609578" y="15007"/>
                    <a:pt x="623771" y="39402"/>
                  </a:cubicBezTo>
                  <a:lnTo>
                    <a:pt x="781121" y="309848"/>
                  </a:lnTo>
                  <a:cubicBezTo>
                    <a:pt x="795292" y="334205"/>
                    <a:pt x="795292" y="364295"/>
                    <a:pt x="781121" y="388652"/>
                  </a:cubicBezTo>
                  <a:close/>
                </a:path>
              </a:pathLst>
            </a:custGeom>
            <a:solidFill>
              <a:srgbClr val="6A4A62"/>
            </a:solidFill>
          </p:spPr>
          <p:txBody>
            <a:bodyPr/>
            <a:lstStyle/>
            <a:p>
              <a:pPr defTabSz="609630">
                <a:defRPr/>
              </a:pPr>
              <a:endParaRPr lang="en-US" sz="1200">
                <a:solidFill>
                  <a:srgbClr val="0B385B"/>
                </a:solidFill>
                <a:latin typeface="Calibri"/>
              </a:endParaRPr>
            </a:p>
          </p:txBody>
        </p:sp>
        <p:sp>
          <p:nvSpPr>
            <p:cNvPr id="21" name="TextBox 21"/>
            <p:cNvSpPr txBox="1"/>
            <p:nvPr/>
          </p:nvSpPr>
          <p:spPr>
            <a:xfrm>
              <a:off x="114300" y="-76200"/>
              <a:ext cx="584200" cy="774700"/>
            </a:xfrm>
            <a:prstGeom prst="rect">
              <a:avLst/>
            </a:prstGeom>
          </p:spPr>
          <p:txBody>
            <a:bodyPr lIns="33867" tIns="33867" rIns="33867" bIns="33867" rtlCol="0" anchor="ctr"/>
            <a:lstStyle/>
            <a:p>
              <a:pPr algn="ctr" defTabSz="609630">
                <a:lnSpc>
                  <a:spcPts val="1773"/>
                </a:lnSpc>
                <a:defRPr/>
              </a:pPr>
              <a:endParaRPr sz="1200">
                <a:solidFill>
                  <a:srgbClr val="0B385B"/>
                </a:solidFill>
                <a:latin typeface="Calibri"/>
              </a:endParaRPr>
            </a:p>
          </p:txBody>
        </p:sp>
      </p:grpSp>
      <p:sp>
        <p:nvSpPr>
          <p:cNvPr id="22" name="Freeform 22"/>
          <p:cNvSpPr/>
          <p:nvPr/>
        </p:nvSpPr>
        <p:spPr>
          <a:xfrm>
            <a:off x="3078323" y="2859384"/>
            <a:ext cx="477278" cy="449238"/>
          </a:xfrm>
          <a:custGeom>
            <a:avLst/>
            <a:gdLst/>
            <a:ahLst/>
            <a:cxnLst/>
            <a:rect l="l" t="t" r="r" b="b"/>
            <a:pathLst>
              <a:path w="662505" h="623583">
                <a:moveTo>
                  <a:pt x="0" y="0"/>
                </a:moveTo>
                <a:lnTo>
                  <a:pt x="662506" y="0"/>
                </a:lnTo>
                <a:lnTo>
                  <a:pt x="662506" y="623583"/>
                </a:lnTo>
                <a:lnTo>
                  <a:pt x="0" y="62358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defRPr/>
            </a:pPr>
            <a:endParaRPr lang="en-US" sz="1200">
              <a:solidFill>
                <a:srgbClr val="0B385B"/>
              </a:solidFill>
              <a:latin typeface="Calibri"/>
            </a:endParaRPr>
          </a:p>
        </p:txBody>
      </p:sp>
      <p:grpSp>
        <p:nvGrpSpPr>
          <p:cNvPr id="25" name="Group 25"/>
          <p:cNvGrpSpPr/>
          <p:nvPr/>
        </p:nvGrpSpPr>
        <p:grpSpPr>
          <a:xfrm>
            <a:off x="2895600" y="3968849"/>
            <a:ext cx="856447" cy="736009"/>
            <a:chOff x="0" y="0"/>
            <a:chExt cx="812800" cy="698500"/>
          </a:xfrm>
        </p:grpSpPr>
        <p:sp>
          <p:nvSpPr>
            <p:cNvPr id="26" name="Freeform 26"/>
            <p:cNvSpPr/>
            <p:nvPr/>
          </p:nvSpPr>
          <p:spPr>
            <a:xfrm>
              <a:off x="8754" y="0"/>
              <a:ext cx="795293" cy="698500"/>
            </a:xfrm>
            <a:custGeom>
              <a:avLst/>
              <a:gdLst/>
              <a:ahLst/>
              <a:cxnLst/>
              <a:rect l="l" t="t" r="r" b="b"/>
              <a:pathLst>
                <a:path w="795293" h="698500">
                  <a:moveTo>
                    <a:pt x="781121" y="388652"/>
                  </a:moveTo>
                  <a:lnTo>
                    <a:pt x="623771" y="659098"/>
                  </a:lnTo>
                  <a:cubicBezTo>
                    <a:pt x="609578" y="683493"/>
                    <a:pt x="583483" y="698500"/>
                    <a:pt x="555260" y="698500"/>
                  </a:cubicBezTo>
                  <a:lnTo>
                    <a:pt x="240032" y="698500"/>
                  </a:lnTo>
                  <a:cubicBezTo>
                    <a:pt x="211809" y="698500"/>
                    <a:pt x="185714" y="683493"/>
                    <a:pt x="171521" y="659098"/>
                  </a:cubicBezTo>
                  <a:lnTo>
                    <a:pt x="14171" y="388652"/>
                  </a:lnTo>
                  <a:cubicBezTo>
                    <a:pt x="0" y="364295"/>
                    <a:pt x="0" y="334205"/>
                    <a:pt x="14171" y="309848"/>
                  </a:cubicBezTo>
                  <a:lnTo>
                    <a:pt x="171521" y="39402"/>
                  </a:lnTo>
                  <a:cubicBezTo>
                    <a:pt x="185714" y="15007"/>
                    <a:pt x="211809" y="0"/>
                    <a:pt x="240032" y="0"/>
                  </a:cubicBezTo>
                  <a:lnTo>
                    <a:pt x="555260" y="0"/>
                  </a:lnTo>
                  <a:cubicBezTo>
                    <a:pt x="583483" y="0"/>
                    <a:pt x="609578" y="15007"/>
                    <a:pt x="623771" y="39402"/>
                  </a:cubicBezTo>
                  <a:lnTo>
                    <a:pt x="781121" y="309848"/>
                  </a:lnTo>
                  <a:cubicBezTo>
                    <a:pt x="795292" y="334205"/>
                    <a:pt x="795292" y="364295"/>
                    <a:pt x="781121" y="388652"/>
                  </a:cubicBezTo>
                  <a:close/>
                </a:path>
              </a:pathLst>
            </a:custGeom>
            <a:solidFill>
              <a:srgbClr val="6A4A62"/>
            </a:solidFill>
          </p:spPr>
          <p:txBody>
            <a:bodyPr/>
            <a:lstStyle/>
            <a:p>
              <a:pPr defTabSz="609630">
                <a:defRPr/>
              </a:pPr>
              <a:endParaRPr lang="en-US" sz="1200">
                <a:solidFill>
                  <a:srgbClr val="0B385B"/>
                </a:solidFill>
                <a:latin typeface="Calibri"/>
              </a:endParaRPr>
            </a:p>
          </p:txBody>
        </p:sp>
        <p:sp>
          <p:nvSpPr>
            <p:cNvPr id="27" name="TextBox 27"/>
            <p:cNvSpPr txBox="1"/>
            <p:nvPr/>
          </p:nvSpPr>
          <p:spPr>
            <a:xfrm>
              <a:off x="114300" y="-76200"/>
              <a:ext cx="584200" cy="774700"/>
            </a:xfrm>
            <a:prstGeom prst="rect">
              <a:avLst/>
            </a:prstGeom>
          </p:spPr>
          <p:txBody>
            <a:bodyPr lIns="33867" tIns="33867" rIns="33867" bIns="33867" rtlCol="0" anchor="ctr"/>
            <a:lstStyle/>
            <a:p>
              <a:pPr algn="ctr" defTabSz="609630">
                <a:lnSpc>
                  <a:spcPts val="1773"/>
                </a:lnSpc>
                <a:defRPr/>
              </a:pPr>
              <a:endParaRPr sz="1200">
                <a:solidFill>
                  <a:srgbClr val="0B385B"/>
                </a:solidFill>
                <a:latin typeface="Calibri"/>
              </a:endParaRPr>
            </a:p>
          </p:txBody>
        </p:sp>
      </p:grpSp>
      <p:sp>
        <p:nvSpPr>
          <p:cNvPr id="28" name="Freeform 28"/>
          <p:cNvSpPr/>
          <p:nvPr/>
        </p:nvSpPr>
        <p:spPr>
          <a:xfrm>
            <a:off x="3089540" y="4163227"/>
            <a:ext cx="482292" cy="347250"/>
          </a:xfrm>
          <a:custGeom>
            <a:avLst/>
            <a:gdLst/>
            <a:ahLst/>
            <a:cxnLst/>
            <a:rect l="l" t="t" r="r" b="b"/>
            <a:pathLst>
              <a:path w="669465" h="482014">
                <a:moveTo>
                  <a:pt x="0" y="0"/>
                </a:moveTo>
                <a:lnTo>
                  <a:pt x="669464" y="0"/>
                </a:lnTo>
                <a:lnTo>
                  <a:pt x="669464" y="482015"/>
                </a:lnTo>
                <a:lnTo>
                  <a:pt x="0" y="48201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09630">
              <a:defRPr/>
            </a:pPr>
            <a:endParaRPr lang="en-US" sz="1200">
              <a:solidFill>
                <a:srgbClr val="0B385B"/>
              </a:solidFill>
              <a:latin typeface="Calibri"/>
            </a:endParaRPr>
          </a:p>
        </p:txBody>
      </p:sp>
      <p:grpSp>
        <p:nvGrpSpPr>
          <p:cNvPr id="31" name="Group 31"/>
          <p:cNvGrpSpPr/>
          <p:nvPr/>
        </p:nvGrpSpPr>
        <p:grpSpPr>
          <a:xfrm>
            <a:off x="2943634" y="5440640"/>
            <a:ext cx="856447" cy="736009"/>
            <a:chOff x="0" y="0"/>
            <a:chExt cx="812800" cy="698500"/>
          </a:xfrm>
        </p:grpSpPr>
        <p:sp>
          <p:nvSpPr>
            <p:cNvPr id="32" name="Freeform 32"/>
            <p:cNvSpPr/>
            <p:nvPr/>
          </p:nvSpPr>
          <p:spPr>
            <a:xfrm>
              <a:off x="8754" y="0"/>
              <a:ext cx="795293" cy="698500"/>
            </a:xfrm>
            <a:custGeom>
              <a:avLst/>
              <a:gdLst/>
              <a:ahLst/>
              <a:cxnLst/>
              <a:rect l="l" t="t" r="r" b="b"/>
              <a:pathLst>
                <a:path w="795293" h="698500">
                  <a:moveTo>
                    <a:pt x="781121" y="388652"/>
                  </a:moveTo>
                  <a:lnTo>
                    <a:pt x="623771" y="659098"/>
                  </a:lnTo>
                  <a:cubicBezTo>
                    <a:pt x="609578" y="683493"/>
                    <a:pt x="583483" y="698500"/>
                    <a:pt x="555260" y="698500"/>
                  </a:cubicBezTo>
                  <a:lnTo>
                    <a:pt x="240032" y="698500"/>
                  </a:lnTo>
                  <a:cubicBezTo>
                    <a:pt x="211809" y="698500"/>
                    <a:pt x="185714" y="683493"/>
                    <a:pt x="171521" y="659098"/>
                  </a:cubicBezTo>
                  <a:lnTo>
                    <a:pt x="14171" y="388652"/>
                  </a:lnTo>
                  <a:cubicBezTo>
                    <a:pt x="0" y="364295"/>
                    <a:pt x="0" y="334205"/>
                    <a:pt x="14171" y="309848"/>
                  </a:cubicBezTo>
                  <a:lnTo>
                    <a:pt x="171521" y="39402"/>
                  </a:lnTo>
                  <a:cubicBezTo>
                    <a:pt x="185714" y="15007"/>
                    <a:pt x="211809" y="0"/>
                    <a:pt x="240032" y="0"/>
                  </a:cubicBezTo>
                  <a:lnTo>
                    <a:pt x="555260" y="0"/>
                  </a:lnTo>
                  <a:cubicBezTo>
                    <a:pt x="583483" y="0"/>
                    <a:pt x="609578" y="15007"/>
                    <a:pt x="623771" y="39402"/>
                  </a:cubicBezTo>
                  <a:lnTo>
                    <a:pt x="781121" y="309848"/>
                  </a:lnTo>
                  <a:cubicBezTo>
                    <a:pt x="795292" y="334205"/>
                    <a:pt x="795292" y="364295"/>
                    <a:pt x="781121" y="388652"/>
                  </a:cubicBezTo>
                  <a:close/>
                </a:path>
              </a:pathLst>
            </a:custGeom>
            <a:solidFill>
              <a:srgbClr val="6A4A62"/>
            </a:solidFill>
          </p:spPr>
          <p:txBody>
            <a:bodyPr/>
            <a:lstStyle/>
            <a:p>
              <a:pPr defTabSz="609630">
                <a:defRPr/>
              </a:pPr>
              <a:endParaRPr lang="en-US" sz="1200">
                <a:solidFill>
                  <a:srgbClr val="0B385B"/>
                </a:solidFill>
                <a:latin typeface="Calibri"/>
              </a:endParaRPr>
            </a:p>
          </p:txBody>
        </p:sp>
        <p:sp>
          <p:nvSpPr>
            <p:cNvPr id="33" name="TextBox 33"/>
            <p:cNvSpPr txBox="1"/>
            <p:nvPr/>
          </p:nvSpPr>
          <p:spPr>
            <a:xfrm>
              <a:off x="114300" y="-76200"/>
              <a:ext cx="584200" cy="774700"/>
            </a:xfrm>
            <a:prstGeom prst="rect">
              <a:avLst/>
            </a:prstGeom>
          </p:spPr>
          <p:txBody>
            <a:bodyPr lIns="33867" tIns="33867" rIns="33867" bIns="33867" rtlCol="0" anchor="ctr"/>
            <a:lstStyle/>
            <a:p>
              <a:pPr algn="ctr" defTabSz="609630">
                <a:lnSpc>
                  <a:spcPts val="1773"/>
                </a:lnSpc>
                <a:defRPr/>
              </a:pPr>
              <a:endParaRPr sz="1200">
                <a:solidFill>
                  <a:srgbClr val="0B385B"/>
                </a:solidFill>
                <a:latin typeface="Calibri"/>
              </a:endParaRPr>
            </a:p>
          </p:txBody>
        </p:sp>
      </p:grpSp>
      <p:sp>
        <p:nvSpPr>
          <p:cNvPr id="34" name="Freeform 34"/>
          <p:cNvSpPr/>
          <p:nvPr/>
        </p:nvSpPr>
        <p:spPr>
          <a:xfrm>
            <a:off x="3120562" y="5524294"/>
            <a:ext cx="502589" cy="568702"/>
          </a:xfrm>
          <a:custGeom>
            <a:avLst/>
            <a:gdLst/>
            <a:ahLst/>
            <a:cxnLst/>
            <a:rect l="l" t="t" r="r" b="b"/>
            <a:pathLst>
              <a:path w="697640" h="789409">
                <a:moveTo>
                  <a:pt x="0" y="0"/>
                </a:moveTo>
                <a:lnTo>
                  <a:pt x="697640" y="0"/>
                </a:lnTo>
                <a:lnTo>
                  <a:pt x="697640" y="789409"/>
                </a:lnTo>
                <a:lnTo>
                  <a:pt x="0" y="78940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en-US" sz="1200">
              <a:solidFill>
                <a:srgbClr val="0B385B"/>
              </a:solidFill>
              <a:latin typeface="Calibri"/>
            </a:endParaRPr>
          </a:p>
        </p:txBody>
      </p:sp>
      <p:grpSp>
        <p:nvGrpSpPr>
          <p:cNvPr id="38" name="Group 37">
            <a:extLst>
              <a:ext uri="{FF2B5EF4-FFF2-40B4-BE49-F238E27FC236}">
                <a16:creationId xmlns:a16="http://schemas.microsoft.com/office/drawing/2014/main" id="{8DAB1C7F-B7BB-9637-B381-7F7C7057414B}"/>
              </a:ext>
            </a:extLst>
          </p:cNvPr>
          <p:cNvGrpSpPr/>
          <p:nvPr/>
        </p:nvGrpSpPr>
        <p:grpSpPr>
          <a:xfrm>
            <a:off x="4044211" y="1508169"/>
            <a:ext cx="6440909" cy="4718518"/>
            <a:chOff x="4044211" y="1508169"/>
            <a:chExt cx="5252189" cy="4718518"/>
          </a:xfrm>
        </p:grpSpPr>
        <p:sp>
          <p:nvSpPr>
            <p:cNvPr id="17" name="TextBox 17"/>
            <p:cNvSpPr txBox="1"/>
            <p:nvPr/>
          </p:nvSpPr>
          <p:spPr>
            <a:xfrm>
              <a:off x="4095144" y="1848045"/>
              <a:ext cx="5201256" cy="512961"/>
            </a:xfrm>
            <a:prstGeom prst="rect">
              <a:avLst/>
            </a:prstGeom>
          </p:spPr>
          <p:txBody>
            <a:bodyPr lIns="0" tIns="0" rIns="0" bIns="0" rtlCol="0" anchor="t">
              <a:spAutoFit/>
            </a:bodyPr>
            <a:lstStyle/>
            <a:p>
              <a:pPr defTabSz="609630">
                <a:lnSpc>
                  <a:spcPts val="2002"/>
                </a:lnSpc>
                <a:defRPr/>
              </a:pPr>
              <a:r>
                <a:rPr lang="en-US" spc="-27" dirty="0">
                  <a:solidFill>
                    <a:srgbClr val="00467F"/>
                  </a:solidFill>
                  <a:latin typeface="Calibri"/>
                </a:rPr>
                <a:t>Improve implementation and delivery of effective substance use prevention interventions.</a:t>
              </a:r>
            </a:p>
          </p:txBody>
        </p:sp>
        <p:sp>
          <p:nvSpPr>
            <p:cNvPr id="18" name="TextBox 18"/>
            <p:cNvSpPr txBox="1"/>
            <p:nvPr/>
          </p:nvSpPr>
          <p:spPr>
            <a:xfrm>
              <a:off x="4095144" y="1508169"/>
              <a:ext cx="3135148" cy="346448"/>
            </a:xfrm>
            <a:prstGeom prst="rect">
              <a:avLst/>
            </a:prstGeom>
          </p:spPr>
          <p:txBody>
            <a:bodyPr lIns="0" tIns="0" rIns="0" bIns="0" rtlCol="0" anchor="t">
              <a:spAutoFit/>
            </a:bodyPr>
            <a:lstStyle/>
            <a:p>
              <a:pPr defTabSz="609630">
                <a:lnSpc>
                  <a:spcPts val="2489"/>
                </a:lnSpc>
                <a:defRPr/>
              </a:pPr>
              <a:r>
                <a:rPr lang="en-US" sz="2304" spc="-57" dirty="0">
                  <a:solidFill>
                    <a:srgbClr val="00467F"/>
                  </a:solidFill>
                  <a:latin typeface="Calibri"/>
                </a:rPr>
                <a:t>Implementation</a:t>
              </a:r>
            </a:p>
          </p:txBody>
        </p:sp>
        <p:sp>
          <p:nvSpPr>
            <p:cNvPr id="23" name="TextBox 23"/>
            <p:cNvSpPr txBox="1"/>
            <p:nvPr/>
          </p:nvSpPr>
          <p:spPr>
            <a:xfrm>
              <a:off x="4095144" y="3075293"/>
              <a:ext cx="5201256" cy="256480"/>
            </a:xfrm>
            <a:prstGeom prst="rect">
              <a:avLst/>
            </a:prstGeom>
          </p:spPr>
          <p:txBody>
            <a:bodyPr lIns="0" tIns="0" rIns="0" bIns="0" rtlCol="0" anchor="t">
              <a:spAutoFit/>
            </a:bodyPr>
            <a:lstStyle/>
            <a:p>
              <a:pPr defTabSz="609630">
                <a:lnSpc>
                  <a:spcPts val="2002"/>
                </a:lnSpc>
                <a:defRPr/>
              </a:pPr>
              <a:r>
                <a:rPr lang="en-US" spc="-27" dirty="0">
                  <a:solidFill>
                    <a:srgbClr val="00467F"/>
                  </a:solidFill>
                  <a:latin typeface="Calibri"/>
                </a:rPr>
                <a:t>To meet the needs of recipients and the prevention field.</a:t>
              </a:r>
            </a:p>
          </p:txBody>
        </p:sp>
        <p:sp>
          <p:nvSpPr>
            <p:cNvPr id="24" name="TextBox 24"/>
            <p:cNvSpPr txBox="1"/>
            <p:nvPr/>
          </p:nvSpPr>
          <p:spPr>
            <a:xfrm>
              <a:off x="4044212" y="2705326"/>
              <a:ext cx="3317272" cy="346448"/>
            </a:xfrm>
            <a:prstGeom prst="rect">
              <a:avLst/>
            </a:prstGeom>
          </p:spPr>
          <p:txBody>
            <a:bodyPr lIns="0" tIns="0" rIns="0" bIns="0" rtlCol="0" anchor="t">
              <a:spAutoFit/>
            </a:bodyPr>
            <a:lstStyle/>
            <a:p>
              <a:pPr defTabSz="609630">
                <a:lnSpc>
                  <a:spcPts val="2489"/>
                </a:lnSpc>
                <a:defRPr/>
              </a:pPr>
              <a:r>
                <a:rPr lang="en-US" sz="2304" spc="-57" dirty="0">
                  <a:solidFill>
                    <a:srgbClr val="00467F"/>
                  </a:solidFill>
                  <a:latin typeface="Calibri"/>
                </a:rPr>
                <a:t>Technical Assistance</a:t>
              </a:r>
            </a:p>
          </p:txBody>
        </p:sp>
        <p:sp>
          <p:nvSpPr>
            <p:cNvPr id="29" name="TextBox 29"/>
            <p:cNvSpPr txBox="1"/>
            <p:nvPr/>
          </p:nvSpPr>
          <p:spPr>
            <a:xfrm>
              <a:off x="4044212" y="4302543"/>
              <a:ext cx="5201256" cy="512961"/>
            </a:xfrm>
            <a:prstGeom prst="rect">
              <a:avLst/>
            </a:prstGeom>
          </p:spPr>
          <p:txBody>
            <a:bodyPr lIns="0" tIns="0" rIns="0" bIns="0" rtlCol="0" anchor="t">
              <a:spAutoFit/>
            </a:bodyPr>
            <a:lstStyle/>
            <a:p>
              <a:pPr defTabSz="609630">
                <a:lnSpc>
                  <a:spcPts val="2002"/>
                </a:lnSpc>
                <a:defRPr/>
              </a:pPr>
              <a:r>
                <a:rPr lang="en-US" spc="-27" dirty="0">
                  <a:solidFill>
                    <a:srgbClr val="00467F"/>
                  </a:solidFill>
                  <a:latin typeface="Calibri"/>
                </a:rPr>
                <a:t>Based in prevention science and use evidence-based and promising practices.</a:t>
              </a:r>
            </a:p>
          </p:txBody>
        </p:sp>
        <p:sp>
          <p:nvSpPr>
            <p:cNvPr id="30" name="TextBox 30"/>
            <p:cNvSpPr txBox="1"/>
            <p:nvPr/>
          </p:nvSpPr>
          <p:spPr>
            <a:xfrm>
              <a:off x="4044211" y="3902483"/>
              <a:ext cx="2600629" cy="346448"/>
            </a:xfrm>
            <a:prstGeom prst="rect">
              <a:avLst/>
            </a:prstGeom>
          </p:spPr>
          <p:txBody>
            <a:bodyPr lIns="0" tIns="0" rIns="0" bIns="0" rtlCol="0" anchor="t">
              <a:spAutoFit/>
            </a:bodyPr>
            <a:lstStyle/>
            <a:p>
              <a:pPr defTabSz="609630">
                <a:lnSpc>
                  <a:spcPts val="2489"/>
                </a:lnSpc>
                <a:defRPr/>
              </a:pPr>
              <a:r>
                <a:rPr lang="en-US" sz="2304" spc="-57">
                  <a:solidFill>
                    <a:srgbClr val="00467F"/>
                  </a:solidFill>
                  <a:latin typeface="Calibri"/>
                </a:rPr>
                <a:t>Evidence Based</a:t>
              </a:r>
            </a:p>
          </p:txBody>
        </p:sp>
        <p:sp>
          <p:nvSpPr>
            <p:cNvPr id="35" name="TextBox 35"/>
            <p:cNvSpPr txBox="1"/>
            <p:nvPr/>
          </p:nvSpPr>
          <p:spPr>
            <a:xfrm>
              <a:off x="4095144" y="5457246"/>
              <a:ext cx="5201256" cy="769441"/>
            </a:xfrm>
            <a:prstGeom prst="rect">
              <a:avLst/>
            </a:prstGeom>
          </p:spPr>
          <p:txBody>
            <a:bodyPr lIns="0" tIns="0" rIns="0" bIns="0" rtlCol="0" anchor="t">
              <a:spAutoFit/>
            </a:bodyPr>
            <a:lstStyle/>
            <a:p>
              <a:pPr defTabSz="609630">
                <a:lnSpc>
                  <a:spcPts val="2002"/>
                </a:lnSpc>
                <a:defRPr/>
              </a:pPr>
              <a:r>
                <a:rPr lang="en-US" spc="-27" dirty="0">
                  <a:solidFill>
                    <a:srgbClr val="00467F"/>
                  </a:solidFill>
                  <a:latin typeface="Calibri"/>
                </a:rPr>
                <a:t> Leverage the expertise and resources available through the alliances formed within and across the HHS regions and the PTTC Network. </a:t>
              </a:r>
            </a:p>
          </p:txBody>
        </p:sp>
        <p:sp>
          <p:nvSpPr>
            <p:cNvPr id="36" name="TextBox 36"/>
            <p:cNvSpPr txBox="1"/>
            <p:nvPr/>
          </p:nvSpPr>
          <p:spPr>
            <a:xfrm>
              <a:off x="4095144" y="5117661"/>
              <a:ext cx="2278527" cy="360306"/>
            </a:xfrm>
            <a:prstGeom prst="rect">
              <a:avLst/>
            </a:prstGeom>
          </p:spPr>
          <p:txBody>
            <a:bodyPr lIns="0" tIns="0" rIns="0" bIns="0" rtlCol="0" anchor="t">
              <a:spAutoFit/>
            </a:bodyPr>
            <a:lstStyle/>
            <a:p>
              <a:pPr defTabSz="609630">
                <a:lnSpc>
                  <a:spcPts val="2633"/>
                </a:lnSpc>
                <a:defRPr/>
              </a:pPr>
              <a:r>
                <a:rPr lang="en-US" sz="2437" spc="-61">
                  <a:solidFill>
                    <a:srgbClr val="00467F"/>
                  </a:solidFill>
                  <a:latin typeface="Calibri"/>
                </a:rPr>
                <a:t>Network</a:t>
              </a:r>
            </a:p>
          </p:txBody>
        </p:sp>
      </p:grpSp>
      <p:pic>
        <p:nvPicPr>
          <p:cNvPr id="41" name="Graphic 40" descr="Workflow with solid fill">
            <a:extLst>
              <a:ext uri="{FF2B5EF4-FFF2-40B4-BE49-F238E27FC236}">
                <a16:creationId xmlns:a16="http://schemas.microsoft.com/office/drawing/2014/main" id="{DD40E269-7D66-08F9-30DE-B65A3D3C595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031080" y="1446393"/>
            <a:ext cx="658746" cy="658746"/>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469900" rIns="0" bIns="0" rtlCol="0">
            <a:spAutoFit/>
          </a:bodyPr>
          <a:lstStyle/>
          <a:p>
            <a:pPr marL="633095">
              <a:lnSpc>
                <a:spcPct val="100000"/>
              </a:lnSpc>
              <a:spcBef>
                <a:spcPts val="100"/>
              </a:spcBef>
            </a:pPr>
            <a:r>
              <a:rPr spc="-10" dirty="0"/>
              <a:t>Online</a:t>
            </a:r>
            <a:r>
              <a:rPr spc="-185" dirty="0"/>
              <a:t> </a:t>
            </a:r>
            <a:r>
              <a:rPr dirty="0"/>
              <a:t>Retail</a:t>
            </a:r>
            <a:r>
              <a:rPr spc="-175" dirty="0"/>
              <a:t> </a:t>
            </a:r>
            <a:r>
              <a:rPr spc="85" dirty="0"/>
              <a:t>Assessment</a:t>
            </a:r>
          </a:p>
        </p:txBody>
      </p:sp>
      <p:sp>
        <p:nvSpPr>
          <p:cNvPr id="3" name="object 3"/>
          <p:cNvSpPr txBox="1"/>
          <p:nvPr/>
        </p:nvSpPr>
        <p:spPr>
          <a:xfrm>
            <a:off x="916939" y="1716532"/>
            <a:ext cx="8467090" cy="2055495"/>
          </a:xfrm>
          <a:prstGeom prst="rect">
            <a:avLst/>
          </a:prstGeom>
        </p:spPr>
        <p:txBody>
          <a:bodyPr vert="horz" wrap="square" lIns="0" tIns="91440" rIns="0" bIns="0" rtlCol="0">
            <a:spAutoFit/>
          </a:bodyPr>
          <a:lstStyle/>
          <a:p>
            <a:pPr marL="12700">
              <a:lnSpc>
                <a:spcPct val="100000"/>
              </a:lnSpc>
              <a:spcBef>
                <a:spcPts val="720"/>
              </a:spcBef>
            </a:pPr>
            <a:r>
              <a:rPr sz="2800" spc="-10" dirty="0">
                <a:latin typeface="Calibri"/>
                <a:cs typeface="Calibri"/>
              </a:rPr>
              <a:t>Methods</a:t>
            </a:r>
            <a:endParaRPr sz="2800">
              <a:latin typeface="Calibri"/>
              <a:cs typeface="Calibri"/>
            </a:endParaRPr>
          </a:p>
          <a:p>
            <a:pPr marL="240665" indent="-227965">
              <a:lnSpc>
                <a:spcPct val="100000"/>
              </a:lnSpc>
              <a:spcBef>
                <a:spcPts val="625"/>
              </a:spcBef>
              <a:buFont typeface="Arial"/>
              <a:buChar char="•"/>
              <a:tabLst>
                <a:tab pos="240665" algn="l"/>
              </a:tabLst>
            </a:pPr>
            <a:r>
              <a:rPr sz="2800" spc="85" dirty="0">
                <a:latin typeface="Calibri"/>
                <a:cs typeface="Calibri"/>
              </a:rPr>
              <a:t>Google</a:t>
            </a:r>
            <a:r>
              <a:rPr sz="2800" spc="-165" dirty="0">
                <a:latin typeface="Calibri"/>
                <a:cs typeface="Calibri"/>
              </a:rPr>
              <a:t> </a:t>
            </a:r>
            <a:r>
              <a:rPr sz="2800" spc="60" dirty="0">
                <a:latin typeface="Calibri"/>
                <a:cs typeface="Calibri"/>
              </a:rPr>
              <a:t>“buy</a:t>
            </a:r>
            <a:r>
              <a:rPr sz="2800" spc="-40" dirty="0">
                <a:latin typeface="Calibri"/>
                <a:cs typeface="Calibri"/>
              </a:rPr>
              <a:t> </a:t>
            </a:r>
            <a:r>
              <a:rPr sz="2800" spc="65" dirty="0">
                <a:latin typeface="Calibri"/>
                <a:cs typeface="Calibri"/>
              </a:rPr>
              <a:t>delta</a:t>
            </a:r>
            <a:r>
              <a:rPr sz="2800" spc="-35" dirty="0">
                <a:latin typeface="Calibri"/>
                <a:cs typeface="Calibri"/>
              </a:rPr>
              <a:t> </a:t>
            </a:r>
            <a:r>
              <a:rPr sz="2800" spc="85" dirty="0">
                <a:latin typeface="Calibri"/>
                <a:cs typeface="Calibri"/>
              </a:rPr>
              <a:t>thc”</a:t>
            </a:r>
            <a:r>
              <a:rPr sz="2800" spc="-170" dirty="0">
                <a:latin typeface="Calibri"/>
                <a:cs typeface="Calibri"/>
              </a:rPr>
              <a:t> </a:t>
            </a:r>
            <a:r>
              <a:rPr sz="2800" dirty="0">
                <a:latin typeface="Calibri"/>
                <a:cs typeface="Calibri"/>
              </a:rPr>
              <a:t>in</a:t>
            </a:r>
            <a:r>
              <a:rPr sz="2800" spc="-35" dirty="0">
                <a:latin typeface="Calibri"/>
                <a:cs typeface="Calibri"/>
              </a:rPr>
              <a:t> </a:t>
            </a:r>
            <a:r>
              <a:rPr sz="2800" spc="55" dirty="0">
                <a:latin typeface="Calibri"/>
                <a:cs typeface="Calibri"/>
              </a:rPr>
              <a:t>incognito</a:t>
            </a:r>
            <a:r>
              <a:rPr sz="2800" spc="-25" dirty="0">
                <a:latin typeface="Calibri"/>
                <a:cs typeface="Calibri"/>
              </a:rPr>
              <a:t> </a:t>
            </a:r>
            <a:r>
              <a:rPr sz="2800" spc="70" dirty="0">
                <a:latin typeface="Calibri"/>
                <a:cs typeface="Calibri"/>
              </a:rPr>
              <a:t>mode</a:t>
            </a:r>
            <a:endParaRPr sz="2800">
              <a:latin typeface="Calibri"/>
              <a:cs typeface="Calibri"/>
            </a:endParaRPr>
          </a:p>
          <a:p>
            <a:pPr marL="240665" indent="-227965">
              <a:lnSpc>
                <a:spcPct val="100000"/>
              </a:lnSpc>
              <a:spcBef>
                <a:spcPts val="650"/>
              </a:spcBef>
              <a:buFont typeface="Arial"/>
              <a:buChar char="•"/>
              <a:tabLst>
                <a:tab pos="240665" algn="l"/>
              </a:tabLst>
            </a:pPr>
            <a:r>
              <a:rPr sz="2800" spc="80" dirty="0">
                <a:latin typeface="Calibri"/>
                <a:cs typeface="Calibri"/>
              </a:rPr>
              <a:t>Downloaded</a:t>
            </a:r>
            <a:r>
              <a:rPr sz="2800" spc="-30" dirty="0">
                <a:latin typeface="Calibri"/>
                <a:cs typeface="Calibri"/>
              </a:rPr>
              <a:t> </a:t>
            </a:r>
            <a:r>
              <a:rPr sz="2800" dirty="0">
                <a:latin typeface="Calibri"/>
                <a:cs typeface="Calibri"/>
              </a:rPr>
              <a:t>top</a:t>
            </a:r>
            <a:r>
              <a:rPr sz="2800" spc="-25" dirty="0">
                <a:latin typeface="Calibri"/>
                <a:cs typeface="Calibri"/>
              </a:rPr>
              <a:t> </a:t>
            </a:r>
            <a:r>
              <a:rPr sz="2800" spc="55" dirty="0">
                <a:latin typeface="Calibri"/>
                <a:cs typeface="Calibri"/>
              </a:rPr>
              <a:t>100</a:t>
            </a:r>
            <a:r>
              <a:rPr sz="2800" spc="-25" dirty="0">
                <a:latin typeface="Calibri"/>
                <a:cs typeface="Calibri"/>
              </a:rPr>
              <a:t> </a:t>
            </a:r>
            <a:r>
              <a:rPr sz="2800" spc="85" dirty="0">
                <a:latin typeface="Calibri"/>
                <a:cs typeface="Calibri"/>
              </a:rPr>
              <a:t>results</a:t>
            </a:r>
            <a:r>
              <a:rPr sz="2800" spc="-30" dirty="0">
                <a:latin typeface="Calibri"/>
                <a:cs typeface="Calibri"/>
              </a:rPr>
              <a:t> </a:t>
            </a:r>
            <a:r>
              <a:rPr sz="2800" spc="85" dirty="0">
                <a:latin typeface="Calibri"/>
                <a:cs typeface="Calibri"/>
              </a:rPr>
              <a:t>using</a:t>
            </a:r>
            <a:r>
              <a:rPr sz="2800" spc="-15" dirty="0">
                <a:latin typeface="Calibri"/>
                <a:cs typeface="Calibri"/>
              </a:rPr>
              <a:t> </a:t>
            </a:r>
            <a:r>
              <a:rPr sz="2800" spc="75" dirty="0">
                <a:latin typeface="Calibri"/>
                <a:cs typeface="Calibri"/>
              </a:rPr>
              <a:t>resultstoexcel.com</a:t>
            </a:r>
            <a:endParaRPr sz="2800">
              <a:latin typeface="Calibri"/>
              <a:cs typeface="Calibri"/>
            </a:endParaRPr>
          </a:p>
          <a:p>
            <a:pPr marL="240665" indent="-227965">
              <a:lnSpc>
                <a:spcPct val="100000"/>
              </a:lnSpc>
              <a:spcBef>
                <a:spcPts val="645"/>
              </a:spcBef>
              <a:buFont typeface="Arial"/>
              <a:buChar char="•"/>
              <a:tabLst>
                <a:tab pos="240665" algn="l"/>
              </a:tabLst>
            </a:pPr>
            <a:r>
              <a:rPr sz="2800" spc="125" dirty="0">
                <a:latin typeface="Calibri"/>
                <a:cs typeface="Calibri"/>
              </a:rPr>
              <a:t>Used</a:t>
            </a:r>
            <a:r>
              <a:rPr sz="2800" spc="15" dirty="0">
                <a:latin typeface="Calibri"/>
                <a:cs typeface="Calibri"/>
              </a:rPr>
              <a:t> </a:t>
            </a:r>
            <a:r>
              <a:rPr sz="2800" spc="75" dirty="0">
                <a:latin typeface="Calibri"/>
                <a:cs typeface="Calibri"/>
              </a:rPr>
              <a:t>SimilarWeb</a:t>
            </a:r>
            <a:r>
              <a:rPr sz="2800" spc="10" dirty="0">
                <a:latin typeface="Calibri"/>
                <a:cs typeface="Calibri"/>
              </a:rPr>
              <a:t> </a:t>
            </a:r>
            <a:r>
              <a:rPr sz="2800" dirty="0">
                <a:latin typeface="Calibri"/>
                <a:cs typeface="Calibri"/>
              </a:rPr>
              <a:t>to</a:t>
            </a:r>
            <a:r>
              <a:rPr sz="2800" spc="15" dirty="0">
                <a:latin typeface="Calibri"/>
                <a:cs typeface="Calibri"/>
              </a:rPr>
              <a:t> </a:t>
            </a:r>
            <a:r>
              <a:rPr sz="2800" spc="100" dirty="0">
                <a:latin typeface="Calibri"/>
                <a:cs typeface="Calibri"/>
              </a:rPr>
              <a:t>compare</a:t>
            </a:r>
            <a:r>
              <a:rPr sz="2800" spc="10" dirty="0">
                <a:latin typeface="Calibri"/>
                <a:cs typeface="Calibri"/>
              </a:rPr>
              <a:t> </a:t>
            </a:r>
            <a:r>
              <a:rPr sz="2800" dirty="0">
                <a:latin typeface="Calibri"/>
                <a:cs typeface="Calibri"/>
              </a:rPr>
              <a:t>web</a:t>
            </a:r>
            <a:r>
              <a:rPr sz="2800" spc="15" dirty="0">
                <a:latin typeface="Calibri"/>
                <a:cs typeface="Calibri"/>
              </a:rPr>
              <a:t> </a:t>
            </a:r>
            <a:r>
              <a:rPr sz="2800" dirty="0">
                <a:latin typeface="Calibri"/>
                <a:cs typeface="Calibri"/>
              </a:rPr>
              <a:t>traffic:</a:t>
            </a:r>
            <a:r>
              <a:rPr sz="2800" spc="10" dirty="0">
                <a:latin typeface="Calibri"/>
                <a:cs typeface="Calibri"/>
              </a:rPr>
              <a:t> </a:t>
            </a:r>
            <a:r>
              <a:rPr sz="2800" dirty="0">
                <a:latin typeface="Calibri"/>
                <a:cs typeface="Calibri"/>
              </a:rPr>
              <a:t>top</a:t>
            </a:r>
            <a:r>
              <a:rPr sz="2800" spc="15" dirty="0">
                <a:latin typeface="Calibri"/>
                <a:cs typeface="Calibri"/>
              </a:rPr>
              <a:t> </a:t>
            </a:r>
            <a:r>
              <a:rPr sz="2800" spc="55" dirty="0">
                <a:latin typeface="Calibri"/>
                <a:cs typeface="Calibri"/>
              </a:rPr>
              <a:t>3</a:t>
            </a:r>
            <a:r>
              <a:rPr sz="2800" spc="15" dirty="0">
                <a:latin typeface="Calibri"/>
                <a:cs typeface="Calibri"/>
              </a:rPr>
              <a:t> </a:t>
            </a:r>
            <a:r>
              <a:rPr sz="2800" spc="85" dirty="0">
                <a:latin typeface="Calibri"/>
                <a:cs typeface="Calibri"/>
              </a:rPr>
              <a:t>sites</a:t>
            </a:r>
            <a:endParaRPr sz="2800">
              <a:latin typeface="Calibri"/>
              <a:cs typeface="Calibri"/>
            </a:endParaRPr>
          </a:p>
        </p:txBody>
      </p:sp>
    </p:spTree>
    <p:extLst>
      <p:ext uri="{BB962C8B-B14F-4D97-AF65-F5344CB8AC3E}">
        <p14:creationId xmlns:p14="http://schemas.microsoft.com/office/powerpoint/2010/main" val="31755020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52400" y="0"/>
            <a:ext cx="4833620" cy="6832600"/>
            <a:chOff x="152400" y="0"/>
            <a:chExt cx="4833620" cy="6832600"/>
          </a:xfrm>
        </p:grpSpPr>
        <p:pic>
          <p:nvPicPr>
            <p:cNvPr id="3" name="object 3"/>
            <p:cNvPicPr/>
            <p:nvPr/>
          </p:nvPicPr>
          <p:blipFill>
            <a:blip r:embed="rId2" cstate="print"/>
            <a:stretch>
              <a:fillRect/>
            </a:stretch>
          </p:blipFill>
          <p:spPr>
            <a:xfrm>
              <a:off x="233893" y="3234989"/>
              <a:ext cx="3880906" cy="3597069"/>
            </a:xfrm>
            <a:prstGeom prst="rect">
              <a:avLst/>
            </a:prstGeom>
          </p:spPr>
        </p:pic>
        <p:pic>
          <p:nvPicPr>
            <p:cNvPr id="4" name="object 4"/>
            <p:cNvPicPr/>
            <p:nvPr/>
          </p:nvPicPr>
          <p:blipFill>
            <a:blip r:embed="rId3" cstate="print"/>
            <a:stretch>
              <a:fillRect/>
            </a:stretch>
          </p:blipFill>
          <p:spPr>
            <a:xfrm>
              <a:off x="152400" y="0"/>
              <a:ext cx="2259365" cy="3291028"/>
            </a:xfrm>
            <a:prstGeom prst="rect">
              <a:avLst/>
            </a:prstGeom>
          </p:spPr>
        </p:pic>
        <p:pic>
          <p:nvPicPr>
            <p:cNvPr id="5" name="object 5"/>
            <p:cNvPicPr/>
            <p:nvPr/>
          </p:nvPicPr>
          <p:blipFill>
            <a:blip r:embed="rId4" cstate="print"/>
            <a:stretch>
              <a:fillRect/>
            </a:stretch>
          </p:blipFill>
          <p:spPr>
            <a:xfrm>
              <a:off x="3486644" y="3429000"/>
              <a:ext cx="1498765" cy="3376156"/>
            </a:xfrm>
            <a:prstGeom prst="rect">
              <a:avLst/>
            </a:prstGeom>
          </p:spPr>
        </p:pic>
      </p:grpSp>
      <p:sp>
        <p:nvSpPr>
          <p:cNvPr id="6" name="object 6"/>
          <p:cNvSpPr txBox="1">
            <a:spLocks noGrp="1"/>
          </p:cNvSpPr>
          <p:nvPr>
            <p:ph type="title"/>
          </p:nvPr>
        </p:nvSpPr>
        <p:spPr>
          <a:xfrm>
            <a:off x="2814706" y="306324"/>
            <a:ext cx="2842895" cy="695960"/>
          </a:xfrm>
          <a:prstGeom prst="rect">
            <a:avLst/>
          </a:prstGeom>
        </p:spPr>
        <p:txBody>
          <a:bodyPr vert="horz" wrap="square" lIns="0" tIns="12700" rIns="0" bIns="0" rtlCol="0">
            <a:spAutoFit/>
          </a:bodyPr>
          <a:lstStyle/>
          <a:p>
            <a:pPr marL="12700">
              <a:lnSpc>
                <a:spcPct val="100000"/>
              </a:lnSpc>
              <a:spcBef>
                <a:spcPts val="100"/>
              </a:spcBef>
            </a:pPr>
            <a:r>
              <a:rPr dirty="0"/>
              <a:t>Delta-</a:t>
            </a:r>
            <a:r>
              <a:rPr spc="65" dirty="0"/>
              <a:t>8</a:t>
            </a:r>
            <a:r>
              <a:rPr spc="70" dirty="0"/>
              <a:t> </a:t>
            </a:r>
            <a:r>
              <a:rPr spc="170" dirty="0"/>
              <a:t>THC</a:t>
            </a:r>
          </a:p>
        </p:txBody>
      </p:sp>
      <p:grpSp>
        <p:nvGrpSpPr>
          <p:cNvPr id="7" name="object 7"/>
          <p:cNvGrpSpPr/>
          <p:nvPr/>
        </p:nvGrpSpPr>
        <p:grpSpPr>
          <a:xfrm>
            <a:off x="6718890" y="2514600"/>
            <a:ext cx="5147945" cy="4114800"/>
            <a:chOff x="6718890" y="2514600"/>
            <a:chExt cx="5147945" cy="4114800"/>
          </a:xfrm>
        </p:grpSpPr>
        <p:pic>
          <p:nvPicPr>
            <p:cNvPr id="8" name="object 8"/>
            <p:cNvPicPr/>
            <p:nvPr/>
          </p:nvPicPr>
          <p:blipFill>
            <a:blip r:embed="rId5" cstate="print"/>
            <a:stretch>
              <a:fillRect/>
            </a:stretch>
          </p:blipFill>
          <p:spPr>
            <a:xfrm>
              <a:off x="6718890" y="3021553"/>
              <a:ext cx="2162862" cy="3431274"/>
            </a:xfrm>
            <a:prstGeom prst="rect">
              <a:avLst/>
            </a:prstGeom>
          </p:spPr>
        </p:pic>
        <p:pic>
          <p:nvPicPr>
            <p:cNvPr id="9" name="object 9"/>
            <p:cNvPicPr/>
            <p:nvPr/>
          </p:nvPicPr>
          <p:blipFill>
            <a:blip r:embed="rId6" cstate="print"/>
            <a:stretch>
              <a:fillRect/>
            </a:stretch>
          </p:blipFill>
          <p:spPr>
            <a:xfrm>
              <a:off x="8762999" y="2514600"/>
              <a:ext cx="3103835" cy="4114799"/>
            </a:xfrm>
            <a:prstGeom prst="rect">
              <a:avLst/>
            </a:prstGeom>
          </p:spPr>
        </p:pic>
      </p:grpSp>
      <p:sp>
        <p:nvSpPr>
          <p:cNvPr id="10" name="object 10"/>
          <p:cNvSpPr txBox="1"/>
          <p:nvPr/>
        </p:nvSpPr>
        <p:spPr>
          <a:xfrm>
            <a:off x="8713278" y="403859"/>
            <a:ext cx="2842895" cy="695960"/>
          </a:xfrm>
          <a:prstGeom prst="rect">
            <a:avLst/>
          </a:prstGeom>
        </p:spPr>
        <p:txBody>
          <a:bodyPr vert="horz" wrap="square" lIns="0" tIns="12700" rIns="0" bIns="0" rtlCol="0">
            <a:spAutoFit/>
          </a:bodyPr>
          <a:lstStyle/>
          <a:p>
            <a:pPr marL="12700">
              <a:lnSpc>
                <a:spcPct val="100000"/>
              </a:lnSpc>
              <a:spcBef>
                <a:spcPts val="100"/>
              </a:spcBef>
            </a:pPr>
            <a:r>
              <a:rPr sz="4400" dirty="0">
                <a:latin typeface="Calibri"/>
                <a:cs typeface="Calibri"/>
              </a:rPr>
              <a:t>Delta-</a:t>
            </a:r>
            <a:r>
              <a:rPr sz="4400" spc="65" dirty="0">
                <a:latin typeface="Calibri"/>
                <a:cs typeface="Calibri"/>
              </a:rPr>
              <a:t>9</a:t>
            </a:r>
            <a:r>
              <a:rPr sz="4400" spc="70" dirty="0">
                <a:latin typeface="Calibri"/>
                <a:cs typeface="Calibri"/>
              </a:rPr>
              <a:t> </a:t>
            </a:r>
            <a:r>
              <a:rPr sz="4400" spc="170" dirty="0">
                <a:latin typeface="Calibri"/>
                <a:cs typeface="Calibri"/>
              </a:rPr>
              <a:t>THC</a:t>
            </a:r>
            <a:endParaRPr sz="4400">
              <a:latin typeface="Calibri"/>
              <a:cs typeface="Calibri"/>
            </a:endParaRPr>
          </a:p>
        </p:txBody>
      </p:sp>
      <p:pic>
        <p:nvPicPr>
          <p:cNvPr id="11" name="object 11"/>
          <p:cNvPicPr/>
          <p:nvPr/>
        </p:nvPicPr>
        <p:blipFill>
          <a:blip r:embed="rId7" cstate="print"/>
          <a:stretch>
            <a:fillRect/>
          </a:stretch>
        </p:blipFill>
        <p:spPr>
          <a:xfrm>
            <a:off x="6613329" y="232811"/>
            <a:ext cx="2073470" cy="2714250"/>
          </a:xfrm>
          <a:prstGeom prst="rect">
            <a:avLst/>
          </a:prstGeom>
        </p:spPr>
      </p:pic>
    </p:spTree>
    <p:extLst>
      <p:ext uri="{BB962C8B-B14F-4D97-AF65-F5344CB8AC3E}">
        <p14:creationId xmlns:p14="http://schemas.microsoft.com/office/powerpoint/2010/main" val="84810793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01014" y="773452"/>
            <a:ext cx="4182745" cy="5977255"/>
            <a:chOff x="601014" y="773452"/>
            <a:chExt cx="4182745" cy="5977255"/>
          </a:xfrm>
        </p:grpSpPr>
        <p:pic>
          <p:nvPicPr>
            <p:cNvPr id="3" name="object 3"/>
            <p:cNvPicPr/>
            <p:nvPr/>
          </p:nvPicPr>
          <p:blipFill>
            <a:blip r:embed="rId2" cstate="print"/>
            <a:stretch>
              <a:fillRect/>
            </a:stretch>
          </p:blipFill>
          <p:spPr>
            <a:xfrm>
              <a:off x="679092" y="773452"/>
              <a:ext cx="3153822" cy="3875137"/>
            </a:xfrm>
            <a:prstGeom prst="rect">
              <a:avLst/>
            </a:prstGeom>
          </p:spPr>
        </p:pic>
        <p:pic>
          <p:nvPicPr>
            <p:cNvPr id="4" name="object 4"/>
            <p:cNvPicPr/>
            <p:nvPr/>
          </p:nvPicPr>
          <p:blipFill>
            <a:blip r:embed="rId3" cstate="print"/>
            <a:stretch>
              <a:fillRect/>
            </a:stretch>
          </p:blipFill>
          <p:spPr>
            <a:xfrm>
              <a:off x="601014" y="4669190"/>
              <a:ext cx="4182323" cy="2081503"/>
            </a:xfrm>
            <a:prstGeom prst="rect">
              <a:avLst/>
            </a:prstGeom>
          </p:spPr>
        </p:pic>
      </p:grpSp>
      <p:sp>
        <p:nvSpPr>
          <p:cNvPr id="5" name="object 5"/>
          <p:cNvSpPr txBox="1">
            <a:spLocks noGrp="1"/>
          </p:cNvSpPr>
          <p:nvPr>
            <p:ph type="title"/>
          </p:nvPr>
        </p:nvSpPr>
        <p:spPr>
          <a:xfrm>
            <a:off x="916939" y="1524"/>
            <a:ext cx="3093085" cy="695960"/>
          </a:xfrm>
          <a:prstGeom prst="rect">
            <a:avLst/>
          </a:prstGeom>
        </p:spPr>
        <p:txBody>
          <a:bodyPr vert="horz" wrap="square" lIns="0" tIns="12700" rIns="0" bIns="0" rtlCol="0">
            <a:spAutoFit/>
          </a:bodyPr>
          <a:lstStyle/>
          <a:p>
            <a:pPr marL="12700">
              <a:lnSpc>
                <a:spcPct val="100000"/>
              </a:lnSpc>
              <a:spcBef>
                <a:spcPts val="100"/>
              </a:spcBef>
            </a:pPr>
            <a:r>
              <a:rPr spc="-25" dirty="0"/>
              <a:t>Delta-</a:t>
            </a:r>
            <a:r>
              <a:rPr spc="60" dirty="0"/>
              <a:t>10</a:t>
            </a:r>
            <a:r>
              <a:rPr spc="-100" dirty="0"/>
              <a:t> </a:t>
            </a:r>
            <a:r>
              <a:rPr spc="170" dirty="0"/>
              <a:t>THC</a:t>
            </a:r>
          </a:p>
        </p:txBody>
      </p:sp>
      <p:sp>
        <p:nvSpPr>
          <p:cNvPr id="6" name="object 6"/>
          <p:cNvSpPr txBox="1"/>
          <p:nvPr/>
        </p:nvSpPr>
        <p:spPr>
          <a:xfrm>
            <a:off x="6825456" y="114300"/>
            <a:ext cx="1131570" cy="695960"/>
          </a:xfrm>
          <a:prstGeom prst="rect">
            <a:avLst/>
          </a:prstGeom>
        </p:spPr>
        <p:txBody>
          <a:bodyPr vert="horz" wrap="square" lIns="0" tIns="12700" rIns="0" bIns="0" rtlCol="0">
            <a:spAutoFit/>
          </a:bodyPr>
          <a:lstStyle/>
          <a:p>
            <a:pPr marL="12700">
              <a:lnSpc>
                <a:spcPct val="100000"/>
              </a:lnSpc>
              <a:spcBef>
                <a:spcPts val="100"/>
              </a:spcBef>
            </a:pPr>
            <a:r>
              <a:rPr sz="4400" spc="260" dirty="0">
                <a:latin typeface="Calibri"/>
                <a:cs typeface="Calibri"/>
              </a:rPr>
              <a:t>HHC</a:t>
            </a:r>
            <a:endParaRPr sz="4400">
              <a:latin typeface="Calibri"/>
              <a:cs typeface="Calibri"/>
            </a:endParaRPr>
          </a:p>
        </p:txBody>
      </p:sp>
      <p:pic>
        <p:nvPicPr>
          <p:cNvPr id="7" name="object 7"/>
          <p:cNvPicPr/>
          <p:nvPr/>
        </p:nvPicPr>
        <p:blipFill>
          <a:blip r:embed="rId4" cstate="print"/>
          <a:stretch>
            <a:fillRect/>
          </a:stretch>
        </p:blipFill>
        <p:spPr>
          <a:xfrm>
            <a:off x="7762852" y="3959683"/>
            <a:ext cx="4029141" cy="2734205"/>
          </a:xfrm>
          <a:prstGeom prst="rect">
            <a:avLst/>
          </a:prstGeom>
        </p:spPr>
      </p:pic>
      <p:pic>
        <p:nvPicPr>
          <p:cNvPr id="8" name="object 8"/>
          <p:cNvPicPr/>
          <p:nvPr/>
        </p:nvPicPr>
        <p:blipFill>
          <a:blip r:embed="rId5" cstate="print"/>
          <a:stretch>
            <a:fillRect/>
          </a:stretch>
        </p:blipFill>
        <p:spPr>
          <a:xfrm>
            <a:off x="8974330" y="111958"/>
            <a:ext cx="2912869" cy="3765590"/>
          </a:xfrm>
          <a:prstGeom prst="rect">
            <a:avLst/>
          </a:prstGeom>
        </p:spPr>
      </p:pic>
      <p:pic>
        <p:nvPicPr>
          <p:cNvPr id="9" name="object 9"/>
          <p:cNvPicPr/>
          <p:nvPr/>
        </p:nvPicPr>
        <p:blipFill>
          <a:blip r:embed="rId6" cstate="print"/>
          <a:stretch>
            <a:fillRect/>
          </a:stretch>
        </p:blipFill>
        <p:spPr>
          <a:xfrm>
            <a:off x="5500701" y="916978"/>
            <a:ext cx="3344929" cy="2910135"/>
          </a:xfrm>
          <a:prstGeom prst="rect">
            <a:avLst/>
          </a:prstGeom>
        </p:spPr>
      </p:pic>
    </p:spTree>
    <p:extLst>
      <p:ext uri="{BB962C8B-B14F-4D97-AF65-F5344CB8AC3E}">
        <p14:creationId xmlns:p14="http://schemas.microsoft.com/office/powerpoint/2010/main" val="28023223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633095">
              <a:lnSpc>
                <a:spcPct val="100000"/>
              </a:lnSpc>
              <a:spcBef>
                <a:spcPts val="100"/>
              </a:spcBef>
            </a:pPr>
            <a:r>
              <a:rPr spc="45" dirty="0"/>
              <a:t>Blends</a:t>
            </a:r>
          </a:p>
        </p:txBody>
      </p:sp>
      <p:grpSp>
        <p:nvGrpSpPr>
          <p:cNvPr id="3" name="object 3"/>
          <p:cNvGrpSpPr/>
          <p:nvPr/>
        </p:nvGrpSpPr>
        <p:grpSpPr>
          <a:xfrm>
            <a:off x="4419602" y="0"/>
            <a:ext cx="4904105" cy="6858000"/>
            <a:chOff x="4419602" y="0"/>
            <a:chExt cx="4904105" cy="6858000"/>
          </a:xfrm>
        </p:grpSpPr>
        <p:pic>
          <p:nvPicPr>
            <p:cNvPr id="4" name="object 4"/>
            <p:cNvPicPr/>
            <p:nvPr/>
          </p:nvPicPr>
          <p:blipFill>
            <a:blip r:embed="rId2" cstate="print"/>
            <a:stretch>
              <a:fillRect/>
            </a:stretch>
          </p:blipFill>
          <p:spPr>
            <a:xfrm>
              <a:off x="7673096" y="0"/>
              <a:ext cx="1650455" cy="2951016"/>
            </a:xfrm>
            <a:prstGeom prst="rect">
              <a:avLst/>
            </a:prstGeom>
          </p:spPr>
        </p:pic>
        <p:pic>
          <p:nvPicPr>
            <p:cNvPr id="5" name="object 5"/>
            <p:cNvPicPr/>
            <p:nvPr/>
          </p:nvPicPr>
          <p:blipFill>
            <a:blip r:embed="rId3" cstate="print"/>
            <a:stretch>
              <a:fillRect/>
            </a:stretch>
          </p:blipFill>
          <p:spPr>
            <a:xfrm>
              <a:off x="5906637" y="27131"/>
              <a:ext cx="1622648" cy="2930177"/>
            </a:xfrm>
            <a:prstGeom prst="rect">
              <a:avLst/>
            </a:prstGeom>
          </p:spPr>
        </p:pic>
        <p:pic>
          <p:nvPicPr>
            <p:cNvPr id="6" name="object 6"/>
            <p:cNvPicPr/>
            <p:nvPr/>
          </p:nvPicPr>
          <p:blipFill>
            <a:blip r:embed="rId4" cstate="print"/>
            <a:stretch>
              <a:fillRect/>
            </a:stretch>
          </p:blipFill>
          <p:spPr>
            <a:xfrm>
              <a:off x="4876800" y="2971802"/>
              <a:ext cx="4419600" cy="3886201"/>
            </a:xfrm>
            <a:prstGeom prst="rect">
              <a:avLst/>
            </a:prstGeom>
          </p:spPr>
        </p:pic>
        <p:pic>
          <p:nvPicPr>
            <p:cNvPr id="7" name="object 7"/>
            <p:cNvPicPr/>
            <p:nvPr/>
          </p:nvPicPr>
          <p:blipFill>
            <a:blip r:embed="rId5" cstate="print"/>
            <a:stretch>
              <a:fillRect/>
            </a:stretch>
          </p:blipFill>
          <p:spPr>
            <a:xfrm>
              <a:off x="4419602" y="0"/>
              <a:ext cx="1420366" cy="3003062"/>
            </a:xfrm>
            <a:prstGeom prst="rect">
              <a:avLst/>
            </a:prstGeom>
          </p:spPr>
        </p:pic>
      </p:grpSp>
      <p:pic>
        <p:nvPicPr>
          <p:cNvPr id="8" name="object 8"/>
          <p:cNvPicPr/>
          <p:nvPr/>
        </p:nvPicPr>
        <p:blipFill>
          <a:blip r:embed="rId6" cstate="print"/>
          <a:stretch>
            <a:fillRect/>
          </a:stretch>
        </p:blipFill>
        <p:spPr>
          <a:xfrm>
            <a:off x="319711" y="849430"/>
            <a:ext cx="4023688" cy="5856174"/>
          </a:xfrm>
          <a:prstGeom prst="rect">
            <a:avLst/>
          </a:prstGeom>
        </p:spPr>
      </p:pic>
      <p:pic>
        <p:nvPicPr>
          <p:cNvPr id="9" name="object 9"/>
          <p:cNvPicPr/>
          <p:nvPr/>
        </p:nvPicPr>
        <p:blipFill>
          <a:blip r:embed="rId7" cstate="print"/>
          <a:stretch>
            <a:fillRect/>
          </a:stretch>
        </p:blipFill>
        <p:spPr>
          <a:xfrm>
            <a:off x="9591144" y="728249"/>
            <a:ext cx="2220795" cy="5923402"/>
          </a:xfrm>
          <a:prstGeom prst="rect">
            <a:avLst/>
          </a:prstGeom>
        </p:spPr>
      </p:pic>
    </p:spTree>
    <p:extLst>
      <p:ext uri="{BB962C8B-B14F-4D97-AF65-F5344CB8AC3E}">
        <p14:creationId xmlns:p14="http://schemas.microsoft.com/office/powerpoint/2010/main" val="38609070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321563"/>
            <a:ext cx="5845175" cy="695960"/>
          </a:xfrm>
          <a:prstGeom prst="rect">
            <a:avLst/>
          </a:prstGeom>
        </p:spPr>
        <p:txBody>
          <a:bodyPr vert="horz" wrap="square" lIns="0" tIns="12700" rIns="0" bIns="0" rtlCol="0">
            <a:spAutoFit/>
          </a:bodyPr>
          <a:lstStyle/>
          <a:p>
            <a:pPr marL="12700">
              <a:lnSpc>
                <a:spcPct val="100000"/>
              </a:lnSpc>
              <a:spcBef>
                <a:spcPts val="100"/>
              </a:spcBef>
            </a:pPr>
            <a:r>
              <a:rPr spc="-10" dirty="0"/>
              <a:t>Online</a:t>
            </a:r>
            <a:r>
              <a:rPr spc="-185" dirty="0"/>
              <a:t> </a:t>
            </a:r>
            <a:r>
              <a:rPr dirty="0"/>
              <a:t>Retail</a:t>
            </a:r>
            <a:r>
              <a:rPr spc="-175" dirty="0"/>
              <a:t> </a:t>
            </a:r>
            <a:r>
              <a:rPr spc="85" dirty="0"/>
              <a:t>Assessment</a:t>
            </a:r>
          </a:p>
        </p:txBody>
      </p:sp>
      <p:sp>
        <p:nvSpPr>
          <p:cNvPr id="3" name="object 3"/>
          <p:cNvSpPr txBox="1"/>
          <p:nvPr/>
        </p:nvSpPr>
        <p:spPr>
          <a:xfrm>
            <a:off x="916939" y="1420876"/>
            <a:ext cx="7515225" cy="1539240"/>
          </a:xfrm>
          <a:prstGeom prst="rect">
            <a:avLst/>
          </a:prstGeom>
        </p:spPr>
        <p:txBody>
          <a:bodyPr vert="horz" wrap="square" lIns="0" tIns="58419" rIns="0" bIns="0" rtlCol="0">
            <a:spAutoFit/>
          </a:bodyPr>
          <a:lstStyle/>
          <a:p>
            <a:pPr marL="12700">
              <a:lnSpc>
                <a:spcPct val="100000"/>
              </a:lnSpc>
              <a:spcBef>
                <a:spcPts val="459"/>
              </a:spcBef>
            </a:pPr>
            <a:r>
              <a:rPr sz="2800" spc="110" dirty="0">
                <a:latin typeface="Calibri"/>
                <a:cs typeface="Calibri"/>
              </a:rPr>
              <a:t>Results</a:t>
            </a:r>
            <a:endParaRPr sz="2800">
              <a:latin typeface="Calibri"/>
              <a:cs typeface="Calibri"/>
            </a:endParaRPr>
          </a:p>
          <a:p>
            <a:pPr marL="240665" indent="-227965">
              <a:lnSpc>
                <a:spcPct val="100000"/>
              </a:lnSpc>
              <a:spcBef>
                <a:spcPts val="359"/>
              </a:spcBef>
              <a:buFont typeface="Arial"/>
              <a:buChar char="•"/>
              <a:tabLst>
                <a:tab pos="240665" algn="l"/>
              </a:tabLst>
            </a:pPr>
            <a:r>
              <a:rPr sz="2800" spc="55" dirty="0">
                <a:latin typeface="Calibri"/>
                <a:cs typeface="Calibri"/>
              </a:rPr>
              <a:t>26</a:t>
            </a:r>
            <a:r>
              <a:rPr sz="2800" spc="85" dirty="0">
                <a:latin typeface="Calibri"/>
                <a:cs typeface="Calibri"/>
              </a:rPr>
              <a:t> </a:t>
            </a:r>
            <a:r>
              <a:rPr sz="2800" dirty="0">
                <a:latin typeface="Calibri"/>
                <a:cs typeface="Calibri"/>
              </a:rPr>
              <a:t>intoxicating</a:t>
            </a:r>
            <a:r>
              <a:rPr sz="2800" spc="85" dirty="0">
                <a:latin typeface="Calibri"/>
                <a:cs typeface="Calibri"/>
              </a:rPr>
              <a:t> </a:t>
            </a:r>
            <a:r>
              <a:rPr sz="2800" spc="120" dirty="0">
                <a:latin typeface="Calibri"/>
                <a:cs typeface="Calibri"/>
              </a:rPr>
              <a:t>compounds</a:t>
            </a:r>
            <a:r>
              <a:rPr sz="2800" spc="80" dirty="0">
                <a:latin typeface="Calibri"/>
                <a:cs typeface="Calibri"/>
              </a:rPr>
              <a:t> </a:t>
            </a:r>
            <a:r>
              <a:rPr sz="2800" spc="50" dirty="0">
                <a:latin typeface="Calibri"/>
                <a:cs typeface="Calibri"/>
              </a:rPr>
              <a:t>marketed</a:t>
            </a:r>
            <a:r>
              <a:rPr sz="2800" spc="85" dirty="0">
                <a:latin typeface="Calibri"/>
                <a:cs typeface="Calibri"/>
              </a:rPr>
              <a:t> </a:t>
            </a:r>
            <a:r>
              <a:rPr sz="2800" spc="65" dirty="0">
                <a:latin typeface="Calibri"/>
                <a:cs typeface="Calibri"/>
              </a:rPr>
              <a:t>including:</a:t>
            </a:r>
            <a:endParaRPr sz="2800">
              <a:latin typeface="Calibri"/>
              <a:cs typeface="Calibri"/>
            </a:endParaRPr>
          </a:p>
          <a:p>
            <a:pPr marL="697865" lvl="1" indent="-227965">
              <a:lnSpc>
                <a:spcPct val="100000"/>
              </a:lnSpc>
              <a:spcBef>
                <a:spcPts val="135"/>
              </a:spcBef>
              <a:buFont typeface="Arial"/>
              <a:buChar char="•"/>
              <a:tabLst>
                <a:tab pos="697865" algn="l"/>
              </a:tabLst>
            </a:pPr>
            <a:r>
              <a:rPr sz="1800" spc="50" dirty="0">
                <a:latin typeface="Calibri"/>
                <a:cs typeface="Calibri"/>
              </a:rPr>
              <a:t>Delta-</a:t>
            </a:r>
            <a:r>
              <a:rPr sz="1800" dirty="0">
                <a:latin typeface="Calibri"/>
                <a:cs typeface="Calibri"/>
              </a:rPr>
              <a:t>8</a:t>
            </a:r>
            <a:r>
              <a:rPr sz="1800" spc="20" dirty="0">
                <a:latin typeface="Calibri"/>
                <a:cs typeface="Calibri"/>
              </a:rPr>
              <a:t> </a:t>
            </a:r>
            <a:r>
              <a:rPr sz="1800" spc="105" dirty="0">
                <a:latin typeface="Calibri"/>
                <a:cs typeface="Calibri"/>
              </a:rPr>
              <a:t>THC</a:t>
            </a:r>
            <a:endParaRPr sz="1800">
              <a:latin typeface="Calibri"/>
              <a:cs typeface="Calibri"/>
            </a:endParaRPr>
          </a:p>
          <a:p>
            <a:pPr marL="697865" lvl="1" indent="-227965">
              <a:lnSpc>
                <a:spcPct val="100000"/>
              </a:lnSpc>
              <a:spcBef>
                <a:spcPts val="25"/>
              </a:spcBef>
              <a:buFont typeface="Arial"/>
              <a:buChar char="•"/>
              <a:tabLst>
                <a:tab pos="697865" algn="l"/>
              </a:tabLst>
            </a:pPr>
            <a:r>
              <a:rPr sz="1800" spc="114" dirty="0">
                <a:latin typeface="Calibri"/>
                <a:cs typeface="Calibri"/>
              </a:rPr>
              <a:t>THC-</a:t>
            </a:r>
            <a:r>
              <a:rPr sz="1800" spc="60" dirty="0">
                <a:latin typeface="Calibri"/>
                <a:cs typeface="Calibri"/>
              </a:rPr>
              <a:t>P</a:t>
            </a:r>
            <a:endParaRPr sz="1800">
              <a:latin typeface="Calibri"/>
              <a:cs typeface="Calibri"/>
            </a:endParaRPr>
          </a:p>
        </p:txBody>
      </p:sp>
      <p:sp>
        <p:nvSpPr>
          <p:cNvPr id="4" name="object 4"/>
          <p:cNvSpPr txBox="1"/>
          <p:nvPr/>
        </p:nvSpPr>
        <p:spPr>
          <a:xfrm>
            <a:off x="1374139" y="2922523"/>
            <a:ext cx="1567815" cy="2872740"/>
          </a:xfrm>
          <a:prstGeom prst="rect">
            <a:avLst/>
          </a:prstGeom>
        </p:spPr>
        <p:txBody>
          <a:bodyPr vert="horz" wrap="square" lIns="0" tIns="31114" rIns="0" bIns="0" rtlCol="0">
            <a:spAutoFit/>
          </a:bodyPr>
          <a:lstStyle/>
          <a:p>
            <a:pPr marL="240665" indent="-227965">
              <a:lnSpc>
                <a:spcPct val="100000"/>
              </a:lnSpc>
              <a:spcBef>
                <a:spcPts val="244"/>
              </a:spcBef>
              <a:buFont typeface="Arial"/>
              <a:buChar char="•"/>
              <a:tabLst>
                <a:tab pos="240665" algn="l"/>
              </a:tabLst>
            </a:pPr>
            <a:r>
              <a:rPr sz="1800" spc="50" dirty="0">
                <a:latin typeface="Calibri"/>
                <a:cs typeface="Calibri"/>
              </a:rPr>
              <a:t>Delta-</a:t>
            </a:r>
            <a:r>
              <a:rPr sz="1800" dirty="0">
                <a:latin typeface="Calibri"/>
                <a:cs typeface="Calibri"/>
              </a:rPr>
              <a:t>9</a:t>
            </a:r>
            <a:r>
              <a:rPr sz="1800" spc="20" dirty="0">
                <a:latin typeface="Calibri"/>
                <a:cs typeface="Calibri"/>
              </a:rPr>
              <a:t> </a:t>
            </a:r>
            <a:r>
              <a:rPr sz="1800" spc="105" dirty="0">
                <a:latin typeface="Calibri"/>
                <a:cs typeface="Calibri"/>
              </a:rPr>
              <a:t>THC</a:t>
            </a:r>
            <a:endParaRPr sz="1800">
              <a:latin typeface="Calibri"/>
              <a:cs typeface="Calibri"/>
            </a:endParaRPr>
          </a:p>
          <a:p>
            <a:pPr marL="240665" indent="-227965">
              <a:lnSpc>
                <a:spcPct val="100000"/>
              </a:lnSpc>
              <a:spcBef>
                <a:spcPts val="140"/>
              </a:spcBef>
              <a:buFont typeface="Arial"/>
              <a:buChar char="•"/>
              <a:tabLst>
                <a:tab pos="240665" algn="l"/>
              </a:tabLst>
            </a:pPr>
            <a:r>
              <a:rPr sz="1800" spc="165" dirty="0">
                <a:latin typeface="Calibri"/>
                <a:cs typeface="Calibri"/>
              </a:rPr>
              <a:t>HHC</a:t>
            </a:r>
            <a:endParaRPr sz="1800">
              <a:latin typeface="Calibri"/>
              <a:cs typeface="Calibri"/>
            </a:endParaRPr>
          </a:p>
          <a:p>
            <a:pPr marL="240665" indent="-227965">
              <a:lnSpc>
                <a:spcPct val="100000"/>
              </a:lnSpc>
              <a:spcBef>
                <a:spcPts val="50"/>
              </a:spcBef>
              <a:buFont typeface="Arial"/>
              <a:buChar char="•"/>
              <a:tabLst>
                <a:tab pos="240665" algn="l"/>
              </a:tabLst>
            </a:pPr>
            <a:r>
              <a:rPr sz="1800" spc="114" dirty="0">
                <a:latin typeface="Calibri"/>
                <a:cs typeface="Calibri"/>
              </a:rPr>
              <a:t>THC-</a:t>
            </a:r>
            <a:r>
              <a:rPr sz="1800" spc="-50" dirty="0">
                <a:latin typeface="Calibri"/>
                <a:cs typeface="Calibri"/>
              </a:rPr>
              <a:t>A</a:t>
            </a:r>
            <a:endParaRPr sz="1800">
              <a:latin typeface="Calibri"/>
              <a:cs typeface="Calibri"/>
            </a:endParaRPr>
          </a:p>
          <a:p>
            <a:pPr marL="240665" indent="-227965">
              <a:lnSpc>
                <a:spcPct val="100000"/>
              </a:lnSpc>
              <a:spcBef>
                <a:spcPts val="25"/>
              </a:spcBef>
              <a:buFont typeface="Arial"/>
              <a:buChar char="•"/>
              <a:tabLst>
                <a:tab pos="240665" algn="l"/>
              </a:tabLst>
            </a:pPr>
            <a:r>
              <a:rPr sz="1800" dirty="0">
                <a:latin typeface="Calibri"/>
                <a:cs typeface="Calibri"/>
              </a:rPr>
              <a:t>Delta-10</a:t>
            </a:r>
            <a:r>
              <a:rPr sz="1800" spc="229" dirty="0">
                <a:latin typeface="Calibri"/>
                <a:cs typeface="Calibri"/>
              </a:rPr>
              <a:t> </a:t>
            </a:r>
            <a:r>
              <a:rPr sz="1800" spc="105" dirty="0">
                <a:latin typeface="Calibri"/>
                <a:cs typeface="Calibri"/>
              </a:rPr>
              <a:t>THC</a:t>
            </a:r>
            <a:endParaRPr sz="1800">
              <a:latin typeface="Calibri"/>
              <a:cs typeface="Calibri"/>
            </a:endParaRPr>
          </a:p>
          <a:p>
            <a:pPr marL="240665" indent="-227965">
              <a:lnSpc>
                <a:spcPct val="100000"/>
              </a:lnSpc>
              <a:spcBef>
                <a:spcPts val="45"/>
              </a:spcBef>
              <a:buFont typeface="Arial"/>
              <a:buChar char="•"/>
              <a:tabLst>
                <a:tab pos="240665" algn="l"/>
              </a:tabLst>
            </a:pPr>
            <a:r>
              <a:rPr sz="1800" spc="114" dirty="0">
                <a:latin typeface="Calibri"/>
                <a:cs typeface="Calibri"/>
              </a:rPr>
              <a:t>THC-</a:t>
            </a:r>
            <a:r>
              <a:rPr sz="1800" spc="95" dirty="0">
                <a:latin typeface="Calibri"/>
                <a:cs typeface="Calibri"/>
              </a:rPr>
              <a:t>H</a:t>
            </a:r>
            <a:endParaRPr sz="1800">
              <a:latin typeface="Calibri"/>
              <a:cs typeface="Calibri"/>
            </a:endParaRPr>
          </a:p>
          <a:p>
            <a:pPr marL="240665" indent="-227965">
              <a:lnSpc>
                <a:spcPct val="100000"/>
              </a:lnSpc>
              <a:spcBef>
                <a:spcPts val="145"/>
              </a:spcBef>
              <a:buFont typeface="Arial"/>
              <a:buChar char="•"/>
              <a:tabLst>
                <a:tab pos="240665" algn="l"/>
              </a:tabLst>
            </a:pPr>
            <a:r>
              <a:rPr sz="1800" spc="114" dirty="0">
                <a:latin typeface="Calibri"/>
                <a:cs typeface="Calibri"/>
              </a:rPr>
              <a:t>THC-</a:t>
            </a:r>
            <a:r>
              <a:rPr sz="1800" spc="55" dirty="0">
                <a:latin typeface="Calibri"/>
                <a:cs typeface="Calibri"/>
              </a:rPr>
              <a:t>B</a:t>
            </a:r>
            <a:endParaRPr sz="1800">
              <a:latin typeface="Calibri"/>
              <a:cs typeface="Calibri"/>
            </a:endParaRPr>
          </a:p>
          <a:p>
            <a:pPr marL="240665" indent="-227965">
              <a:lnSpc>
                <a:spcPct val="100000"/>
              </a:lnSpc>
              <a:spcBef>
                <a:spcPts val="25"/>
              </a:spcBef>
              <a:buFont typeface="Arial"/>
              <a:buChar char="•"/>
              <a:tabLst>
                <a:tab pos="240665" algn="l"/>
              </a:tabLst>
            </a:pPr>
            <a:r>
              <a:rPr sz="1800" spc="114" dirty="0">
                <a:latin typeface="Calibri"/>
                <a:cs typeface="Calibri"/>
              </a:rPr>
              <a:t>THC-</a:t>
            </a:r>
            <a:r>
              <a:rPr sz="1800" spc="40" dirty="0">
                <a:latin typeface="Calibri"/>
                <a:cs typeface="Calibri"/>
              </a:rPr>
              <a:t>JD</a:t>
            </a:r>
            <a:endParaRPr sz="1800">
              <a:latin typeface="Calibri"/>
              <a:cs typeface="Calibri"/>
            </a:endParaRPr>
          </a:p>
          <a:p>
            <a:pPr marL="240665" indent="-227965">
              <a:lnSpc>
                <a:spcPct val="100000"/>
              </a:lnSpc>
              <a:spcBef>
                <a:spcPts val="50"/>
              </a:spcBef>
              <a:buFont typeface="Arial"/>
              <a:buChar char="•"/>
              <a:tabLst>
                <a:tab pos="240665" algn="l"/>
              </a:tabLst>
            </a:pPr>
            <a:r>
              <a:rPr sz="1800" spc="105" dirty="0">
                <a:latin typeface="Calibri"/>
                <a:cs typeface="Calibri"/>
              </a:rPr>
              <a:t>THC-</a:t>
            </a:r>
            <a:r>
              <a:rPr sz="1800" spc="5" dirty="0">
                <a:latin typeface="Calibri"/>
                <a:cs typeface="Calibri"/>
              </a:rPr>
              <a:t>X</a:t>
            </a:r>
            <a:endParaRPr sz="1800">
              <a:latin typeface="Calibri"/>
              <a:cs typeface="Calibri"/>
            </a:endParaRPr>
          </a:p>
          <a:p>
            <a:pPr marL="240665" indent="-227965">
              <a:lnSpc>
                <a:spcPct val="100000"/>
              </a:lnSpc>
              <a:spcBef>
                <a:spcPts val="140"/>
              </a:spcBef>
              <a:buFont typeface="Arial"/>
              <a:buChar char="•"/>
              <a:tabLst>
                <a:tab pos="240665" algn="l"/>
              </a:tabLst>
            </a:pPr>
            <a:r>
              <a:rPr sz="1800" spc="160" dirty="0">
                <a:latin typeface="Calibri"/>
                <a:cs typeface="Calibri"/>
              </a:rPr>
              <a:t>HHC-</a:t>
            </a:r>
            <a:r>
              <a:rPr sz="1800" spc="60" dirty="0">
                <a:latin typeface="Calibri"/>
                <a:cs typeface="Calibri"/>
              </a:rPr>
              <a:t>P</a:t>
            </a:r>
            <a:endParaRPr sz="1800">
              <a:latin typeface="Calibri"/>
              <a:cs typeface="Calibri"/>
            </a:endParaRPr>
          </a:p>
          <a:p>
            <a:pPr marL="240665" indent="-227965">
              <a:lnSpc>
                <a:spcPct val="100000"/>
              </a:lnSpc>
              <a:spcBef>
                <a:spcPts val="50"/>
              </a:spcBef>
              <a:buFont typeface="Arial"/>
              <a:buChar char="•"/>
              <a:tabLst>
                <a:tab pos="240665" algn="l"/>
              </a:tabLst>
            </a:pPr>
            <a:r>
              <a:rPr sz="1800" dirty="0">
                <a:latin typeface="Calibri"/>
                <a:cs typeface="Calibri"/>
              </a:rPr>
              <a:t>Delta-11</a:t>
            </a:r>
            <a:r>
              <a:rPr sz="1800" spc="229" dirty="0">
                <a:latin typeface="Calibri"/>
                <a:cs typeface="Calibri"/>
              </a:rPr>
              <a:t> </a:t>
            </a:r>
            <a:r>
              <a:rPr sz="1800" spc="105" dirty="0">
                <a:latin typeface="Calibri"/>
                <a:cs typeface="Calibri"/>
              </a:rPr>
              <a:t>THC</a:t>
            </a:r>
            <a:endParaRPr sz="1800">
              <a:latin typeface="Calibri"/>
              <a:cs typeface="Calibri"/>
            </a:endParaRPr>
          </a:p>
        </p:txBody>
      </p:sp>
      <p:sp>
        <p:nvSpPr>
          <p:cNvPr id="5" name="object 5"/>
          <p:cNvSpPr txBox="1"/>
          <p:nvPr/>
        </p:nvSpPr>
        <p:spPr>
          <a:xfrm>
            <a:off x="4879340" y="2913379"/>
            <a:ext cx="4554220" cy="1497965"/>
          </a:xfrm>
          <a:prstGeom prst="rect">
            <a:avLst/>
          </a:prstGeom>
        </p:spPr>
        <p:txBody>
          <a:bodyPr vert="horz" wrap="square" lIns="0" tIns="9525" rIns="0" bIns="0" rtlCol="0">
            <a:spAutoFit/>
          </a:bodyPr>
          <a:lstStyle/>
          <a:p>
            <a:pPr marL="12700" marR="5080">
              <a:lnSpc>
                <a:spcPct val="100800"/>
              </a:lnSpc>
              <a:spcBef>
                <a:spcPts val="75"/>
              </a:spcBef>
            </a:pPr>
            <a:r>
              <a:rPr sz="2400" spc="50" dirty="0">
                <a:latin typeface="Calibri"/>
                <a:cs typeface="Calibri"/>
              </a:rPr>
              <a:t>Overall,</a:t>
            </a:r>
            <a:r>
              <a:rPr sz="2400" spc="-40" dirty="0">
                <a:latin typeface="Calibri"/>
                <a:cs typeface="Calibri"/>
              </a:rPr>
              <a:t> </a:t>
            </a:r>
            <a:r>
              <a:rPr sz="2400" spc="85" dirty="0">
                <a:latin typeface="Calibri"/>
                <a:cs typeface="Calibri"/>
              </a:rPr>
              <a:t>most</a:t>
            </a:r>
            <a:r>
              <a:rPr sz="2400" spc="-40" dirty="0">
                <a:latin typeface="Calibri"/>
                <a:cs typeface="Calibri"/>
              </a:rPr>
              <a:t> </a:t>
            </a:r>
            <a:r>
              <a:rPr sz="2400" spc="75" dirty="0">
                <a:latin typeface="Calibri"/>
                <a:cs typeface="Calibri"/>
              </a:rPr>
              <a:t>products</a:t>
            </a:r>
            <a:r>
              <a:rPr sz="2400" spc="-40" dirty="0">
                <a:latin typeface="Calibri"/>
                <a:cs typeface="Calibri"/>
              </a:rPr>
              <a:t> </a:t>
            </a:r>
            <a:r>
              <a:rPr sz="2400" spc="60" dirty="0">
                <a:latin typeface="Calibri"/>
                <a:cs typeface="Calibri"/>
              </a:rPr>
              <a:t>(54%)</a:t>
            </a:r>
            <a:r>
              <a:rPr sz="2400" spc="-40" dirty="0">
                <a:latin typeface="Calibri"/>
                <a:cs typeface="Calibri"/>
              </a:rPr>
              <a:t> </a:t>
            </a:r>
            <a:r>
              <a:rPr sz="2400" spc="-20" dirty="0">
                <a:latin typeface="Calibri"/>
                <a:cs typeface="Calibri"/>
              </a:rPr>
              <a:t>were </a:t>
            </a:r>
            <a:r>
              <a:rPr sz="2400" spc="80" dirty="0">
                <a:latin typeface="Calibri"/>
                <a:cs typeface="Calibri"/>
              </a:rPr>
              <a:t>blends,</a:t>
            </a:r>
            <a:r>
              <a:rPr sz="2400" spc="-50" dirty="0">
                <a:latin typeface="Calibri"/>
                <a:cs typeface="Calibri"/>
              </a:rPr>
              <a:t> </a:t>
            </a:r>
            <a:r>
              <a:rPr sz="2400" spc="60" dirty="0">
                <a:latin typeface="Calibri"/>
                <a:cs typeface="Calibri"/>
              </a:rPr>
              <a:t>containing</a:t>
            </a:r>
            <a:r>
              <a:rPr sz="2400" spc="-45" dirty="0">
                <a:latin typeface="Calibri"/>
                <a:cs typeface="Calibri"/>
              </a:rPr>
              <a:t> </a:t>
            </a:r>
            <a:r>
              <a:rPr sz="2400" spc="60" dirty="0">
                <a:latin typeface="Calibri"/>
                <a:cs typeface="Calibri"/>
              </a:rPr>
              <a:t>2</a:t>
            </a:r>
            <a:r>
              <a:rPr sz="2400" spc="-45" dirty="0">
                <a:latin typeface="Calibri"/>
                <a:cs typeface="Calibri"/>
              </a:rPr>
              <a:t> </a:t>
            </a:r>
            <a:r>
              <a:rPr sz="2400" dirty="0">
                <a:latin typeface="Calibri"/>
                <a:cs typeface="Calibri"/>
              </a:rPr>
              <a:t>to</a:t>
            </a:r>
            <a:r>
              <a:rPr sz="2400" spc="-45" dirty="0">
                <a:latin typeface="Calibri"/>
                <a:cs typeface="Calibri"/>
              </a:rPr>
              <a:t> </a:t>
            </a:r>
            <a:r>
              <a:rPr sz="2400" spc="60" dirty="0">
                <a:latin typeface="Calibri"/>
                <a:cs typeface="Calibri"/>
              </a:rPr>
              <a:t>8</a:t>
            </a:r>
            <a:r>
              <a:rPr sz="2400" spc="-45" dirty="0">
                <a:latin typeface="Calibri"/>
                <a:cs typeface="Calibri"/>
              </a:rPr>
              <a:t> </a:t>
            </a:r>
            <a:r>
              <a:rPr sz="2400" spc="-10" dirty="0">
                <a:latin typeface="Calibri"/>
                <a:cs typeface="Calibri"/>
              </a:rPr>
              <a:t>different </a:t>
            </a:r>
            <a:r>
              <a:rPr sz="2400" dirty="0">
                <a:latin typeface="Calibri"/>
                <a:cs typeface="Calibri"/>
              </a:rPr>
              <a:t>intoxicating</a:t>
            </a:r>
            <a:r>
              <a:rPr sz="2400" spc="80" dirty="0">
                <a:latin typeface="Calibri"/>
                <a:cs typeface="Calibri"/>
              </a:rPr>
              <a:t> </a:t>
            </a:r>
            <a:r>
              <a:rPr sz="2400" spc="105" dirty="0">
                <a:latin typeface="Calibri"/>
                <a:cs typeface="Calibri"/>
              </a:rPr>
              <a:t>compounds</a:t>
            </a:r>
            <a:r>
              <a:rPr sz="2400" spc="80" dirty="0">
                <a:latin typeface="Calibri"/>
                <a:cs typeface="Calibri"/>
              </a:rPr>
              <a:t> </a:t>
            </a:r>
            <a:r>
              <a:rPr sz="2400" dirty="0">
                <a:latin typeface="Calibri"/>
                <a:cs typeface="Calibri"/>
              </a:rPr>
              <a:t>in</a:t>
            </a:r>
            <a:r>
              <a:rPr sz="2400" spc="85" dirty="0">
                <a:latin typeface="Calibri"/>
                <a:cs typeface="Calibri"/>
              </a:rPr>
              <a:t> </a:t>
            </a:r>
            <a:r>
              <a:rPr sz="2400" spc="114" dirty="0">
                <a:latin typeface="Calibri"/>
                <a:cs typeface="Calibri"/>
              </a:rPr>
              <a:t>a</a:t>
            </a:r>
            <a:r>
              <a:rPr sz="2400" spc="80" dirty="0">
                <a:latin typeface="Calibri"/>
                <a:cs typeface="Calibri"/>
              </a:rPr>
              <a:t> </a:t>
            </a:r>
            <a:r>
              <a:rPr sz="2400" spc="65" dirty="0">
                <a:latin typeface="Calibri"/>
                <a:cs typeface="Calibri"/>
              </a:rPr>
              <a:t>single </a:t>
            </a:r>
            <a:r>
              <a:rPr sz="2400" spc="45" dirty="0">
                <a:latin typeface="Calibri"/>
                <a:cs typeface="Calibri"/>
              </a:rPr>
              <a:t>product</a:t>
            </a:r>
            <a:endParaRPr sz="2400">
              <a:latin typeface="Calibri"/>
              <a:cs typeface="Calibri"/>
            </a:endParaRPr>
          </a:p>
        </p:txBody>
      </p:sp>
      <p:sp>
        <p:nvSpPr>
          <p:cNvPr id="6" name="object 6"/>
          <p:cNvSpPr txBox="1"/>
          <p:nvPr/>
        </p:nvSpPr>
        <p:spPr>
          <a:xfrm>
            <a:off x="4879340" y="4742179"/>
            <a:ext cx="3151505" cy="391160"/>
          </a:xfrm>
          <a:prstGeom prst="rect">
            <a:avLst/>
          </a:prstGeom>
        </p:spPr>
        <p:txBody>
          <a:bodyPr vert="horz" wrap="square" lIns="0" tIns="12700" rIns="0" bIns="0" rtlCol="0">
            <a:spAutoFit/>
          </a:bodyPr>
          <a:lstStyle/>
          <a:p>
            <a:pPr marL="12700">
              <a:lnSpc>
                <a:spcPct val="100000"/>
              </a:lnSpc>
              <a:spcBef>
                <a:spcPts val="100"/>
              </a:spcBef>
            </a:pPr>
            <a:r>
              <a:rPr sz="2400" spc="155" dirty="0">
                <a:latin typeface="Calibri"/>
                <a:cs typeface="Calibri"/>
              </a:rPr>
              <a:t>THC-</a:t>
            </a:r>
            <a:r>
              <a:rPr sz="2400" spc="135" dirty="0">
                <a:latin typeface="Calibri"/>
                <a:cs typeface="Calibri"/>
              </a:rPr>
              <a:t>P</a:t>
            </a:r>
            <a:r>
              <a:rPr sz="2400" spc="-20" dirty="0">
                <a:latin typeface="Calibri"/>
                <a:cs typeface="Calibri"/>
              </a:rPr>
              <a:t> </a:t>
            </a:r>
            <a:r>
              <a:rPr sz="2400" spc="80" dirty="0">
                <a:latin typeface="Calibri"/>
                <a:cs typeface="Calibri"/>
              </a:rPr>
              <a:t>usually</a:t>
            </a:r>
            <a:r>
              <a:rPr sz="2400" spc="-20" dirty="0">
                <a:latin typeface="Calibri"/>
                <a:cs typeface="Calibri"/>
              </a:rPr>
              <a:t> </a:t>
            </a:r>
            <a:r>
              <a:rPr sz="2400" dirty="0">
                <a:latin typeface="Calibri"/>
                <a:cs typeface="Calibri"/>
              </a:rPr>
              <a:t>in</a:t>
            </a:r>
            <a:r>
              <a:rPr sz="2400" spc="-20" dirty="0">
                <a:latin typeface="Calibri"/>
                <a:cs typeface="Calibri"/>
              </a:rPr>
              <a:t> </a:t>
            </a:r>
            <a:r>
              <a:rPr sz="2400" spc="80" dirty="0">
                <a:latin typeface="Calibri"/>
                <a:cs typeface="Calibri"/>
              </a:rPr>
              <a:t>blends</a:t>
            </a:r>
            <a:endParaRPr sz="2400">
              <a:latin typeface="Calibri"/>
              <a:cs typeface="Calibri"/>
            </a:endParaRPr>
          </a:p>
        </p:txBody>
      </p:sp>
      <p:sp>
        <p:nvSpPr>
          <p:cNvPr id="7" name="object 7"/>
          <p:cNvSpPr txBox="1"/>
          <p:nvPr/>
        </p:nvSpPr>
        <p:spPr>
          <a:xfrm>
            <a:off x="4879340" y="5479796"/>
            <a:ext cx="3975100" cy="760095"/>
          </a:xfrm>
          <a:prstGeom prst="rect">
            <a:avLst/>
          </a:prstGeom>
        </p:spPr>
        <p:txBody>
          <a:bodyPr vert="horz" wrap="square" lIns="0" tIns="9525" rIns="0" bIns="0" rtlCol="0">
            <a:spAutoFit/>
          </a:bodyPr>
          <a:lstStyle/>
          <a:p>
            <a:pPr marL="12700" marR="5080">
              <a:lnSpc>
                <a:spcPct val="100800"/>
              </a:lnSpc>
              <a:spcBef>
                <a:spcPts val="75"/>
              </a:spcBef>
            </a:pPr>
            <a:r>
              <a:rPr sz="2400" spc="80" dirty="0">
                <a:latin typeface="Calibri"/>
                <a:cs typeface="Calibri"/>
              </a:rPr>
              <a:t>Unclear</a:t>
            </a:r>
            <a:r>
              <a:rPr sz="2400" spc="10" dirty="0">
                <a:latin typeface="Calibri"/>
                <a:cs typeface="Calibri"/>
              </a:rPr>
              <a:t> </a:t>
            </a:r>
            <a:r>
              <a:rPr sz="2400" dirty="0">
                <a:latin typeface="Calibri"/>
                <a:cs typeface="Calibri"/>
              </a:rPr>
              <a:t>whether</a:t>
            </a:r>
            <a:r>
              <a:rPr sz="2400" spc="10" dirty="0">
                <a:latin typeface="Calibri"/>
                <a:cs typeface="Calibri"/>
              </a:rPr>
              <a:t> </a:t>
            </a:r>
            <a:r>
              <a:rPr sz="2400" spc="110" dirty="0">
                <a:latin typeface="Calibri"/>
                <a:cs typeface="Calibri"/>
              </a:rPr>
              <a:t>some</a:t>
            </a:r>
            <a:r>
              <a:rPr sz="2400" spc="10" dirty="0">
                <a:latin typeface="Calibri"/>
                <a:cs typeface="Calibri"/>
              </a:rPr>
              <a:t> </a:t>
            </a:r>
            <a:r>
              <a:rPr sz="2400" dirty="0">
                <a:latin typeface="Calibri"/>
                <a:cs typeface="Calibri"/>
              </a:rPr>
              <a:t>are</a:t>
            </a:r>
            <a:r>
              <a:rPr sz="2400" spc="10" dirty="0">
                <a:latin typeface="Calibri"/>
                <a:cs typeface="Calibri"/>
              </a:rPr>
              <a:t> </a:t>
            </a:r>
            <a:r>
              <a:rPr sz="2400" spc="-25" dirty="0">
                <a:latin typeface="Calibri"/>
                <a:cs typeface="Calibri"/>
              </a:rPr>
              <a:t>the </a:t>
            </a:r>
            <a:r>
              <a:rPr sz="2400" spc="130" dirty="0">
                <a:latin typeface="Calibri"/>
                <a:cs typeface="Calibri"/>
              </a:rPr>
              <a:t>same</a:t>
            </a:r>
            <a:r>
              <a:rPr sz="2400" spc="-40" dirty="0">
                <a:latin typeface="Calibri"/>
                <a:cs typeface="Calibri"/>
              </a:rPr>
              <a:t> </a:t>
            </a:r>
            <a:r>
              <a:rPr sz="2400" spc="110" dirty="0">
                <a:latin typeface="Calibri"/>
                <a:cs typeface="Calibri"/>
              </a:rPr>
              <a:t>chemical</a:t>
            </a:r>
            <a:r>
              <a:rPr sz="2400" spc="-35" dirty="0">
                <a:latin typeface="Calibri"/>
                <a:cs typeface="Calibri"/>
              </a:rPr>
              <a:t> </a:t>
            </a:r>
            <a:r>
              <a:rPr sz="2400" spc="105" dirty="0">
                <a:latin typeface="Calibri"/>
                <a:cs typeface="Calibri"/>
              </a:rPr>
              <a:t>compound…</a:t>
            </a:r>
            <a:endParaRPr sz="2400">
              <a:latin typeface="Calibri"/>
              <a:cs typeface="Calibri"/>
            </a:endParaRPr>
          </a:p>
        </p:txBody>
      </p:sp>
    </p:spTree>
    <p:extLst>
      <p:ext uri="{BB962C8B-B14F-4D97-AF65-F5344CB8AC3E}">
        <p14:creationId xmlns:p14="http://schemas.microsoft.com/office/powerpoint/2010/main" val="21921469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469900" rIns="0" bIns="0" rtlCol="0">
            <a:spAutoFit/>
          </a:bodyPr>
          <a:lstStyle/>
          <a:p>
            <a:pPr marL="633095">
              <a:lnSpc>
                <a:spcPct val="100000"/>
              </a:lnSpc>
              <a:spcBef>
                <a:spcPts val="100"/>
              </a:spcBef>
            </a:pPr>
            <a:r>
              <a:rPr spc="-10" dirty="0"/>
              <a:t>Online</a:t>
            </a:r>
            <a:r>
              <a:rPr spc="-185" dirty="0"/>
              <a:t> </a:t>
            </a:r>
            <a:r>
              <a:rPr dirty="0"/>
              <a:t>Retail</a:t>
            </a:r>
            <a:r>
              <a:rPr spc="-175" dirty="0"/>
              <a:t> </a:t>
            </a:r>
            <a:r>
              <a:rPr spc="85" dirty="0"/>
              <a:t>Assessment</a:t>
            </a:r>
          </a:p>
        </p:txBody>
      </p:sp>
      <p:sp>
        <p:nvSpPr>
          <p:cNvPr id="3" name="object 3"/>
          <p:cNvSpPr txBox="1"/>
          <p:nvPr/>
        </p:nvSpPr>
        <p:spPr>
          <a:xfrm>
            <a:off x="916939" y="1716532"/>
            <a:ext cx="9215755" cy="2654935"/>
          </a:xfrm>
          <a:prstGeom prst="rect">
            <a:avLst/>
          </a:prstGeom>
        </p:spPr>
        <p:txBody>
          <a:bodyPr vert="horz" wrap="square" lIns="0" tIns="91440" rIns="0" bIns="0" rtlCol="0">
            <a:spAutoFit/>
          </a:bodyPr>
          <a:lstStyle/>
          <a:p>
            <a:pPr marL="12700">
              <a:lnSpc>
                <a:spcPct val="100000"/>
              </a:lnSpc>
              <a:spcBef>
                <a:spcPts val="720"/>
              </a:spcBef>
            </a:pPr>
            <a:r>
              <a:rPr sz="2800" spc="110" dirty="0">
                <a:latin typeface="Calibri"/>
                <a:cs typeface="Calibri"/>
              </a:rPr>
              <a:t>Results</a:t>
            </a:r>
            <a:endParaRPr sz="2800">
              <a:latin typeface="Calibri"/>
              <a:cs typeface="Calibri"/>
            </a:endParaRPr>
          </a:p>
          <a:p>
            <a:pPr marL="240665" indent="-227965">
              <a:lnSpc>
                <a:spcPct val="100000"/>
              </a:lnSpc>
              <a:spcBef>
                <a:spcPts val="625"/>
              </a:spcBef>
              <a:buFont typeface="Arial"/>
              <a:buChar char="•"/>
              <a:tabLst>
                <a:tab pos="240665" algn="l"/>
              </a:tabLst>
            </a:pPr>
            <a:r>
              <a:rPr sz="2800" spc="55" dirty="0">
                <a:latin typeface="Calibri"/>
                <a:cs typeface="Calibri"/>
              </a:rPr>
              <a:t>26 </a:t>
            </a:r>
            <a:r>
              <a:rPr sz="2800" spc="75" dirty="0">
                <a:latin typeface="Calibri"/>
                <a:cs typeface="Calibri"/>
              </a:rPr>
              <a:t>distinct</a:t>
            </a:r>
            <a:r>
              <a:rPr sz="2800" spc="45" dirty="0">
                <a:latin typeface="Calibri"/>
                <a:cs typeface="Calibri"/>
              </a:rPr>
              <a:t> </a:t>
            </a:r>
            <a:r>
              <a:rPr sz="2800" dirty="0">
                <a:latin typeface="Calibri"/>
                <a:cs typeface="Calibri"/>
              </a:rPr>
              <a:t>intoxicating</a:t>
            </a:r>
            <a:r>
              <a:rPr sz="2800" spc="60" dirty="0">
                <a:latin typeface="Calibri"/>
                <a:cs typeface="Calibri"/>
              </a:rPr>
              <a:t> </a:t>
            </a:r>
            <a:r>
              <a:rPr sz="2800" spc="120" dirty="0">
                <a:latin typeface="Calibri"/>
                <a:cs typeface="Calibri"/>
              </a:rPr>
              <a:t>compounds</a:t>
            </a:r>
            <a:r>
              <a:rPr sz="2800" spc="50" dirty="0">
                <a:latin typeface="Calibri"/>
                <a:cs typeface="Calibri"/>
              </a:rPr>
              <a:t> being</a:t>
            </a:r>
            <a:r>
              <a:rPr sz="2800" spc="60" dirty="0">
                <a:latin typeface="Calibri"/>
                <a:cs typeface="Calibri"/>
              </a:rPr>
              <a:t> </a:t>
            </a:r>
            <a:r>
              <a:rPr sz="2800" spc="40" dirty="0">
                <a:latin typeface="Calibri"/>
                <a:cs typeface="Calibri"/>
              </a:rPr>
              <a:t>marketed</a:t>
            </a:r>
            <a:endParaRPr sz="2800">
              <a:latin typeface="Calibri"/>
              <a:cs typeface="Calibri"/>
            </a:endParaRPr>
          </a:p>
          <a:p>
            <a:pPr marL="241300" marR="514984" indent="-228600">
              <a:lnSpc>
                <a:spcPts val="3000"/>
              </a:lnSpc>
              <a:spcBef>
                <a:spcPts val="1050"/>
              </a:spcBef>
              <a:buFont typeface="Arial"/>
              <a:buChar char="•"/>
              <a:tabLst>
                <a:tab pos="241300" algn="l"/>
              </a:tabLst>
            </a:pPr>
            <a:r>
              <a:rPr sz="2800" dirty="0">
                <a:latin typeface="Calibri"/>
                <a:cs typeface="Calibri"/>
              </a:rPr>
              <a:t>There</a:t>
            </a:r>
            <a:r>
              <a:rPr sz="2800" spc="-25" dirty="0">
                <a:latin typeface="Calibri"/>
                <a:cs typeface="Calibri"/>
              </a:rPr>
              <a:t> </a:t>
            </a:r>
            <a:r>
              <a:rPr sz="2800" dirty="0">
                <a:latin typeface="Calibri"/>
                <a:cs typeface="Calibri"/>
              </a:rPr>
              <a:t>were</a:t>
            </a:r>
            <a:r>
              <a:rPr sz="2800" spc="-20" dirty="0">
                <a:latin typeface="Calibri"/>
                <a:cs typeface="Calibri"/>
              </a:rPr>
              <a:t> </a:t>
            </a:r>
            <a:r>
              <a:rPr sz="2800" b="1" spc="55" dirty="0">
                <a:latin typeface="Calibri"/>
                <a:cs typeface="Calibri"/>
              </a:rPr>
              <a:t>185</a:t>
            </a:r>
            <a:r>
              <a:rPr sz="2800" b="1" spc="-20" dirty="0">
                <a:latin typeface="Calibri"/>
                <a:cs typeface="Calibri"/>
              </a:rPr>
              <a:t> </a:t>
            </a:r>
            <a:r>
              <a:rPr sz="2800" b="1" spc="70" dirty="0">
                <a:latin typeface="Calibri"/>
                <a:cs typeface="Calibri"/>
              </a:rPr>
              <a:t>different</a:t>
            </a:r>
            <a:r>
              <a:rPr sz="2800" b="1" spc="-20" dirty="0">
                <a:latin typeface="Calibri"/>
                <a:cs typeface="Calibri"/>
              </a:rPr>
              <a:t> </a:t>
            </a:r>
            <a:r>
              <a:rPr sz="2800" b="1" spc="140" dirty="0">
                <a:latin typeface="Calibri"/>
                <a:cs typeface="Calibri"/>
              </a:rPr>
              <a:t>combinations</a:t>
            </a:r>
            <a:r>
              <a:rPr sz="2800" b="1" spc="-20" dirty="0">
                <a:latin typeface="Calibri"/>
                <a:cs typeface="Calibri"/>
              </a:rPr>
              <a:t> </a:t>
            </a:r>
            <a:r>
              <a:rPr sz="2800" b="1" spc="70" dirty="0">
                <a:latin typeface="Calibri"/>
                <a:cs typeface="Calibri"/>
              </a:rPr>
              <a:t>of</a:t>
            </a:r>
            <a:r>
              <a:rPr sz="2800" b="1" spc="-25" dirty="0">
                <a:latin typeface="Calibri"/>
                <a:cs typeface="Calibri"/>
              </a:rPr>
              <a:t> </a:t>
            </a:r>
            <a:r>
              <a:rPr sz="2800" b="1" spc="80" dirty="0">
                <a:latin typeface="Calibri"/>
                <a:cs typeface="Calibri"/>
              </a:rPr>
              <a:t>intoxicating </a:t>
            </a:r>
            <a:r>
              <a:rPr sz="2800" b="1" spc="170" dirty="0">
                <a:latin typeface="Calibri"/>
                <a:cs typeface="Calibri"/>
              </a:rPr>
              <a:t>compounds</a:t>
            </a:r>
            <a:r>
              <a:rPr sz="2800" b="1" spc="-25" dirty="0">
                <a:latin typeface="Calibri"/>
                <a:cs typeface="Calibri"/>
              </a:rPr>
              <a:t> </a:t>
            </a:r>
            <a:r>
              <a:rPr sz="2800" spc="80" dirty="0">
                <a:latin typeface="Calibri"/>
                <a:cs typeface="Calibri"/>
              </a:rPr>
              <a:t>contained</a:t>
            </a:r>
            <a:r>
              <a:rPr sz="2800" spc="-30" dirty="0">
                <a:latin typeface="Calibri"/>
                <a:cs typeface="Calibri"/>
              </a:rPr>
              <a:t> </a:t>
            </a:r>
            <a:r>
              <a:rPr sz="2800" dirty="0">
                <a:latin typeface="Calibri"/>
                <a:cs typeface="Calibri"/>
              </a:rPr>
              <a:t>within</a:t>
            </a:r>
            <a:r>
              <a:rPr sz="2800" spc="-35" dirty="0">
                <a:latin typeface="Calibri"/>
                <a:cs typeface="Calibri"/>
              </a:rPr>
              <a:t> </a:t>
            </a:r>
            <a:r>
              <a:rPr sz="2800" spc="80" dirty="0">
                <a:latin typeface="Calibri"/>
                <a:cs typeface="Calibri"/>
              </a:rPr>
              <a:t>these</a:t>
            </a:r>
            <a:r>
              <a:rPr sz="2800" spc="-35" dirty="0">
                <a:latin typeface="Calibri"/>
                <a:cs typeface="Calibri"/>
              </a:rPr>
              <a:t> </a:t>
            </a:r>
            <a:r>
              <a:rPr sz="2800" spc="55" dirty="0">
                <a:latin typeface="Calibri"/>
                <a:cs typeface="Calibri"/>
              </a:rPr>
              <a:t>804</a:t>
            </a:r>
            <a:r>
              <a:rPr sz="2800" spc="-25" dirty="0">
                <a:latin typeface="Calibri"/>
                <a:cs typeface="Calibri"/>
              </a:rPr>
              <a:t> </a:t>
            </a:r>
            <a:r>
              <a:rPr sz="2800" spc="75" dirty="0">
                <a:latin typeface="Calibri"/>
                <a:cs typeface="Calibri"/>
              </a:rPr>
              <a:t>products</a:t>
            </a:r>
            <a:endParaRPr sz="2800">
              <a:latin typeface="Calibri"/>
              <a:cs typeface="Calibri"/>
            </a:endParaRPr>
          </a:p>
          <a:p>
            <a:pPr marL="697230" marR="5080" lvl="1" indent="-227329">
              <a:lnSpc>
                <a:spcPts val="2620"/>
              </a:lnSpc>
              <a:spcBef>
                <a:spcPts val="495"/>
              </a:spcBef>
              <a:buFont typeface="Arial"/>
              <a:buChar char="•"/>
              <a:tabLst>
                <a:tab pos="698500" algn="l"/>
              </a:tabLst>
            </a:pPr>
            <a:r>
              <a:rPr sz="2400" dirty="0">
                <a:latin typeface="Calibri"/>
                <a:cs typeface="Calibri"/>
              </a:rPr>
              <a:t>there</a:t>
            </a:r>
            <a:r>
              <a:rPr sz="2400" spc="-10" dirty="0">
                <a:latin typeface="Calibri"/>
                <a:cs typeface="Calibri"/>
              </a:rPr>
              <a:t> </a:t>
            </a:r>
            <a:r>
              <a:rPr sz="2400" spc="120" dirty="0">
                <a:latin typeface="Calibri"/>
                <a:cs typeface="Calibri"/>
              </a:rPr>
              <a:t>is</a:t>
            </a:r>
            <a:r>
              <a:rPr sz="2400" spc="-15" dirty="0">
                <a:latin typeface="Calibri"/>
                <a:cs typeface="Calibri"/>
              </a:rPr>
              <a:t> </a:t>
            </a:r>
            <a:r>
              <a:rPr sz="2400" dirty="0">
                <a:latin typeface="Calibri"/>
                <a:cs typeface="Calibri"/>
              </a:rPr>
              <a:t>little</a:t>
            </a:r>
            <a:r>
              <a:rPr sz="2400" spc="-10" dirty="0">
                <a:latin typeface="Calibri"/>
                <a:cs typeface="Calibri"/>
              </a:rPr>
              <a:t> </a:t>
            </a:r>
            <a:r>
              <a:rPr sz="2400" spc="50" dirty="0">
                <a:latin typeface="Calibri"/>
                <a:cs typeface="Calibri"/>
              </a:rPr>
              <a:t>understanding</a:t>
            </a:r>
            <a:r>
              <a:rPr sz="2400" dirty="0">
                <a:latin typeface="Calibri"/>
                <a:cs typeface="Calibri"/>
              </a:rPr>
              <a:t> of</a:t>
            </a:r>
            <a:r>
              <a:rPr sz="2400" spc="-5" dirty="0">
                <a:latin typeface="Calibri"/>
                <a:cs typeface="Calibri"/>
              </a:rPr>
              <a:t> </a:t>
            </a:r>
            <a:r>
              <a:rPr sz="2400" dirty="0">
                <a:latin typeface="Calibri"/>
                <a:cs typeface="Calibri"/>
              </a:rPr>
              <a:t>the</a:t>
            </a:r>
            <a:r>
              <a:rPr sz="2400" spc="-10" dirty="0">
                <a:latin typeface="Calibri"/>
                <a:cs typeface="Calibri"/>
              </a:rPr>
              <a:t> </a:t>
            </a:r>
            <a:r>
              <a:rPr sz="2400" spc="50" dirty="0">
                <a:latin typeface="Calibri"/>
                <a:cs typeface="Calibri"/>
              </a:rPr>
              <a:t>health</a:t>
            </a:r>
            <a:r>
              <a:rPr sz="2400" dirty="0">
                <a:latin typeface="Calibri"/>
                <a:cs typeface="Calibri"/>
              </a:rPr>
              <a:t> </a:t>
            </a:r>
            <a:r>
              <a:rPr sz="2400" spc="65" dirty="0">
                <a:latin typeface="Calibri"/>
                <a:cs typeface="Calibri"/>
              </a:rPr>
              <a:t>effects</a:t>
            </a:r>
            <a:r>
              <a:rPr sz="2400" spc="-15" dirty="0">
                <a:latin typeface="Calibri"/>
                <a:cs typeface="Calibri"/>
              </a:rPr>
              <a:t> </a:t>
            </a:r>
            <a:r>
              <a:rPr sz="2400" dirty="0">
                <a:latin typeface="Calibri"/>
                <a:cs typeface="Calibri"/>
              </a:rPr>
              <a:t>from</a:t>
            </a:r>
            <a:r>
              <a:rPr sz="2400" spc="-5" dirty="0">
                <a:latin typeface="Calibri"/>
                <a:cs typeface="Calibri"/>
              </a:rPr>
              <a:t> </a:t>
            </a:r>
            <a:r>
              <a:rPr sz="2400" spc="75" dirty="0">
                <a:latin typeface="Calibri"/>
                <a:cs typeface="Calibri"/>
              </a:rPr>
              <a:t>using</a:t>
            </a:r>
            <a:r>
              <a:rPr sz="2400" dirty="0">
                <a:latin typeface="Calibri"/>
                <a:cs typeface="Calibri"/>
              </a:rPr>
              <a:t> </a:t>
            </a:r>
            <a:r>
              <a:rPr sz="2400" spc="60" dirty="0">
                <a:latin typeface="Calibri"/>
                <a:cs typeface="Calibri"/>
              </a:rPr>
              <a:t>these 	</a:t>
            </a:r>
            <a:r>
              <a:rPr sz="2400" spc="105" dirty="0">
                <a:latin typeface="Calibri"/>
                <a:cs typeface="Calibri"/>
              </a:rPr>
              <a:t>compounds</a:t>
            </a:r>
            <a:r>
              <a:rPr sz="2400" spc="35" dirty="0">
                <a:latin typeface="Calibri"/>
                <a:cs typeface="Calibri"/>
              </a:rPr>
              <a:t> </a:t>
            </a:r>
            <a:r>
              <a:rPr sz="2400" dirty="0">
                <a:latin typeface="Calibri"/>
                <a:cs typeface="Calibri"/>
              </a:rPr>
              <a:t>individually,</a:t>
            </a:r>
            <a:r>
              <a:rPr sz="2400" spc="45" dirty="0">
                <a:latin typeface="Calibri"/>
                <a:cs typeface="Calibri"/>
              </a:rPr>
              <a:t> </a:t>
            </a:r>
            <a:r>
              <a:rPr sz="2400" dirty="0">
                <a:latin typeface="Calibri"/>
                <a:cs typeface="Calibri"/>
              </a:rPr>
              <a:t>let</a:t>
            </a:r>
            <a:r>
              <a:rPr sz="2400" spc="40" dirty="0">
                <a:latin typeface="Calibri"/>
                <a:cs typeface="Calibri"/>
              </a:rPr>
              <a:t> </a:t>
            </a:r>
            <a:r>
              <a:rPr sz="2400" spc="70" dirty="0">
                <a:latin typeface="Calibri"/>
                <a:cs typeface="Calibri"/>
              </a:rPr>
              <a:t>alone</a:t>
            </a:r>
            <a:r>
              <a:rPr sz="2400" spc="40" dirty="0">
                <a:latin typeface="Calibri"/>
                <a:cs typeface="Calibri"/>
              </a:rPr>
              <a:t> </a:t>
            </a:r>
            <a:r>
              <a:rPr sz="2400" dirty="0">
                <a:latin typeface="Calibri"/>
                <a:cs typeface="Calibri"/>
              </a:rPr>
              <a:t>in</a:t>
            </a:r>
            <a:r>
              <a:rPr sz="2400" spc="45" dirty="0">
                <a:latin typeface="Calibri"/>
                <a:cs typeface="Calibri"/>
              </a:rPr>
              <a:t> </a:t>
            </a:r>
            <a:r>
              <a:rPr sz="2400" spc="70" dirty="0">
                <a:latin typeface="Calibri"/>
                <a:cs typeface="Calibri"/>
              </a:rPr>
              <a:t>these</a:t>
            </a:r>
            <a:r>
              <a:rPr sz="2400" spc="40" dirty="0">
                <a:latin typeface="Calibri"/>
                <a:cs typeface="Calibri"/>
              </a:rPr>
              <a:t> </a:t>
            </a:r>
            <a:r>
              <a:rPr sz="2400" spc="55" dirty="0">
                <a:latin typeface="Calibri"/>
                <a:cs typeface="Calibri"/>
              </a:rPr>
              <a:t>various</a:t>
            </a:r>
            <a:r>
              <a:rPr sz="2400" spc="40" dirty="0">
                <a:latin typeface="Calibri"/>
                <a:cs typeface="Calibri"/>
              </a:rPr>
              <a:t> </a:t>
            </a:r>
            <a:r>
              <a:rPr sz="2400" spc="70" dirty="0">
                <a:latin typeface="Calibri"/>
                <a:cs typeface="Calibri"/>
              </a:rPr>
              <a:t>combinations</a:t>
            </a:r>
            <a:endParaRPr sz="2400">
              <a:latin typeface="Calibri"/>
              <a:cs typeface="Calibri"/>
            </a:endParaRPr>
          </a:p>
        </p:txBody>
      </p:sp>
    </p:spTree>
    <p:extLst>
      <p:ext uri="{BB962C8B-B14F-4D97-AF65-F5344CB8AC3E}">
        <p14:creationId xmlns:p14="http://schemas.microsoft.com/office/powerpoint/2010/main" val="95265645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469900" rIns="0" bIns="0" rtlCol="0">
            <a:spAutoFit/>
          </a:bodyPr>
          <a:lstStyle/>
          <a:p>
            <a:pPr marL="633095">
              <a:lnSpc>
                <a:spcPct val="100000"/>
              </a:lnSpc>
              <a:spcBef>
                <a:spcPts val="100"/>
              </a:spcBef>
            </a:pPr>
            <a:r>
              <a:rPr dirty="0"/>
              <a:t>Smoke</a:t>
            </a:r>
            <a:r>
              <a:rPr spc="-45" dirty="0"/>
              <a:t> </a:t>
            </a:r>
            <a:r>
              <a:rPr dirty="0"/>
              <a:t>Shop</a:t>
            </a:r>
            <a:r>
              <a:rPr spc="-35" dirty="0"/>
              <a:t> </a:t>
            </a:r>
            <a:r>
              <a:rPr spc="-10" dirty="0"/>
              <a:t>Retailers:</a:t>
            </a:r>
          </a:p>
        </p:txBody>
      </p:sp>
      <p:sp>
        <p:nvSpPr>
          <p:cNvPr id="3" name="object 3"/>
          <p:cNvSpPr txBox="1">
            <a:spLocks noGrp="1"/>
          </p:cNvSpPr>
          <p:nvPr>
            <p:ph type="body" idx="1"/>
          </p:nvPr>
        </p:nvSpPr>
        <p:spPr>
          <a:prstGeom prst="rect">
            <a:avLst/>
          </a:prstGeom>
        </p:spPr>
        <p:txBody>
          <a:bodyPr vert="horz" wrap="square" lIns="0" tIns="12700" rIns="0" bIns="0" rtlCol="0">
            <a:spAutoFit/>
          </a:bodyPr>
          <a:lstStyle/>
          <a:p>
            <a:pPr marL="50800">
              <a:lnSpc>
                <a:spcPct val="100000"/>
              </a:lnSpc>
              <a:spcBef>
                <a:spcPts val="100"/>
              </a:spcBef>
            </a:pPr>
            <a:r>
              <a:rPr dirty="0"/>
              <a:t>“We</a:t>
            </a:r>
            <a:r>
              <a:rPr spc="-25" dirty="0"/>
              <a:t> </a:t>
            </a:r>
            <a:r>
              <a:rPr spc="110" dirty="0"/>
              <a:t>basically</a:t>
            </a:r>
            <a:r>
              <a:rPr spc="-25" dirty="0"/>
              <a:t> </a:t>
            </a:r>
            <a:r>
              <a:rPr spc="145" dirty="0"/>
              <a:t>sell</a:t>
            </a:r>
            <a:r>
              <a:rPr spc="-35" dirty="0"/>
              <a:t> </a:t>
            </a:r>
            <a:r>
              <a:rPr spc="55" dirty="0"/>
              <a:t>the</a:t>
            </a:r>
            <a:r>
              <a:rPr spc="-20" dirty="0"/>
              <a:t> </a:t>
            </a:r>
            <a:r>
              <a:rPr spc="80" dirty="0"/>
              <a:t>whole</a:t>
            </a:r>
            <a:r>
              <a:rPr spc="-20" dirty="0"/>
              <a:t> </a:t>
            </a:r>
            <a:r>
              <a:rPr spc="55" dirty="0"/>
              <a:t>darn</a:t>
            </a:r>
            <a:r>
              <a:rPr spc="-35" dirty="0"/>
              <a:t> </a:t>
            </a:r>
            <a:r>
              <a:rPr spc="60" dirty="0"/>
              <a:t>alphabet”</a:t>
            </a:r>
          </a:p>
          <a:p>
            <a:pPr marL="635">
              <a:lnSpc>
                <a:spcPct val="100000"/>
              </a:lnSpc>
              <a:spcBef>
                <a:spcPts val="1330"/>
              </a:spcBef>
            </a:pPr>
            <a:endParaRPr spc="60" dirty="0"/>
          </a:p>
          <a:p>
            <a:pPr marL="13335">
              <a:lnSpc>
                <a:spcPct val="100000"/>
              </a:lnSpc>
              <a:spcBef>
                <a:spcPts val="5"/>
              </a:spcBef>
            </a:pPr>
            <a:r>
              <a:rPr dirty="0"/>
              <a:t>“We</a:t>
            </a:r>
            <a:r>
              <a:rPr spc="5" dirty="0"/>
              <a:t> </a:t>
            </a:r>
            <a:r>
              <a:rPr spc="60" dirty="0"/>
              <a:t>have</a:t>
            </a:r>
            <a:r>
              <a:rPr spc="10" dirty="0"/>
              <a:t> </a:t>
            </a:r>
            <a:r>
              <a:rPr spc="80" dirty="0"/>
              <a:t>more</a:t>
            </a:r>
            <a:r>
              <a:rPr spc="10" dirty="0"/>
              <a:t> </a:t>
            </a:r>
            <a:r>
              <a:rPr spc="140" dirty="0"/>
              <a:t>blends</a:t>
            </a:r>
            <a:r>
              <a:rPr spc="10" dirty="0"/>
              <a:t> </a:t>
            </a:r>
            <a:r>
              <a:rPr dirty="0"/>
              <a:t>than stuff</a:t>
            </a:r>
            <a:r>
              <a:rPr spc="10" dirty="0"/>
              <a:t> </a:t>
            </a:r>
            <a:r>
              <a:rPr spc="100" dirty="0"/>
              <a:t>on</a:t>
            </a:r>
            <a:r>
              <a:rPr dirty="0"/>
              <a:t> </a:t>
            </a:r>
            <a:r>
              <a:rPr spc="60" dirty="0"/>
              <a:t>its</a:t>
            </a:r>
            <a:r>
              <a:rPr spc="10" dirty="0"/>
              <a:t> </a:t>
            </a:r>
            <a:r>
              <a:rPr spc="-20" dirty="0"/>
              <a:t>own”</a:t>
            </a:r>
          </a:p>
        </p:txBody>
      </p:sp>
    </p:spTree>
    <p:extLst>
      <p:ext uri="{BB962C8B-B14F-4D97-AF65-F5344CB8AC3E}">
        <p14:creationId xmlns:p14="http://schemas.microsoft.com/office/powerpoint/2010/main" val="379491137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343915" rIns="0" bIns="0" rtlCol="0">
            <a:spAutoFit/>
          </a:bodyPr>
          <a:lstStyle/>
          <a:p>
            <a:pPr marL="1776095">
              <a:lnSpc>
                <a:spcPct val="100000"/>
              </a:lnSpc>
              <a:spcBef>
                <a:spcPts val="100"/>
              </a:spcBef>
            </a:pPr>
            <a:r>
              <a:rPr sz="4000" dirty="0"/>
              <a:t>4/20</a:t>
            </a:r>
            <a:r>
              <a:rPr sz="4000" spc="-135" dirty="0"/>
              <a:t> </a:t>
            </a:r>
            <a:r>
              <a:rPr sz="4000" spc="100" dirty="0"/>
              <a:t>Specials</a:t>
            </a:r>
            <a:r>
              <a:rPr sz="4000" spc="-135" dirty="0"/>
              <a:t> </a:t>
            </a:r>
            <a:r>
              <a:rPr sz="4000" spc="-254" dirty="0"/>
              <a:t>&amp;</a:t>
            </a:r>
            <a:r>
              <a:rPr sz="4000" spc="-135" dirty="0"/>
              <a:t> </a:t>
            </a:r>
            <a:r>
              <a:rPr sz="4000" spc="-50" dirty="0"/>
              <a:t>Promotional</a:t>
            </a:r>
            <a:r>
              <a:rPr sz="4000" spc="-130" dirty="0"/>
              <a:t> </a:t>
            </a:r>
            <a:r>
              <a:rPr sz="4000" spc="-10" dirty="0"/>
              <a:t>Events</a:t>
            </a:r>
            <a:endParaRPr sz="4000"/>
          </a:p>
        </p:txBody>
      </p:sp>
      <p:pic>
        <p:nvPicPr>
          <p:cNvPr id="3" name="object 3"/>
          <p:cNvPicPr/>
          <p:nvPr/>
        </p:nvPicPr>
        <p:blipFill>
          <a:blip r:embed="rId2" cstate="print"/>
          <a:stretch>
            <a:fillRect/>
          </a:stretch>
        </p:blipFill>
        <p:spPr>
          <a:xfrm>
            <a:off x="2819400" y="1465512"/>
            <a:ext cx="6553200" cy="5087688"/>
          </a:xfrm>
          <a:prstGeom prst="rect">
            <a:avLst/>
          </a:prstGeom>
        </p:spPr>
      </p:pic>
    </p:spTree>
    <p:extLst>
      <p:ext uri="{BB962C8B-B14F-4D97-AF65-F5344CB8AC3E}">
        <p14:creationId xmlns:p14="http://schemas.microsoft.com/office/powerpoint/2010/main" val="33838687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498240" y="0"/>
            <a:ext cx="9170035" cy="6846570"/>
            <a:chOff x="1498240" y="0"/>
            <a:chExt cx="9170035" cy="6846570"/>
          </a:xfrm>
        </p:grpSpPr>
        <p:pic>
          <p:nvPicPr>
            <p:cNvPr id="3" name="object 3"/>
            <p:cNvPicPr/>
            <p:nvPr/>
          </p:nvPicPr>
          <p:blipFill>
            <a:blip r:embed="rId2" cstate="print"/>
            <a:stretch>
              <a:fillRect/>
            </a:stretch>
          </p:blipFill>
          <p:spPr>
            <a:xfrm>
              <a:off x="4648202" y="0"/>
              <a:ext cx="6019801" cy="3009900"/>
            </a:xfrm>
            <a:prstGeom prst="rect">
              <a:avLst/>
            </a:prstGeom>
          </p:spPr>
        </p:pic>
        <p:pic>
          <p:nvPicPr>
            <p:cNvPr id="4" name="object 4"/>
            <p:cNvPicPr/>
            <p:nvPr/>
          </p:nvPicPr>
          <p:blipFill>
            <a:blip r:embed="rId3" cstate="print"/>
            <a:stretch>
              <a:fillRect/>
            </a:stretch>
          </p:blipFill>
          <p:spPr>
            <a:xfrm>
              <a:off x="1498240" y="0"/>
              <a:ext cx="3810000" cy="2336441"/>
            </a:xfrm>
            <a:prstGeom prst="rect">
              <a:avLst/>
            </a:prstGeom>
          </p:spPr>
        </p:pic>
        <p:pic>
          <p:nvPicPr>
            <p:cNvPr id="5" name="object 5"/>
            <p:cNvPicPr/>
            <p:nvPr/>
          </p:nvPicPr>
          <p:blipFill>
            <a:blip r:embed="rId4" cstate="print"/>
            <a:stretch>
              <a:fillRect/>
            </a:stretch>
          </p:blipFill>
          <p:spPr>
            <a:xfrm>
              <a:off x="8534400" y="1660974"/>
              <a:ext cx="2133600" cy="2876551"/>
            </a:xfrm>
            <a:prstGeom prst="rect">
              <a:avLst/>
            </a:prstGeom>
          </p:spPr>
        </p:pic>
        <p:pic>
          <p:nvPicPr>
            <p:cNvPr id="6" name="object 6"/>
            <p:cNvPicPr/>
            <p:nvPr/>
          </p:nvPicPr>
          <p:blipFill>
            <a:blip r:embed="rId5" cstate="print"/>
            <a:stretch>
              <a:fillRect/>
            </a:stretch>
          </p:blipFill>
          <p:spPr>
            <a:xfrm>
              <a:off x="4084336" y="3886200"/>
              <a:ext cx="6583663" cy="2959993"/>
            </a:xfrm>
            <a:prstGeom prst="rect">
              <a:avLst/>
            </a:prstGeom>
          </p:spPr>
        </p:pic>
        <p:pic>
          <p:nvPicPr>
            <p:cNvPr id="7" name="object 7"/>
            <p:cNvPicPr/>
            <p:nvPr/>
          </p:nvPicPr>
          <p:blipFill>
            <a:blip r:embed="rId6" cstate="print"/>
            <a:stretch>
              <a:fillRect/>
            </a:stretch>
          </p:blipFill>
          <p:spPr>
            <a:xfrm>
              <a:off x="1524000" y="3188594"/>
              <a:ext cx="4267200" cy="3657599"/>
            </a:xfrm>
            <a:prstGeom prst="rect">
              <a:avLst/>
            </a:prstGeom>
          </p:spPr>
        </p:pic>
      </p:grpSp>
    </p:spTree>
    <p:extLst>
      <p:ext uri="{BB962C8B-B14F-4D97-AF65-F5344CB8AC3E}">
        <p14:creationId xmlns:p14="http://schemas.microsoft.com/office/powerpoint/2010/main" val="414719115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2192000" cy="6858000"/>
            <a:chOff x="0" y="0"/>
            <a:chExt cx="12192000" cy="6858000"/>
          </a:xfrm>
        </p:grpSpPr>
        <p:pic>
          <p:nvPicPr>
            <p:cNvPr id="3" name="object 3"/>
            <p:cNvPicPr/>
            <p:nvPr/>
          </p:nvPicPr>
          <p:blipFill>
            <a:blip r:embed="rId2" cstate="print"/>
            <a:stretch>
              <a:fillRect/>
            </a:stretch>
          </p:blipFill>
          <p:spPr>
            <a:xfrm>
              <a:off x="0" y="3048001"/>
              <a:ext cx="6721157" cy="2323625"/>
            </a:xfrm>
            <a:prstGeom prst="rect">
              <a:avLst/>
            </a:prstGeom>
          </p:spPr>
        </p:pic>
        <p:pic>
          <p:nvPicPr>
            <p:cNvPr id="4" name="object 4"/>
            <p:cNvPicPr/>
            <p:nvPr/>
          </p:nvPicPr>
          <p:blipFill>
            <a:blip r:embed="rId3" cstate="print"/>
            <a:stretch>
              <a:fillRect/>
            </a:stretch>
          </p:blipFill>
          <p:spPr>
            <a:xfrm>
              <a:off x="1491802" y="11083"/>
              <a:ext cx="5281968" cy="3036916"/>
            </a:xfrm>
            <a:prstGeom prst="rect">
              <a:avLst/>
            </a:prstGeom>
          </p:spPr>
        </p:pic>
        <p:pic>
          <p:nvPicPr>
            <p:cNvPr id="5" name="object 5"/>
            <p:cNvPicPr/>
            <p:nvPr/>
          </p:nvPicPr>
          <p:blipFill>
            <a:blip r:embed="rId4" cstate="print"/>
            <a:stretch>
              <a:fillRect/>
            </a:stretch>
          </p:blipFill>
          <p:spPr>
            <a:xfrm>
              <a:off x="6696288" y="0"/>
              <a:ext cx="3963683" cy="1499772"/>
            </a:xfrm>
            <a:prstGeom prst="rect">
              <a:avLst/>
            </a:prstGeom>
          </p:spPr>
        </p:pic>
        <p:pic>
          <p:nvPicPr>
            <p:cNvPr id="6" name="object 6"/>
            <p:cNvPicPr/>
            <p:nvPr/>
          </p:nvPicPr>
          <p:blipFill>
            <a:blip r:embed="rId5" cstate="print"/>
            <a:stretch>
              <a:fillRect/>
            </a:stretch>
          </p:blipFill>
          <p:spPr>
            <a:xfrm>
              <a:off x="4724401" y="3176172"/>
              <a:ext cx="5935571" cy="3681827"/>
            </a:xfrm>
            <a:prstGeom prst="rect">
              <a:avLst/>
            </a:prstGeom>
          </p:spPr>
        </p:pic>
        <p:pic>
          <p:nvPicPr>
            <p:cNvPr id="7" name="object 7"/>
            <p:cNvPicPr/>
            <p:nvPr/>
          </p:nvPicPr>
          <p:blipFill>
            <a:blip r:embed="rId6" cstate="print"/>
            <a:stretch>
              <a:fillRect/>
            </a:stretch>
          </p:blipFill>
          <p:spPr>
            <a:xfrm>
              <a:off x="6721160" y="1627944"/>
              <a:ext cx="5470839" cy="1548227"/>
            </a:xfrm>
            <a:prstGeom prst="rect">
              <a:avLst/>
            </a:prstGeom>
          </p:spPr>
        </p:pic>
        <p:pic>
          <p:nvPicPr>
            <p:cNvPr id="8" name="object 8"/>
            <p:cNvPicPr/>
            <p:nvPr/>
          </p:nvPicPr>
          <p:blipFill>
            <a:blip r:embed="rId7" cstate="print"/>
            <a:stretch>
              <a:fillRect/>
            </a:stretch>
          </p:blipFill>
          <p:spPr>
            <a:xfrm>
              <a:off x="955179" y="4762500"/>
              <a:ext cx="3759562" cy="2095499"/>
            </a:xfrm>
            <a:prstGeom prst="rect">
              <a:avLst/>
            </a:prstGeom>
          </p:spPr>
        </p:pic>
      </p:grpSp>
    </p:spTree>
    <p:extLst>
      <p:ext uri="{BB962C8B-B14F-4D97-AF65-F5344CB8AC3E}">
        <p14:creationId xmlns:p14="http://schemas.microsoft.com/office/powerpoint/2010/main" val="831999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94A66FB0-DDB3-7D54-8156-5902D1B90D0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257750AB-FD31-EEB0-38C3-5B415D7ECABB}"/>
              </a:ext>
            </a:extLst>
          </p:cNvPr>
          <p:cNvPicPr>
            <a:picLocks noChangeAspect="1"/>
          </p:cNvPicPr>
          <p:nvPr/>
        </p:nvPicPr>
        <p:blipFill rotWithShape="1">
          <a:blip r:embed="rId3"/>
          <a:srcRect t="10452" b="9063"/>
          <a:stretch/>
        </p:blipFill>
        <p:spPr>
          <a:xfrm>
            <a:off x="609600" y="203322"/>
            <a:ext cx="10972800" cy="6524908"/>
          </a:xfrm>
          <a:prstGeom prst="rect">
            <a:avLst/>
          </a:prstGeom>
        </p:spPr>
      </p:pic>
    </p:spTree>
    <p:extLst>
      <p:ext uri="{BB962C8B-B14F-4D97-AF65-F5344CB8AC3E}">
        <p14:creationId xmlns:p14="http://schemas.microsoft.com/office/powerpoint/2010/main" val="401285492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469900" rIns="0" bIns="0" rtlCol="0">
            <a:spAutoFit/>
          </a:bodyPr>
          <a:lstStyle/>
          <a:p>
            <a:pPr marL="633095">
              <a:lnSpc>
                <a:spcPct val="100000"/>
              </a:lnSpc>
              <a:spcBef>
                <a:spcPts val="100"/>
              </a:spcBef>
            </a:pPr>
            <a:r>
              <a:rPr spc="-10" dirty="0"/>
              <a:t>Online</a:t>
            </a:r>
            <a:r>
              <a:rPr spc="-185" dirty="0"/>
              <a:t> </a:t>
            </a:r>
            <a:r>
              <a:rPr dirty="0"/>
              <a:t>Retail</a:t>
            </a:r>
            <a:r>
              <a:rPr spc="-175" dirty="0"/>
              <a:t> </a:t>
            </a:r>
            <a:r>
              <a:rPr spc="85" dirty="0"/>
              <a:t>Assessment</a:t>
            </a:r>
          </a:p>
        </p:txBody>
      </p:sp>
      <p:sp>
        <p:nvSpPr>
          <p:cNvPr id="3" name="object 3"/>
          <p:cNvSpPr txBox="1"/>
          <p:nvPr/>
        </p:nvSpPr>
        <p:spPr>
          <a:xfrm>
            <a:off x="916939" y="1716532"/>
            <a:ext cx="3303904" cy="3406775"/>
          </a:xfrm>
          <a:prstGeom prst="rect">
            <a:avLst/>
          </a:prstGeom>
        </p:spPr>
        <p:txBody>
          <a:bodyPr vert="horz" wrap="square" lIns="0" tIns="91440" rIns="0" bIns="0" rtlCol="0">
            <a:spAutoFit/>
          </a:bodyPr>
          <a:lstStyle/>
          <a:p>
            <a:pPr marL="12700">
              <a:lnSpc>
                <a:spcPct val="100000"/>
              </a:lnSpc>
              <a:spcBef>
                <a:spcPts val="720"/>
              </a:spcBef>
            </a:pPr>
            <a:r>
              <a:rPr sz="2800" spc="110" dirty="0">
                <a:latin typeface="Calibri"/>
                <a:cs typeface="Calibri"/>
              </a:rPr>
              <a:t>Results</a:t>
            </a:r>
            <a:endParaRPr sz="2800">
              <a:latin typeface="Calibri"/>
              <a:cs typeface="Calibri"/>
            </a:endParaRPr>
          </a:p>
          <a:p>
            <a:pPr marL="240665" indent="-227965">
              <a:lnSpc>
                <a:spcPct val="100000"/>
              </a:lnSpc>
              <a:spcBef>
                <a:spcPts val="625"/>
              </a:spcBef>
              <a:buFont typeface="Arial"/>
              <a:buChar char="•"/>
              <a:tabLst>
                <a:tab pos="240665" algn="l"/>
              </a:tabLst>
            </a:pPr>
            <a:r>
              <a:rPr sz="2800" spc="45" dirty="0">
                <a:latin typeface="Calibri"/>
                <a:cs typeface="Calibri"/>
              </a:rPr>
              <a:t>Modalities</a:t>
            </a:r>
            <a:r>
              <a:rPr sz="2800" spc="-45" dirty="0">
                <a:latin typeface="Calibri"/>
                <a:cs typeface="Calibri"/>
              </a:rPr>
              <a:t> </a:t>
            </a:r>
            <a:r>
              <a:rPr sz="2800" spc="85" dirty="0">
                <a:latin typeface="Calibri"/>
                <a:cs typeface="Calibri"/>
              </a:rPr>
              <a:t>included</a:t>
            </a:r>
            <a:endParaRPr sz="2800">
              <a:latin typeface="Calibri"/>
              <a:cs typeface="Calibri"/>
            </a:endParaRPr>
          </a:p>
          <a:p>
            <a:pPr marL="697865" lvl="1" indent="-227965">
              <a:lnSpc>
                <a:spcPct val="100000"/>
              </a:lnSpc>
              <a:spcBef>
                <a:spcPts val="345"/>
              </a:spcBef>
              <a:buFont typeface="Arial"/>
              <a:buChar char="•"/>
              <a:tabLst>
                <a:tab pos="697865" algn="l"/>
              </a:tabLst>
            </a:pPr>
            <a:r>
              <a:rPr sz="2000" spc="80" dirty="0">
                <a:latin typeface="Calibri"/>
                <a:cs typeface="Calibri"/>
              </a:rPr>
              <a:t>disposable</a:t>
            </a:r>
            <a:r>
              <a:rPr sz="2000" spc="-40" dirty="0">
                <a:latin typeface="Calibri"/>
                <a:cs typeface="Calibri"/>
              </a:rPr>
              <a:t> </a:t>
            </a:r>
            <a:r>
              <a:rPr sz="2000" spc="75" dirty="0">
                <a:latin typeface="Calibri"/>
                <a:cs typeface="Calibri"/>
              </a:rPr>
              <a:t>vapes</a:t>
            </a:r>
            <a:r>
              <a:rPr sz="2000" spc="-35" dirty="0">
                <a:latin typeface="Calibri"/>
                <a:cs typeface="Calibri"/>
              </a:rPr>
              <a:t> </a:t>
            </a:r>
            <a:r>
              <a:rPr sz="2000" spc="-20" dirty="0">
                <a:latin typeface="Calibri"/>
                <a:cs typeface="Calibri"/>
              </a:rPr>
              <a:t>(43%)</a:t>
            </a:r>
            <a:endParaRPr sz="2000">
              <a:latin typeface="Calibri"/>
              <a:cs typeface="Calibri"/>
            </a:endParaRPr>
          </a:p>
          <a:p>
            <a:pPr marL="697865" lvl="1" indent="-227965">
              <a:lnSpc>
                <a:spcPct val="100000"/>
              </a:lnSpc>
              <a:spcBef>
                <a:spcPts val="215"/>
              </a:spcBef>
              <a:buFont typeface="Arial"/>
              <a:buChar char="•"/>
              <a:tabLst>
                <a:tab pos="697865" algn="l"/>
              </a:tabLst>
            </a:pPr>
            <a:r>
              <a:rPr sz="2000" spc="65" dirty="0">
                <a:latin typeface="Calibri"/>
                <a:cs typeface="Calibri"/>
              </a:rPr>
              <a:t>edibles</a:t>
            </a:r>
            <a:r>
              <a:rPr sz="2000" spc="-20" dirty="0">
                <a:latin typeface="Calibri"/>
                <a:cs typeface="Calibri"/>
              </a:rPr>
              <a:t> (29%)</a:t>
            </a:r>
            <a:endParaRPr sz="2000">
              <a:latin typeface="Calibri"/>
              <a:cs typeface="Calibri"/>
            </a:endParaRPr>
          </a:p>
          <a:p>
            <a:pPr marL="697865" lvl="1" indent="-227965">
              <a:lnSpc>
                <a:spcPct val="100000"/>
              </a:lnSpc>
              <a:spcBef>
                <a:spcPts val="290"/>
              </a:spcBef>
              <a:buFont typeface="Arial"/>
              <a:buChar char="•"/>
              <a:tabLst>
                <a:tab pos="697865" algn="l"/>
              </a:tabLst>
            </a:pPr>
            <a:r>
              <a:rPr sz="2000" dirty="0">
                <a:latin typeface="Calibri"/>
                <a:cs typeface="Calibri"/>
              </a:rPr>
              <a:t>vape</a:t>
            </a:r>
            <a:r>
              <a:rPr sz="2000" spc="55" dirty="0">
                <a:latin typeface="Calibri"/>
                <a:cs typeface="Calibri"/>
              </a:rPr>
              <a:t> </a:t>
            </a:r>
            <a:r>
              <a:rPr sz="2000" spc="75" dirty="0">
                <a:latin typeface="Calibri"/>
                <a:cs typeface="Calibri"/>
              </a:rPr>
              <a:t>carts</a:t>
            </a:r>
            <a:r>
              <a:rPr sz="2000" spc="60" dirty="0">
                <a:latin typeface="Calibri"/>
                <a:cs typeface="Calibri"/>
              </a:rPr>
              <a:t> </a:t>
            </a:r>
            <a:r>
              <a:rPr sz="2000" spc="-10" dirty="0">
                <a:latin typeface="Calibri"/>
                <a:cs typeface="Calibri"/>
              </a:rPr>
              <a:t>(18%)</a:t>
            </a:r>
            <a:endParaRPr sz="2000">
              <a:latin typeface="Calibri"/>
              <a:cs typeface="Calibri"/>
            </a:endParaRPr>
          </a:p>
          <a:p>
            <a:pPr marL="697865" lvl="1" indent="-227965">
              <a:lnSpc>
                <a:spcPct val="100000"/>
              </a:lnSpc>
              <a:spcBef>
                <a:spcPts val="190"/>
              </a:spcBef>
              <a:buFont typeface="Arial"/>
              <a:buChar char="•"/>
              <a:tabLst>
                <a:tab pos="697865" algn="l"/>
              </a:tabLst>
            </a:pPr>
            <a:r>
              <a:rPr sz="2000" dirty="0">
                <a:latin typeface="Calibri"/>
                <a:cs typeface="Calibri"/>
              </a:rPr>
              <a:t>pre-</a:t>
            </a:r>
            <a:r>
              <a:rPr sz="2000" spc="55" dirty="0">
                <a:latin typeface="Calibri"/>
                <a:cs typeface="Calibri"/>
              </a:rPr>
              <a:t>rolls</a:t>
            </a:r>
            <a:r>
              <a:rPr sz="2000" spc="95" dirty="0">
                <a:latin typeface="Calibri"/>
                <a:cs typeface="Calibri"/>
              </a:rPr>
              <a:t> </a:t>
            </a:r>
            <a:r>
              <a:rPr sz="2000" spc="-20" dirty="0">
                <a:latin typeface="Calibri"/>
                <a:cs typeface="Calibri"/>
              </a:rPr>
              <a:t>(7%)</a:t>
            </a:r>
            <a:endParaRPr sz="2000">
              <a:latin typeface="Calibri"/>
              <a:cs typeface="Calibri"/>
            </a:endParaRPr>
          </a:p>
          <a:p>
            <a:pPr marL="697865" lvl="1" indent="-227965">
              <a:lnSpc>
                <a:spcPct val="100000"/>
              </a:lnSpc>
              <a:spcBef>
                <a:spcPts val="315"/>
              </a:spcBef>
              <a:buFont typeface="Arial"/>
              <a:buChar char="•"/>
              <a:tabLst>
                <a:tab pos="697865" algn="l"/>
              </a:tabLst>
            </a:pPr>
            <a:r>
              <a:rPr sz="2000" dirty="0">
                <a:latin typeface="Calibri"/>
                <a:cs typeface="Calibri"/>
              </a:rPr>
              <a:t>flower</a:t>
            </a:r>
            <a:r>
              <a:rPr sz="2000" spc="30" dirty="0">
                <a:latin typeface="Calibri"/>
                <a:cs typeface="Calibri"/>
              </a:rPr>
              <a:t> </a:t>
            </a:r>
            <a:r>
              <a:rPr sz="2000" spc="-20" dirty="0">
                <a:latin typeface="Calibri"/>
                <a:cs typeface="Calibri"/>
              </a:rPr>
              <a:t>(2%)</a:t>
            </a:r>
            <a:endParaRPr sz="2000">
              <a:latin typeface="Calibri"/>
              <a:cs typeface="Calibri"/>
            </a:endParaRPr>
          </a:p>
          <a:p>
            <a:pPr marL="697865" lvl="1" indent="-227965">
              <a:lnSpc>
                <a:spcPct val="100000"/>
              </a:lnSpc>
              <a:spcBef>
                <a:spcPts val="285"/>
              </a:spcBef>
              <a:buFont typeface="Arial"/>
              <a:buChar char="•"/>
              <a:tabLst>
                <a:tab pos="697865" algn="l"/>
              </a:tabLst>
            </a:pPr>
            <a:r>
              <a:rPr sz="2000" spc="100" dirty="0">
                <a:latin typeface="Calibri"/>
                <a:cs typeface="Calibri"/>
              </a:rPr>
              <a:t>dabs</a:t>
            </a:r>
            <a:r>
              <a:rPr sz="2000" spc="-45" dirty="0">
                <a:latin typeface="Calibri"/>
                <a:cs typeface="Calibri"/>
              </a:rPr>
              <a:t> </a:t>
            </a:r>
            <a:r>
              <a:rPr sz="2000" spc="-20" dirty="0">
                <a:latin typeface="Calibri"/>
                <a:cs typeface="Calibri"/>
              </a:rPr>
              <a:t>(1%)</a:t>
            </a:r>
            <a:endParaRPr sz="2000">
              <a:latin typeface="Calibri"/>
              <a:cs typeface="Calibri"/>
            </a:endParaRPr>
          </a:p>
          <a:p>
            <a:pPr marL="697865" lvl="1" indent="-227965">
              <a:lnSpc>
                <a:spcPct val="100000"/>
              </a:lnSpc>
              <a:spcBef>
                <a:spcPts val="215"/>
              </a:spcBef>
              <a:buFont typeface="Arial"/>
              <a:buChar char="•"/>
              <a:tabLst>
                <a:tab pos="697865" algn="l"/>
              </a:tabLst>
            </a:pPr>
            <a:r>
              <a:rPr sz="2000" dirty="0">
                <a:latin typeface="Calibri"/>
                <a:cs typeface="Calibri"/>
              </a:rPr>
              <a:t>vape</a:t>
            </a:r>
            <a:r>
              <a:rPr sz="2000" spc="55" dirty="0">
                <a:latin typeface="Calibri"/>
                <a:cs typeface="Calibri"/>
              </a:rPr>
              <a:t> </a:t>
            </a:r>
            <a:r>
              <a:rPr sz="2000" spc="85" dirty="0">
                <a:latin typeface="Calibri"/>
                <a:cs typeface="Calibri"/>
              </a:rPr>
              <a:t>pods</a:t>
            </a:r>
            <a:r>
              <a:rPr sz="2000" spc="65" dirty="0">
                <a:latin typeface="Calibri"/>
                <a:cs typeface="Calibri"/>
              </a:rPr>
              <a:t> </a:t>
            </a:r>
            <a:r>
              <a:rPr sz="2000" spc="-20" dirty="0">
                <a:latin typeface="Calibri"/>
                <a:cs typeface="Calibri"/>
              </a:rPr>
              <a:t>(&lt;1%)</a:t>
            </a:r>
            <a:endParaRPr sz="2000">
              <a:latin typeface="Calibri"/>
              <a:cs typeface="Calibri"/>
            </a:endParaRPr>
          </a:p>
        </p:txBody>
      </p:sp>
    </p:spTree>
    <p:extLst>
      <p:ext uri="{BB962C8B-B14F-4D97-AF65-F5344CB8AC3E}">
        <p14:creationId xmlns:p14="http://schemas.microsoft.com/office/powerpoint/2010/main" val="402858175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469900" rIns="0" bIns="0" rtlCol="0">
            <a:spAutoFit/>
          </a:bodyPr>
          <a:lstStyle/>
          <a:p>
            <a:pPr marL="633095">
              <a:lnSpc>
                <a:spcPct val="100000"/>
              </a:lnSpc>
              <a:spcBef>
                <a:spcPts val="100"/>
              </a:spcBef>
            </a:pPr>
            <a:r>
              <a:rPr spc="-10" dirty="0"/>
              <a:t>Online</a:t>
            </a:r>
            <a:r>
              <a:rPr spc="-185" dirty="0"/>
              <a:t> </a:t>
            </a:r>
            <a:r>
              <a:rPr dirty="0"/>
              <a:t>Retail</a:t>
            </a:r>
            <a:r>
              <a:rPr spc="-175" dirty="0"/>
              <a:t> </a:t>
            </a:r>
            <a:r>
              <a:rPr spc="85" dirty="0"/>
              <a:t>Assessment</a:t>
            </a:r>
          </a:p>
        </p:txBody>
      </p:sp>
      <p:sp>
        <p:nvSpPr>
          <p:cNvPr id="3" name="object 3"/>
          <p:cNvSpPr txBox="1"/>
          <p:nvPr/>
        </p:nvSpPr>
        <p:spPr>
          <a:xfrm>
            <a:off x="916939" y="1716532"/>
            <a:ext cx="7579995" cy="3404870"/>
          </a:xfrm>
          <a:prstGeom prst="rect">
            <a:avLst/>
          </a:prstGeom>
        </p:spPr>
        <p:txBody>
          <a:bodyPr vert="horz" wrap="square" lIns="0" tIns="91440" rIns="0" bIns="0" rtlCol="0">
            <a:spAutoFit/>
          </a:bodyPr>
          <a:lstStyle/>
          <a:p>
            <a:pPr marL="12700">
              <a:lnSpc>
                <a:spcPct val="100000"/>
              </a:lnSpc>
              <a:spcBef>
                <a:spcPts val="720"/>
              </a:spcBef>
            </a:pPr>
            <a:r>
              <a:rPr sz="2800" spc="110" dirty="0">
                <a:latin typeface="Calibri"/>
                <a:cs typeface="Calibri"/>
              </a:rPr>
              <a:t>Results</a:t>
            </a:r>
            <a:endParaRPr sz="2800">
              <a:latin typeface="Calibri"/>
              <a:cs typeface="Calibri"/>
            </a:endParaRPr>
          </a:p>
          <a:p>
            <a:pPr marL="240665" indent="-227965">
              <a:lnSpc>
                <a:spcPct val="100000"/>
              </a:lnSpc>
              <a:spcBef>
                <a:spcPts val="625"/>
              </a:spcBef>
              <a:buFont typeface="Arial"/>
              <a:buChar char="•"/>
              <a:tabLst>
                <a:tab pos="240665" algn="l"/>
              </a:tabLst>
            </a:pPr>
            <a:r>
              <a:rPr sz="2800" spc="55" dirty="0">
                <a:latin typeface="Calibri"/>
                <a:cs typeface="Calibri"/>
              </a:rPr>
              <a:t>Among</a:t>
            </a:r>
            <a:r>
              <a:rPr sz="2800" spc="-20" dirty="0">
                <a:latin typeface="Calibri"/>
                <a:cs typeface="Calibri"/>
              </a:rPr>
              <a:t> </a:t>
            </a:r>
            <a:r>
              <a:rPr sz="2800" dirty="0">
                <a:latin typeface="Calibri"/>
                <a:cs typeface="Calibri"/>
              </a:rPr>
              <a:t>the</a:t>
            </a:r>
            <a:r>
              <a:rPr sz="2800" spc="-25" dirty="0">
                <a:latin typeface="Calibri"/>
                <a:cs typeface="Calibri"/>
              </a:rPr>
              <a:t> </a:t>
            </a:r>
            <a:r>
              <a:rPr sz="2800" spc="55" dirty="0">
                <a:latin typeface="Calibri"/>
                <a:cs typeface="Calibri"/>
              </a:rPr>
              <a:t>118</a:t>
            </a:r>
            <a:r>
              <a:rPr sz="2800" spc="-20" dirty="0">
                <a:latin typeface="Calibri"/>
                <a:cs typeface="Calibri"/>
              </a:rPr>
              <a:t> </a:t>
            </a:r>
            <a:r>
              <a:rPr sz="2800" spc="75" dirty="0">
                <a:latin typeface="Calibri"/>
                <a:cs typeface="Calibri"/>
              </a:rPr>
              <a:t>brands,</a:t>
            </a:r>
            <a:r>
              <a:rPr sz="2800" spc="-25" dirty="0">
                <a:latin typeface="Calibri"/>
                <a:cs typeface="Calibri"/>
              </a:rPr>
              <a:t> </a:t>
            </a:r>
            <a:r>
              <a:rPr sz="2800" dirty="0">
                <a:latin typeface="Calibri"/>
                <a:cs typeface="Calibri"/>
              </a:rPr>
              <a:t>the</a:t>
            </a:r>
            <a:r>
              <a:rPr sz="2800" spc="-25" dirty="0">
                <a:latin typeface="Calibri"/>
                <a:cs typeface="Calibri"/>
              </a:rPr>
              <a:t> </a:t>
            </a:r>
            <a:r>
              <a:rPr sz="2800" spc="95" dirty="0">
                <a:latin typeface="Calibri"/>
                <a:cs typeface="Calibri"/>
              </a:rPr>
              <a:t>most</a:t>
            </a:r>
            <a:r>
              <a:rPr sz="2800" spc="-25" dirty="0">
                <a:latin typeface="Calibri"/>
                <a:cs typeface="Calibri"/>
              </a:rPr>
              <a:t> </a:t>
            </a:r>
            <a:r>
              <a:rPr sz="2800" spc="114" dirty="0">
                <a:latin typeface="Calibri"/>
                <a:cs typeface="Calibri"/>
              </a:rPr>
              <a:t>common</a:t>
            </a:r>
            <a:r>
              <a:rPr sz="2800" spc="-30" dirty="0">
                <a:latin typeface="Calibri"/>
                <a:cs typeface="Calibri"/>
              </a:rPr>
              <a:t> </a:t>
            </a:r>
            <a:r>
              <a:rPr sz="2800" spc="-10" dirty="0">
                <a:latin typeface="Calibri"/>
                <a:cs typeface="Calibri"/>
              </a:rPr>
              <a:t>were:</a:t>
            </a:r>
            <a:endParaRPr sz="2800">
              <a:latin typeface="Calibri"/>
              <a:cs typeface="Calibri"/>
            </a:endParaRPr>
          </a:p>
          <a:p>
            <a:pPr marL="697230" lvl="1" indent="-227329">
              <a:lnSpc>
                <a:spcPct val="100000"/>
              </a:lnSpc>
              <a:spcBef>
                <a:spcPts val="254"/>
              </a:spcBef>
              <a:buFont typeface="Arial"/>
              <a:buChar char="•"/>
              <a:tabLst>
                <a:tab pos="697230" algn="l"/>
              </a:tabLst>
            </a:pPr>
            <a:r>
              <a:rPr sz="2400" spc="65" dirty="0">
                <a:latin typeface="Calibri"/>
                <a:cs typeface="Calibri"/>
              </a:rPr>
              <a:t>Exhale</a:t>
            </a:r>
            <a:endParaRPr sz="2400">
              <a:latin typeface="Calibri"/>
              <a:cs typeface="Calibri"/>
            </a:endParaRPr>
          </a:p>
          <a:p>
            <a:pPr marL="697230" lvl="1" indent="-227329">
              <a:lnSpc>
                <a:spcPct val="100000"/>
              </a:lnSpc>
              <a:spcBef>
                <a:spcPts val="219"/>
              </a:spcBef>
              <a:buFont typeface="Arial"/>
              <a:buChar char="•"/>
              <a:tabLst>
                <a:tab pos="697230" algn="l"/>
              </a:tabLst>
            </a:pPr>
            <a:r>
              <a:rPr sz="2400" spc="65" dirty="0">
                <a:latin typeface="Calibri"/>
                <a:cs typeface="Calibri"/>
              </a:rPr>
              <a:t>Delta</a:t>
            </a:r>
            <a:r>
              <a:rPr sz="2400" spc="-35" dirty="0">
                <a:latin typeface="Calibri"/>
                <a:cs typeface="Calibri"/>
              </a:rPr>
              <a:t> </a:t>
            </a:r>
            <a:r>
              <a:rPr sz="2400" spc="-10" dirty="0">
                <a:latin typeface="Calibri"/>
                <a:cs typeface="Calibri"/>
              </a:rPr>
              <a:t>Extrax</a:t>
            </a:r>
            <a:endParaRPr sz="2400">
              <a:latin typeface="Calibri"/>
              <a:cs typeface="Calibri"/>
            </a:endParaRPr>
          </a:p>
          <a:p>
            <a:pPr marL="697230" lvl="1" indent="-227329">
              <a:lnSpc>
                <a:spcPct val="100000"/>
              </a:lnSpc>
              <a:spcBef>
                <a:spcPts val="215"/>
              </a:spcBef>
              <a:buFont typeface="Arial"/>
              <a:buChar char="•"/>
              <a:tabLst>
                <a:tab pos="697230" algn="l"/>
              </a:tabLst>
            </a:pPr>
            <a:r>
              <a:rPr sz="2400" spc="114" dirty="0">
                <a:latin typeface="Calibri"/>
                <a:cs typeface="Calibri"/>
              </a:rPr>
              <a:t>Cake</a:t>
            </a:r>
            <a:endParaRPr sz="2400">
              <a:latin typeface="Calibri"/>
              <a:cs typeface="Calibri"/>
            </a:endParaRPr>
          </a:p>
          <a:p>
            <a:pPr marL="697230" lvl="1" indent="-227329">
              <a:lnSpc>
                <a:spcPct val="100000"/>
              </a:lnSpc>
              <a:spcBef>
                <a:spcPts val="215"/>
              </a:spcBef>
              <a:buFont typeface="Arial"/>
              <a:buChar char="•"/>
              <a:tabLst>
                <a:tab pos="697230" algn="l"/>
              </a:tabLst>
            </a:pPr>
            <a:r>
              <a:rPr sz="2400" spc="95" dirty="0">
                <a:latin typeface="Calibri"/>
                <a:cs typeface="Calibri"/>
              </a:rPr>
              <a:t>URB</a:t>
            </a:r>
            <a:endParaRPr sz="2400">
              <a:latin typeface="Calibri"/>
              <a:cs typeface="Calibri"/>
            </a:endParaRPr>
          </a:p>
          <a:p>
            <a:pPr marL="697230" lvl="1" indent="-227329">
              <a:lnSpc>
                <a:spcPct val="100000"/>
              </a:lnSpc>
              <a:spcBef>
                <a:spcPts val="215"/>
              </a:spcBef>
              <a:buFont typeface="Arial"/>
              <a:buChar char="•"/>
              <a:tabLst>
                <a:tab pos="697230" algn="l"/>
              </a:tabLst>
            </a:pPr>
            <a:r>
              <a:rPr sz="2400" spc="50" dirty="0">
                <a:latin typeface="Calibri"/>
                <a:cs typeface="Calibri"/>
              </a:rPr>
              <a:t>Looper</a:t>
            </a:r>
            <a:endParaRPr sz="2400">
              <a:latin typeface="Calibri"/>
              <a:cs typeface="Calibri"/>
            </a:endParaRPr>
          </a:p>
          <a:p>
            <a:pPr marL="697230" lvl="1" indent="-227329">
              <a:lnSpc>
                <a:spcPct val="100000"/>
              </a:lnSpc>
              <a:spcBef>
                <a:spcPts val="240"/>
              </a:spcBef>
              <a:buFont typeface="Arial"/>
              <a:buChar char="•"/>
              <a:tabLst>
                <a:tab pos="697230" algn="l"/>
              </a:tabLst>
            </a:pPr>
            <a:r>
              <a:rPr sz="2400" spc="90" dirty="0">
                <a:latin typeface="Calibri"/>
                <a:cs typeface="Calibri"/>
              </a:rPr>
              <a:t>TRE</a:t>
            </a:r>
            <a:r>
              <a:rPr sz="2400" spc="-55" dirty="0">
                <a:latin typeface="Calibri"/>
                <a:cs typeface="Calibri"/>
              </a:rPr>
              <a:t> </a:t>
            </a:r>
            <a:r>
              <a:rPr sz="2400" spc="105" dirty="0">
                <a:latin typeface="Calibri"/>
                <a:cs typeface="Calibri"/>
              </a:rPr>
              <a:t>House</a:t>
            </a:r>
            <a:endParaRPr sz="2400">
              <a:latin typeface="Calibri"/>
              <a:cs typeface="Calibri"/>
            </a:endParaRPr>
          </a:p>
        </p:txBody>
      </p:sp>
    </p:spTree>
    <p:extLst>
      <p:ext uri="{BB962C8B-B14F-4D97-AF65-F5344CB8AC3E}">
        <p14:creationId xmlns:p14="http://schemas.microsoft.com/office/powerpoint/2010/main" val="356061450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237777" y="98960"/>
            <a:ext cx="2874645" cy="6680834"/>
            <a:chOff x="237777" y="98960"/>
            <a:chExt cx="2874645" cy="6680834"/>
          </a:xfrm>
        </p:grpSpPr>
        <p:pic>
          <p:nvPicPr>
            <p:cNvPr id="3" name="object 3"/>
            <p:cNvPicPr/>
            <p:nvPr/>
          </p:nvPicPr>
          <p:blipFill>
            <a:blip r:embed="rId2" cstate="print"/>
            <a:stretch>
              <a:fillRect/>
            </a:stretch>
          </p:blipFill>
          <p:spPr>
            <a:xfrm>
              <a:off x="237777" y="2665021"/>
              <a:ext cx="2874483" cy="4114625"/>
            </a:xfrm>
            <a:prstGeom prst="rect">
              <a:avLst/>
            </a:prstGeom>
          </p:spPr>
        </p:pic>
        <p:pic>
          <p:nvPicPr>
            <p:cNvPr id="4" name="object 4"/>
            <p:cNvPicPr/>
            <p:nvPr/>
          </p:nvPicPr>
          <p:blipFill>
            <a:blip r:embed="rId3" cstate="print"/>
            <a:stretch>
              <a:fillRect/>
            </a:stretch>
          </p:blipFill>
          <p:spPr>
            <a:xfrm>
              <a:off x="362056" y="98960"/>
              <a:ext cx="2597274" cy="2589810"/>
            </a:xfrm>
            <a:prstGeom prst="rect">
              <a:avLst/>
            </a:prstGeom>
          </p:spPr>
        </p:pic>
      </p:grpSp>
      <p:grpSp>
        <p:nvGrpSpPr>
          <p:cNvPr id="5" name="object 5"/>
          <p:cNvGrpSpPr/>
          <p:nvPr/>
        </p:nvGrpSpPr>
        <p:grpSpPr>
          <a:xfrm>
            <a:off x="3505200" y="129748"/>
            <a:ext cx="8610600" cy="6605905"/>
            <a:chOff x="3505200" y="129748"/>
            <a:chExt cx="8610600" cy="6605905"/>
          </a:xfrm>
        </p:grpSpPr>
        <p:pic>
          <p:nvPicPr>
            <p:cNvPr id="6" name="object 6"/>
            <p:cNvPicPr/>
            <p:nvPr/>
          </p:nvPicPr>
          <p:blipFill>
            <a:blip r:embed="rId4" cstate="print"/>
            <a:stretch>
              <a:fillRect/>
            </a:stretch>
          </p:blipFill>
          <p:spPr>
            <a:xfrm>
              <a:off x="3505200" y="3153738"/>
              <a:ext cx="4574577" cy="3581399"/>
            </a:xfrm>
            <a:prstGeom prst="rect">
              <a:avLst/>
            </a:prstGeom>
          </p:spPr>
        </p:pic>
        <p:pic>
          <p:nvPicPr>
            <p:cNvPr id="7" name="object 7"/>
            <p:cNvPicPr/>
            <p:nvPr/>
          </p:nvPicPr>
          <p:blipFill>
            <a:blip r:embed="rId5" cstate="print"/>
            <a:stretch>
              <a:fillRect/>
            </a:stretch>
          </p:blipFill>
          <p:spPr>
            <a:xfrm>
              <a:off x="4578279" y="160768"/>
              <a:ext cx="2329449" cy="2966483"/>
            </a:xfrm>
            <a:prstGeom prst="rect">
              <a:avLst/>
            </a:prstGeom>
          </p:spPr>
        </p:pic>
        <p:pic>
          <p:nvPicPr>
            <p:cNvPr id="8" name="object 8"/>
            <p:cNvPicPr/>
            <p:nvPr/>
          </p:nvPicPr>
          <p:blipFill>
            <a:blip r:embed="rId6" cstate="print"/>
            <a:stretch>
              <a:fillRect/>
            </a:stretch>
          </p:blipFill>
          <p:spPr>
            <a:xfrm>
              <a:off x="8051800" y="2665021"/>
              <a:ext cx="4064000" cy="4063999"/>
            </a:xfrm>
            <a:prstGeom prst="rect">
              <a:avLst/>
            </a:prstGeom>
          </p:spPr>
        </p:pic>
        <p:pic>
          <p:nvPicPr>
            <p:cNvPr id="9" name="object 9"/>
            <p:cNvPicPr/>
            <p:nvPr/>
          </p:nvPicPr>
          <p:blipFill>
            <a:blip r:embed="rId7" cstate="print"/>
            <a:stretch>
              <a:fillRect/>
            </a:stretch>
          </p:blipFill>
          <p:spPr>
            <a:xfrm>
              <a:off x="9474120" y="129748"/>
              <a:ext cx="1894702" cy="2842051"/>
            </a:xfrm>
            <a:prstGeom prst="rect">
              <a:avLst/>
            </a:prstGeom>
          </p:spPr>
        </p:pic>
      </p:grpSp>
    </p:spTree>
    <p:extLst>
      <p:ext uri="{BB962C8B-B14F-4D97-AF65-F5344CB8AC3E}">
        <p14:creationId xmlns:p14="http://schemas.microsoft.com/office/powerpoint/2010/main" val="316267471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533111" y="3133304"/>
            <a:ext cx="7939405" cy="3496310"/>
            <a:chOff x="1533111" y="3133304"/>
            <a:chExt cx="7939405" cy="3496310"/>
          </a:xfrm>
        </p:grpSpPr>
        <p:pic>
          <p:nvPicPr>
            <p:cNvPr id="3" name="object 3"/>
            <p:cNvPicPr/>
            <p:nvPr/>
          </p:nvPicPr>
          <p:blipFill>
            <a:blip r:embed="rId2" cstate="print"/>
            <a:stretch>
              <a:fillRect/>
            </a:stretch>
          </p:blipFill>
          <p:spPr>
            <a:xfrm>
              <a:off x="1533111" y="3133304"/>
              <a:ext cx="4226420" cy="3496095"/>
            </a:xfrm>
            <a:prstGeom prst="rect">
              <a:avLst/>
            </a:prstGeom>
          </p:spPr>
        </p:pic>
        <p:pic>
          <p:nvPicPr>
            <p:cNvPr id="4" name="object 4"/>
            <p:cNvPicPr/>
            <p:nvPr/>
          </p:nvPicPr>
          <p:blipFill>
            <a:blip r:embed="rId3" cstate="print"/>
            <a:stretch>
              <a:fillRect/>
            </a:stretch>
          </p:blipFill>
          <p:spPr>
            <a:xfrm>
              <a:off x="5258498" y="3153031"/>
              <a:ext cx="4213779" cy="3476368"/>
            </a:xfrm>
            <a:prstGeom prst="rect">
              <a:avLst/>
            </a:prstGeom>
          </p:spPr>
        </p:pic>
      </p:grpSp>
      <p:pic>
        <p:nvPicPr>
          <p:cNvPr id="5" name="object 5"/>
          <p:cNvPicPr/>
          <p:nvPr/>
        </p:nvPicPr>
        <p:blipFill>
          <a:blip r:embed="rId4" cstate="print"/>
          <a:stretch>
            <a:fillRect/>
          </a:stretch>
        </p:blipFill>
        <p:spPr>
          <a:xfrm>
            <a:off x="9573175" y="4320349"/>
            <a:ext cx="1035109" cy="2154283"/>
          </a:xfrm>
          <a:prstGeom prst="rect">
            <a:avLst/>
          </a:prstGeom>
        </p:spPr>
      </p:pic>
      <p:pic>
        <p:nvPicPr>
          <p:cNvPr id="6" name="object 6"/>
          <p:cNvPicPr/>
          <p:nvPr/>
        </p:nvPicPr>
        <p:blipFill>
          <a:blip r:embed="rId5" cstate="print"/>
          <a:stretch>
            <a:fillRect/>
          </a:stretch>
        </p:blipFill>
        <p:spPr>
          <a:xfrm>
            <a:off x="1524000" y="329264"/>
            <a:ext cx="9144000" cy="2285999"/>
          </a:xfrm>
          <a:prstGeom prst="rect">
            <a:avLst/>
          </a:prstGeom>
        </p:spPr>
      </p:pic>
    </p:spTree>
    <p:extLst>
      <p:ext uri="{BB962C8B-B14F-4D97-AF65-F5344CB8AC3E}">
        <p14:creationId xmlns:p14="http://schemas.microsoft.com/office/powerpoint/2010/main" val="121207416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24000" y="0"/>
            <a:ext cx="9144000" cy="2286000"/>
          </a:xfrm>
          <a:prstGeom prst="rect">
            <a:avLst/>
          </a:prstGeom>
        </p:spPr>
      </p:pic>
      <p:pic>
        <p:nvPicPr>
          <p:cNvPr id="3" name="object 3"/>
          <p:cNvPicPr/>
          <p:nvPr/>
        </p:nvPicPr>
        <p:blipFill>
          <a:blip r:embed="rId3" cstate="print"/>
          <a:stretch>
            <a:fillRect/>
          </a:stretch>
        </p:blipFill>
        <p:spPr>
          <a:xfrm>
            <a:off x="162380" y="2484508"/>
            <a:ext cx="3952419" cy="4052527"/>
          </a:xfrm>
          <a:prstGeom prst="rect">
            <a:avLst/>
          </a:prstGeom>
        </p:spPr>
      </p:pic>
      <p:grpSp>
        <p:nvGrpSpPr>
          <p:cNvPr id="4" name="object 4"/>
          <p:cNvGrpSpPr/>
          <p:nvPr/>
        </p:nvGrpSpPr>
        <p:grpSpPr>
          <a:xfrm>
            <a:off x="4170207" y="2465630"/>
            <a:ext cx="7934325" cy="4250055"/>
            <a:chOff x="4170207" y="2465630"/>
            <a:chExt cx="7934325" cy="4250055"/>
          </a:xfrm>
        </p:grpSpPr>
        <p:pic>
          <p:nvPicPr>
            <p:cNvPr id="5" name="object 5"/>
            <p:cNvPicPr/>
            <p:nvPr/>
          </p:nvPicPr>
          <p:blipFill>
            <a:blip r:embed="rId4" cstate="print"/>
            <a:stretch>
              <a:fillRect/>
            </a:stretch>
          </p:blipFill>
          <p:spPr>
            <a:xfrm>
              <a:off x="4170207" y="2465630"/>
              <a:ext cx="4343948" cy="4249765"/>
            </a:xfrm>
            <a:prstGeom prst="rect">
              <a:avLst/>
            </a:prstGeom>
          </p:spPr>
        </p:pic>
        <p:pic>
          <p:nvPicPr>
            <p:cNvPr id="6" name="object 6"/>
            <p:cNvPicPr/>
            <p:nvPr/>
          </p:nvPicPr>
          <p:blipFill>
            <a:blip r:embed="rId5" cstate="print"/>
            <a:stretch>
              <a:fillRect/>
            </a:stretch>
          </p:blipFill>
          <p:spPr>
            <a:xfrm>
              <a:off x="8458200" y="2581655"/>
              <a:ext cx="3645876" cy="4117768"/>
            </a:xfrm>
            <a:prstGeom prst="rect">
              <a:avLst/>
            </a:prstGeom>
          </p:spPr>
        </p:pic>
      </p:grpSp>
    </p:spTree>
    <p:extLst>
      <p:ext uri="{BB962C8B-B14F-4D97-AF65-F5344CB8AC3E}">
        <p14:creationId xmlns:p14="http://schemas.microsoft.com/office/powerpoint/2010/main" val="194244324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572890" y="382524"/>
            <a:ext cx="5046345" cy="695960"/>
          </a:xfrm>
          <a:prstGeom prst="rect">
            <a:avLst/>
          </a:prstGeom>
        </p:spPr>
        <p:txBody>
          <a:bodyPr vert="horz" wrap="square" lIns="0" tIns="12700" rIns="0" bIns="0" rtlCol="0">
            <a:spAutoFit/>
          </a:bodyPr>
          <a:lstStyle/>
          <a:p>
            <a:pPr marL="12700">
              <a:lnSpc>
                <a:spcPct val="100000"/>
              </a:lnSpc>
              <a:spcBef>
                <a:spcPts val="100"/>
              </a:spcBef>
            </a:pPr>
            <a:r>
              <a:rPr spc="50" dirty="0"/>
              <a:t>Research</a:t>
            </a:r>
            <a:r>
              <a:rPr spc="-130" dirty="0"/>
              <a:t> </a:t>
            </a:r>
            <a:r>
              <a:rPr spc="-10" dirty="0"/>
              <a:t>Publications</a:t>
            </a:r>
          </a:p>
        </p:txBody>
      </p:sp>
      <p:sp>
        <p:nvSpPr>
          <p:cNvPr id="3" name="object 3"/>
          <p:cNvSpPr txBox="1"/>
          <p:nvPr/>
        </p:nvSpPr>
        <p:spPr>
          <a:xfrm>
            <a:off x="612140" y="1390396"/>
            <a:ext cx="11076305" cy="4890135"/>
          </a:xfrm>
          <a:prstGeom prst="rect">
            <a:avLst/>
          </a:prstGeom>
        </p:spPr>
        <p:txBody>
          <a:bodyPr vert="horz" wrap="square" lIns="0" tIns="36830" rIns="0" bIns="0" rtlCol="0">
            <a:spAutoFit/>
          </a:bodyPr>
          <a:lstStyle/>
          <a:p>
            <a:pPr marL="12700" marR="192405">
              <a:lnSpc>
                <a:spcPts val="1010"/>
              </a:lnSpc>
              <a:spcBef>
                <a:spcPts val="290"/>
              </a:spcBef>
            </a:pPr>
            <a:r>
              <a:rPr sz="1000" b="1" dirty="0">
                <a:latin typeface="Arial"/>
                <a:cs typeface="Arial"/>
              </a:rPr>
              <a:t>Rossheim,</a:t>
            </a:r>
            <a:r>
              <a:rPr sz="1000" b="1" spc="-35" dirty="0">
                <a:latin typeface="Arial"/>
                <a:cs typeface="Arial"/>
              </a:rPr>
              <a:t> </a:t>
            </a:r>
            <a:r>
              <a:rPr sz="1000" b="1" dirty="0">
                <a:latin typeface="Arial"/>
                <a:cs typeface="Arial"/>
              </a:rPr>
              <a:t>M.E.</a:t>
            </a:r>
            <a:r>
              <a:rPr sz="1000" dirty="0">
                <a:latin typeface="Arial"/>
                <a:cs typeface="Arial"/>
              </a:rPr>
              <a:t>,</a:t>
            </a:r>
            <a:r>
              <a:rPr sz="1000" spc="-35" dirty="0">
                <a:latin typeface="Arial"/>
                <a:cs typeface="Arial"/>
              </a:rPr>
              <a:t> </a:t>
            </a:r>
            <a:r>
              <a:rPr sz="1000" u="sng" dirty="0">
                <a:uFill>
                  <a:solidFill>
                    <a:srgbClr val="000000"/>
                  </a:solidFill>
                </a:uFill>
                <a:latin typeface="Arial"/>
                <a:cs typeface="Arial"/>
              </a:rPr>
              <a:t>LoParco,</a:t>
            </a:r>
            <a:r>
              <a:rPr sz="1000" u="sng" spc="-30" dirty="0">
                <a:uFill>
                  <a:solidFill>
                    <a:srgbClr val="000000"/>
                  </a:solidFill>
                </a:uFill>
                <a:latin typeface="Arial"/>
                <a:cs typeface="Arial"/>
              </a:rPr>
              <a:t> </a:t>
            </a:r>
            <a:r>
              <a:rPr sz="1000" u="sng" dirty="0">
                <a:uFill>
                  <a:solidFill>
                    <a:srgbClr val="000000"/>
                  </a:solidFill>
                </a:uFill>
                <a:latin typeface="Arial"/>
                <a:cs typeface="Arial"/>
              </a:rPr>
              <a:t>C.R.</a:t>
            </a:r>
            <a:r>
              <a:rPr sz="1000" u="none" dirty="0">
                <a:latin typeface="Arial"/>
                <a:cs typeface="Arial"/>
              </a:rPr>
              <a:t>,</a:t>
            </a:r>
            <a:r>
              <a:rPr sz="1000" u="none" spc="-35" dirty="0">
                <a:latin typeface="Arial"/>
                <a:cs typeface="Arial"/>
              </a:rPr>
              <a:t> </a:t>
            </a:r>
            <a:r>
              <a:rPr sz="1000" u="none" dirty="0">
                <a:latin typeface="Arial"/>
                <a:cs typeface="Arial"/>
              </a:rPr>
              <a:t>Berg,</a:t>
            </a:r>
            <a:r>
              <a:rPr sz="1000" u="none" spc="-30" dirty="0">
                <a:latin typeface="Arial"/>
                <a:cs typeface="Arial"/>
              </a:rPr>
              <a:t> </a:t>
            </a:r>
            <a:r>
              <a:rPr sz="1000" u="none" dirty="0">
                <a:latin typeface="Arial"/>
                <a:cs typeface="Arial"/>
              </a:rPr>
              <a:t>C.J.,</a:t>
            </a:r>
            <a:r>
              <a:rPr sz="1000" u="none" spc="-35" dirty="0">
                <a:latin typeface="Arial"/>
                <a:cs typeface="Arial"/>
              </a:rPr>
              <a:t> </a:t>
            </a:r>
            <a:r>
              <a:rPr sz="1000" u="sng" dirty="0">
                <a:uFill>
                  <a:solidFill>
                    <a:srgbClr val="000000"/>
                  </a:solidFill>
                </a:uFill>
                <a:latin typeface="Arial"/>
                <a:cs typeface="Arial"/>
              </a:rPr>
              <a:t>Tillett,</a:t>
            </a:r>
            <a:r>
              <a:rPr sz="1000" u="sng" spc="-30" dirty="0">
                <a:uFill>
                  <a:solidFill>
                    <a:srgbClr val="000000"/>
                  </a:solidFill>
                </a:uFill>
                <a:latin typeface="Arial"/>
                <a:cs typeface="Arial"/>
              </a:rPr>
              <a:t> </a:t>
            </a:r>
            <a:r>
              <a:rPr sz="1000" u="sng" dirty="0">
                <a:uFill>
                  <a:solidFill>
                    <a:srgbClr val="000000"/>
                  </a:solidFill>
                </a:uFill>
                <a:latin typeface="Arial"/>
                <a:cs typeface="Arial"/>
              </a:rPr>
              <a:t>K.K.</a:t>
            </a:r>
            <a:r>
              <a:rPr sz="1000" u="none" dirty="0">
                <a:latin typeface="Arial"/>
                <a:cs typeface="Arial"/>
              </a:rPr>
              <a:t>,</a:t>
            </a:r>
            <a:r>
              <a:rPr sz="1000" u="none" spc="-35" dirty="0">
                <a:latin typeface="Arial"/>
                <a:cs typeface="Arial"/>
              </a:rPr>
              <a:t> </a:t>
            </a:r>
            <a:r>
              <a:rPr sz="1000" u="none" dirty="0">
                <a:latin typeface="Arial"/>
                <a:cs typeface="Arial"/>
              </a:rPr>
              <a:t>Trangenstein,</a:t>
            </a:r>
            <a:r>
              <a:rPr sz="1000" u="none" spc="-35" dirty="0">
                <a:latin typeface="Arial"/>
                <a:cs typeface="Arial"/>
              </a:rPr>
              <a:t> </a:t>
            </a:r>
            <a:r>
              <a:rPr sz="1000" u="none" dirty="0">
                <a:latin typeface="Arial"/>
                <a:cs typeface="Arial"/>
              </a:rPr>
              <a:t>P.J.,</a:t>
            </a:r>
            <a:r>
              <a:rPr sz="1000" u="none" spc="-30" dirty="0">
                <a:latin typeface="Arial"/>
                <a:cs typeface="Arial"/>
              </a:rPr>
              <a:t> </a:t>
            </a:r>
            <a:r>
              <a:rPr sz="1000" u="none" dirty="0">
                <a:latin typeface="Arial"/>
                <a:cs typeface="Arial"/>
              </a:rPr>
              <a:t>Henry,</a:t>
            </a:r>
            <a:r>
              <a:rPr sz="1000" u="none" spc="-35" dirty="0">
                <a:latin typeface="Arial"/>
                <a:cs typeface="Arial"/>
              </a:rPr>
              <a:t> </a:t>
            </a:r>
            <a:r>
              <a:rPr sz="1000" u="none" dirty="0">
                <a:latin typeface="Arial"/>
                <a:cs typeface="Arial"/>
              </a:rPr>
              <a:t>D.,</a:t>
            </a:r>
            <a:r>
              <a:rPr sz="1000" u="none" spc="-30" dirty="0">
                <a:latin typeface="Arial"/>
                <a:cs typeface="Arial"/>
              </a:rPr>
              <a:t> </a:t>
            </a:r>
            <a:r>
              <a:rPr sz="1000" u="none" dirty="0">
                <a:latin typeface="Arial"/>
                <a:cs typeface="Arial"/>
              </a:rPr>
              <a:t>Yockey,</a:t>
            </a:r>
            <a:r>
              <a:rPr sz="1000" u="none" spc="-35" dirty="0">
                <a:latin typeface="Arial"/>
                <a:cs typeface="Arial"/>
              </a:rPr>
              <a:t> </a:t>
            </a:r>
            <a:r>
              <a:rPr sz="1000" u="none" dirty="0">
                <a:latin typeface="Arial"/>
                <a:cs typeface="Arial"/>
              </a:rPr>
              <a:t>R.A.,</a:t>
            </a:r>
            <a:r>
              <a:rPr sz="1000" u="none" spc="-30" dirty="0">
                <a:latin typeface="Arial"/>
                <a:cs typeface="Arial"/>
              </a:rPr>
              <a:t> </a:t>
            </a:r>
            <a:r>
              <a:rPr sz="1000" u="none" dirty="0">
                <a:latin typeface="Arial"/>
                <a:cs typeface="Arial"/>
              </a:rPr>
              <a:t>Livingston,</a:t>
            </a:r>
            <a:r>
              <a:rPr sz="1000" u="none" spc="-35" dirty="0">
                <a:latin typeface="Arial"/>
                <a:cs typeface="Arial"/>
              </a:rPr>
              <a:t> </a:t>
            </a:r>
            <a:r>
              <a:rPr sz="1000" u="none" dirty="0">
                <a:latin typeface="Arial"/>
                <a:cs typeface="Arial"/>
              </a:rPr>
              <a:t>M.D.,</a:t>
            </a:r>
            <a:r>
              <a:rPr sz="1000" u="none" spc="-35" dirty="0">
                <a:latin typeface="Arial"/>
                <a:cs typeface="Arial"/>
              </a:rPr>
              <a:t> </a:t>
            </a:r>
            <a:r>
              <a:rPr sz="1000" u="none" dirty="0">
                <a:latin typeface="Arial"/>
                <a:cs typeface="Arial"/>
              </a:rPr>
              <a:t>Jernigan,</a:t>
            </a:r>
            <a:r>
              <a:rPr sz="1000" u="none" spc="-30" dirty="0">
                <a:latin typeface="Arial"/>
                <a:cs typeface="Arial"/>
              </a:rPr>
              <a:t> </a:t>
            </a:r>
            <a:r>
              <a:rPr sz="1000" u="none" dirty="0">
                <a:latin typeface="Arial"/>
                <a:cs typeface="Arial"/>
              </a:rPr>
              <a:t>D.H.,</a:t>
            </a:r>
            <a:r>
              <a:rPr sz="1000" u="none" spc="-35" dirty="0">
                <a:latin typeface="Arial"/>
                <a:cs typeface="Arial"/>
              </a:rPr>
              <a:t> </a:t>
            </a:r>
            <a:r>
              <a:rPr sz="1000" u="none" dirty="0">
                <a:latin typeface="Arial"/>
                <a:cs typeface="Arial"/>
              </a:rPr>
              <a:t>&amp;</a:t>
            </a:r>
            <a:r>
              <a:rPr sz="1000" u="none" spc="-30" dirty="0">
                <a:latin typeface="Arial"/>
                <a:cs typeface="Arial"/>
              </a:rPr>
              <a:t> </a:t>
            </a:r>
            <a:r>
              <a:rPr sz="1000" u="none" dirty="0">
                <a:latin typeface="Arial"/>
                <a:cs typeface="Arial"/>
              </a:rPr>
              <a:t>Sussman,</a:t>
            </a:r>
            <a:r>
              <a:rPr sz="1000" u="none" spc="-35" dirty="0">
                <a:latin typeface="Arial"/>
                <a:cs typeface="Arial"/>
              </a:rPr>
              <a:t> </a:t>
            </a:r>
            <a:r>
              <a:rPr sz="1000" u="none" dirty="0">
                <a:latin typeface="Arial"/>
                <a:cs typeface="Arial"/>
              </a:rPr>
              <a:t>S.Y.</a:t>
            </a:r>
            <a:r>
              <a:rPr sz="1000" u="none" spc="-30" dirty="0">
                <a:latin typeface="Arial"/>
                <a:cs typeface="Arial"/>
              </a:rPr>
              <a:t> </a:t>
            </a:r>
            <a:r>
              <a:rPr sz="1000" u="none" dirty="0">
                <a:latin typeface="Arial"/>
                <a:cs typeface="Arial"/>
              </a:rPr>
              <a:t>(in</a:t>
            </a:r>
            <a:r>
              <a:rPr sz="1000" u="none" spc="-35" dirty="0">
                <a:latin typeface="Arial"/>
                <a:cs typeface="Arial"/>
              </a:rPr>
              <a:t> </a:t>
            </a:r>
            <a:r>
              <a:rPr sz="1000" u="none" dirty="0">
                <a:latin typeface="Arial"/>
                <a:cs typeface="Arial"/>
              </a:rPr>
              <a:t>press).</a:t>
            </a:r>
            <a:r>
              <a:rPr sz="1000" u="none" spc="-35" dirty="0">
                <a:latin typeface="Arial"/>
                <a:cs typeface="Arial"/>
              </a:rPr>
              <a:t> </a:t>
            </a:r>
            <a:r>
              <a:rPr sz="1000" u="none" dirty="0">
                <a:latin typeface="Arial"/>
                <a:cs typeface="Arial"/>
              </a:rPr>
              <a:t>Derived</a:t>
            </a:r>
            <a:r>
              <a:rPr sz="1000" u="none" spc="-30" dirty="0">
                <a:latin typeface="Arial"/>
                <a:cs typeface="Arial"/>
              </a:rPr>
              <a:t> </a:t>
            </a:r>
            <a:r>
              <a:rPr sz="1000" u="none" dirty="0">
                <a:latin typeface="Arial"/>
                <a:cs typeface="Arial"/>
              </a:rPr>
              <a:t>psychoactive</a:t>
            </a:r>
            <a:r>
              <a:rPr sz="1000" u="none" spc="-35" dirty="0">
                <a:latin typeface="Arial"/>
                <a:cs typeface="Arial"/>
              </a:rPr>
              <a:t> </a:t>
            </a:r>
            <a:r>
              <a:rPr sz="1000" u="none" spc="-10" dirty="0">
                <a:latin typeface="Arial"/>
                <a:cs typeface="Arial"/>
              </a:rPr>
              <a:t>cannabis </a:t>
            </a:r>
            <a:r>
              <a:rPr sz="1000" u="none" dirty="0">
                <a:latin typeface="Arial"/>
                <a:cs typeface="Arial"/>
              </a:rPr>
              <a:t>products</a:t>
            </a:r>
            <a:r>
              <a:rPr sz="1000" u="none" spc="-40" dirty="0">
                <a:latin typeface="Arial"/>
                <a:cs typeface="Arial"/>
              </a:rPr>
              <a:t> </a:t>
            </a:r>
            <a:r>
              <a:rPr sz="1000" u="none" dirty="0">
                <a:latin typeface="Arial"/>
                <a:cs typeface="Arial"/>
              </a:rPr>
              <a:t>and</a:t>
            </a:r>
            <a:r>
              <a:rPr sz="1000" u="none" spc="-30" dirty="0">
                <a:latin typeface="Arial"/>
                <a:cs typeface="Arial"/>
              </a:rPr>
              <a:t> </a:t>
            </a:r>
            <a:r>
              <a:rPr sz="1000" u="none" dirty="0">
                <a:latin typeface="Arial"/>
                <a:cs typeface="Arial"/>
              </a:rPr>
              <a:t>4/20</a:t>
            </a:r>
            <a:r>
              <a:rPr sz="1000" u="none" spc="-30" dirty="0">
                <a:latin typeface="Arial"/>
                <a:cs typeface="Arial"/>
              </a:rPr>
              <a:t> </a:t>
            </a:r>
            <a:r>
              <a:rPr sz="1000" u="none" dirty="0">
                <a:latin typeface="Arial"/>
                <a:cs typeface="Arial"/>
              </a:rPr>
              <a:t>specials:</a:t>
            </a:r>
            <a:r>
              <a:rPr sz="1000" u="none" spc="-30" dirty="0">
                <a:latin typeface="Arial"/>
                <a:cs typeface="Arial"/>
              </a:rPr>
              <a:t> </a:t>
            </a:r>
            <a:r>
              <a:rPr sz="1000" u="none" dirty="0">
                <a:latin typeface="Arial"/>
                <a:cs typeface="Arial"/>
              </a:rPr>
              <a:t>An</a:t>
            </a:r>
            <a:r>
              <a:rPr sz="1000" u="none" spc="-30" dirty="0">
                <a:latin typeface="Arial"/>
                <a:cs typeface="Arial"/>
              </a:rPr>
              <a:t> </a:t>
            </a:r>
            <a:r>
              <a:rPr sz="1000" u="none" dirty="0">
                <a:latin typeface="Arial"/>
                <a:cs typeface="Arial"/>
              </a:rPr>
              <a:t>assessment</a:t>
            </a:r>
            <a:r>
              <a:rPr sz="1000" u="none" spc="-25" dirty="0">
                <a:latin typeface="Arial"/>
                <a:cs typeface="Arial"/>
              </a:rPr>
              <a:t> </a:t>
            </a:r>
            <a:r>
              <a:rPr sz="1000" u="none" dirty="0">
                <a:latin typeface="Arial"/>
                <a:cs typeface="Arial"/>
              </a:rPr>
              <a:t>of</a:t>
            </a:r>
            <a:r>
              <a:rPr sz="1000" u="none" spc="-30" dirty="0">
                <a:latin typeface="Arial"/>
                <a:cs typeface="Arial"/>
              </a:rPr>
              <a:t> </a:t>
            </a:r>
            <a:r>
              <a:rPr sz="1000" u="none" dirty="0">
                <a:latin typeface="Arial"/>
                <a:cs typeface="Arial"/>
              </a:rPr>
              <a:t>popular</a:t>
            </a:r>
            <a:r>
              <a:rPr sz="1000" u="none" spc="-20" dirty="0">
                <a:latin typeface="Arial"/>
                <a:cs typeface="Arial"/>
              </a:rPr>
              <a:t> </a:t>
            </a:r>
            <a:r>
              <a:rPr sz="1000" u="none" dirty="0">
                <a:latin typeface="Arial"/>
                <a:cs typeface="Arial"/>
              </a:rPr>
              <a:t>brands</a:t>
            </a:r>
            <a:r>
              <a:rPr sz="1000" u="none" spc="-25" dirty="0">
                <a:latin typeface="Arial"/>
                <a:cs typeface="Arial"/>
              </a:rPr>
              <a:t> </a:t>
            </a:r>
            <a:r>
              <a:rPr sz="1000" u="none" dirty="0">
                <a:latin typeface="Arial"/>
                <a:cs typeface="Arial"/>
              </a:rPr>
              <a:t>and</a:t>
            </a:r>
            <a:r>
              <a:rPr sz="1000" u="none" spc="-30" dirty="0">
                <a:latin typeface="Arial"/>
                <a:cs typeface="Arial"/>
              </a:rPr>
              <a:t> </a:t>
            </a:r>
            <a:r>
              <a:rPr sz="1000" u="none" dirty="0">
                <a:latin typeface="Arial"/>
                <a:cs typeface="Arial"/>
              </a:rPr>
              <a:t>retail</a:t>
            </a:r>
            <a:r>
              <a:rPr sz="1000" u="none" spc="-20" dirty="0">
                <a:latin typeface="Arial"/>
                <a:cs typeface="Arial"/>
              </a:rPr>
              <a:t> </a:t>
            </a:r>
            <a:r>
              <a:rPr sz="1000" u="none" dirty="0">
                <a:latin typeface="Arial"/>
                <a:cs typeface="Arial"/>
              </a:rPr>
              <a:t>price</a:t>
            </a:r>
            <a:r>
              <a:rPr sz="1000" u="none" spc="-30" dirty="0">
                <a:latin typeface="Arial"/>
                <a:cs typeface="Arial"/>
              </a:rPr>
              <a:t> </a:t>
            </a:r>
            <a:r>
              <a:rPr sz="1000" u="none" dirty="0">
                <a:latin typeface="Arial"/>
                <a:cs typeface="Arial"/>
              </a:rPr>
              <a:t>discounts</a:t>
            </a:r>
            <a:r>
              <a:rPr sz="1000" u="none" spc="-20" dirty="0">
                <a:latin typeface="Arial"/>
                <a:cs typeface="Arial"/>
              </a:rPr>
              <a:t> </a:t>
            </a:r>
            <a:r>
              <a:rPr sz="1000" u="none" dirty="0">
                <a:latin typeface="Arial"/>
                <a:cs typeface="Arial"/>
              </a:rPr>
              <a:t>in</a:t>
            </a:r>
            <a:r>
              <a:rPr sz="1000" u="none" spc="-30" dirty="0">
                <a:latin typeface="Arial"/>
                <a:cs typeface="Arial"/>
              </a:rPr>
              <a:t> </a:t>
            </a:r>
            <a:r>
              <a:rPr sz="1000" u="none" dirty="0">
                <a:latin typeface="Arial"/>
                <a:cs typeface="Arial"/>
              </a:rPr>
              <a:t>Fort</a:t>
            </a:r>
            <a:r>
              <a:rPr sz="1000" u="none" spc="-30" dirty="0">
                <a:latin typeface="Arial"/>
                <a:cs typeface="Arial"/>
              </a:rPr>
              <a:t> </a:t>
            </a:r>
            <a:r>
              <a:rPr sz="1000" u="none" dirty="0">
                <a:latin typeface="Arial"/>
                <a:cs typeface="Arial"/>
              </a:rPr>
              <a:t>Worth,</a:t>
            </a:r>
            <a:r>
              <a:rPr sz="1000" u="none" spc="-30" dirty="0">
                <a:latin typeface="Arial"/>
                <a:cs typeface="Arial"/>
              </a:rPr>
              <a:t> </a:t>
            </a:r>
            <a:r>
              <a:rPr sz="1000" u="none" dirty="0">
                <a:latin typeface="Arial"/>
                <a:cs typeface="Arial"/>
              </a:rPr>
              <a:t>Texas,</a:t>
            </a:r>
            <a:r>
              <a:rPr sz="1000" u="none" spc="-30" dirty="0">
                <a:latin typeface="Arial"/>
                <a:cs typeface="Arial"/>
              </a:rPr>
              <a:t> </a:t>
            </a:r>
            <a:r>
              <a:rPr sz="1000" u="none" dirty="0">
                <a:latin typeface="Arial"/>
                <a:cs typeface="Arial"/>
              </a:rPr>
              <a:t>2023.</a:t>
            </a:r>
            <a:r>
              <a:rPr sz="1000" u="none" spc="-25" dirty="0">
                <a:latin typeface="Arial"/>
                <a:cs typeface="Arial"/>
              </a:rPr>
              <a:t> </a:t>
            </a:r>
            <a:r>
              <a:rPr sz="1000" i="1" u="none" dirty="0">
                <a:latin typeface="Arial"/>
                <a:cs typeface="Arial"/>
              </a:rPr>
              <a:t>Drug</a:t>
            </a:r>
            <a:r>
              <a:rPr sz="1000" i="1" u="none" spc="-25" dirty="0">
                <a:latin typeface="Arial"/>
                <a:cs typeface="Arial"/>
              </a:rPr>
              <a:t> </a:t>
            </a:r>
            <a:r>
              <a:rPr sz="1000" i="1" u="none" dirty="0">
                <a:latin typeface="Arial"/>
                <a:cs typeface="Arial"/>
              </a:rPr>
              <a:t>and</a:t>
            </a:r>
            <a:r>
              <a:rPr sz="1000" i="1" u="none" spc="-30" dirty="0">
                <a:latin typeface="Arial"/>
                <a:cs typeface="Arial"/>
              </a:rPr>
              <a:t> </a:t>
            </a:r>
            <a:r>
              <a:rPr sz="1000" i="1" u="none" dirty="0">
                <a:latin typeface="Arial"/>
                <a:cs typeface="Arial"/>
              </a:rPr>
              <a:t>Alcohol</a:t>
            </a:r>
            <a:r>
              <a:rPr sz="1000" i="1" u="none" spc="-20" dirty="0">
                <a:latin typeface="Arial"/>
                <a:cs typeface="Arial"/>
              </a:rPr>
              <a:t> </a:t>
            </a:r>
            <a:r>
              <a:rPr sz="1000" i="1" u="none" dirty="0">
                <a:latin typeface="Arial"/>
                <a:cs typeface="Arial"/>
              </a:rPr>
              <a:t>Dependence</a:t>
            </a:r>
            <a:r>
              <a:rPr sz="1000" u="none" dirty="0">
                <a:latin typeface="Arial"/>
                <a:cs typeface="Arial"/>
              </a:rPr>
              <a:t>.</a:t>
            </a:r>
            <a:r>
              <a:rPr sz="1000" u="none" spc="-30" dirty="0">
                <a:latin typeface="Arial"/>
                <a:cs typeface="Arial"/>
              </a:rPr>
              <a:t> </a:t>
            </a:r>
            <a:r>
              <a:rPr sz="1000" u="none" spc="-10" dirty="0">
                <a:latin typeface="Arial"/>
                <a:cs typeface="Arial"/>
              </a:rPr>
              <a:t>doi:</a:t>
            </a:r>
            <a:r>
              <a:rPr sz="1000" u="none" spc="-60" dirty="0">
                <a:latin typeface="Arial"/>
                <a:cs typeface="Arial"/>
              </a:rPr>
              <a:t> </a:t>
            </a:r>
            <a:r>
              <a:rPr sz="1000" u="none" spc="-10" dirty="0">
                <a:latin typeface="Arial"/>
                <a:cs typeface="Arial"/>
              </a:rPr>
              <a:t>10.1016/j.drugalcdep.2024.111119</a:t>
            </a:r>
            <a:endParaRPr sz="1000">
              <a:latin typeface="Arial"/>
              <a:cs typeface="Arial"/>
            </a:endParaRPr>
          </a:p>
          <a:p>
            <a:pPr marL="12700" marR="580390">
              <a:lnSpc>
                <a:spcPts val="1010"/>
              </a:lnSpc>
              <a:spcBef>
                <a:spcPts val="790"/>
              </a:spcBef>
            </a:pPr>
            <a:r>
              <a:rPr sz="1000" b="1" dirty="0">
                <a:latin typeface="Arial"/>
                <a:cs typeface="Arial"/>
              </a:rPr>
              <a:t>Rossheim,</a:t>
            </a:r>
            <a:r>
              <a:rPr sz="1000" b="1" spc="-30" dirty="0">
                <a:latin typeface="Arial"/>
                <a:cs typeface="Arial"/>
              </a:rPr>
              <a:t> </a:t>
            </a:r>
            <a:r>
              <a:rPr sz="1000" b="1" dirty="0">
                <a:latin typeface="Arial"/>
                <a:cs typeface="Arial"/>
              </a:rPr>
              <a:t>M.E.</a:t>
            </a:r>
            <a:r>
              <a:rPr sz="1000" dirty="0">
                <a:latin typeface="Arial"/>
                <a:cs typeface="Arial"/>
              </a:rPr>
              <a:t>,</a:t>
            </a:r>
            <a:r>
              <a:rPr sz="1000" spc="-30" dirty="0">
                <a:latin typeface="Arial"/>
                <a:cs typeface="Arial"/>
              </a:rPr>
              <a:t> </a:t>
            </a:r>
            <a:r>
              <a:rPr sz="1000" u="sng" dirty="0">
                <a:uFill>
                  <a:solidFill>
                    <a:srgbClr val="000000"/>
                  </a:solidFill>
                </a:uFill>
                <a:latin typeface="Arial"/>
                <a:cs typeface="Arial"/>
              </a:rPr>
              <a:t>Tillett,</a:t>
            </a:r>
            <a:r>
              <a:rPr sz="1000" u="sng" spc="-30" dirty="0">
                <a:uFill>
                  <a:solidFill>
                    <a:srgbClr val="000000"/>
                  </a:solidFill>
                </a:uFill>
                <a:latin typeface="Arial"/>
                <a:cs typeface="Arial"/>
              </a:rPr>
              <a:t> </a:t>
            </a:r>
            <a:r>
              <a:rPr sz="1000" u="sng" dirty="0">
                <a:uFill>
                  <a:solidFill>
                    <a:srgbClr val="000000"/>
                  </a:solidFill>
                </a:uFill>
                <a:latin typeface="Arial"/>
                <a:cs typeface="Arial"/>
              </a:rPr>
              <a:t>K.K.</a:t>
            </a:r>
            <a:r>
              <a:rPr sz="1000" u="none" dirty="0">
                <a:latin typeface="Arial"/>
                <a:cs typeface="Arial"/>
              </a:rPr>
              <a:t>,</a:t>
            </a:r>
            <a:r>
              <a:rPr sz="1000" u="none" spc="-30" dirty="0">
                <a:latin typeface="Arial"/>
                <a:cs typeface="Arial"/>
              </a:rPr>
              <a:t> </a:t>
            </a:r>
            <a:r>
              <a:rPr sz="1000" u="sng" dirty="0">
                <a:uFill>
                  <a:solidFill>
                    <a:srgbClr val="000000"/>
                  </a:solidFill>
                </a:uFill>
                <a:latin typeface="Arial"/>
                <a:cs typeface="Arial"/>
              </a:rPr>
              <a:t>Vasilev,</a:t>
            </a:r>
            <a:r>
              <a:rPr sz="1000" u="sng" spc="-30" dirty="0">
                <a:uFill>
                  <a:solidFill>
                    <a:srgbClr val="000000"/>
                  </a:solidFill>
                </a:uFill>
                <a:latin typeface="Arial"/>
                <a:cs typeface="Arial"/>
              </a:rPr>
              <a:t> </a:t>
            </a:r>
            <a:r>
              <a:rPr sz="1000" u="sng" dirty="0">
                <a:uFill>
                  <a:solidFill>
                    <a:srgbClr val="000000"/>
                  </a:solidFill>
                </a:uFill>
                <a:latin typeface="Arial"/>
                <a:cs typeface="Arial"/>
              </a:rPr>
              <a:t>V.</a:t>
            </a:r>
            <a:r>
              <a:rPr sz="1000" u="none" dirty="0">
                <a:latin typeface="Arial"/>
                <a:cs typeface="Arial"/>
              </a:rPr>
              <a:t>,</a:t>
            </a:r>
            <a:r>
              <a:rPr sz="1000" u="none" spc="-30" dirty="0">
                <a:latin typeface="Arial"/>
                <a:cs typeface="Arial"/>
              </a:rPr>
              <a:t> </a:t>
            </a:r>
            <a:r>
              <a:rPr sz="1000" u="none" dirty="0">
                <a:latin typeface="Arial"/>
                <a:cs typeface="Arial"/>
              </a:rPr>
              <a:t>LoParco,</a:t>
            </a:r>
            <a:r>
              <a:rPr sz="1000" u="none" spc="-30" dirty="0">
                <a:latin typeface="Arial"/>
                <a:cs typeface="Arial"/>
              </a:rPr>
              <a:t> </a:t>
            </a:r>
            <a:r>
              <a:rPr sz="1000" u="none" dirty="0">
                <a:latin typeface="Arial"/>
                <a:cs typeface="Arial"/>
              </a:rPr>
              <a:t>C.R.,</a:t>
            </a:r>
            <a:r>
              <a:rPr sz="1000" u="none" spc="-25" dirty="0">
                <a:latin typeface="Arial"/>
                <a:cs typeface="Arial"/>
              </a:rPr>
              <a:t> </a:t>
            </a:r>
            <a:r>
              <a:rPr sz="1000" u="none" dirty="0">
                <a:latin typeface="Arial"/>
                <a:cs typeface="Arial"/>
              </a:rPr>
              <a:t>Berg,</a:t>
            </a:r>
            <a:r>
              <a:rPr sz="1000" u="none" spc="-30" dirty="0">
                <a:latin typeface="Arial"/>
                <a:cs typeface="Arial"/>
              </a:rPr>
              <a:t> </a:t>
            </a:r>
            <a:r>
              <a:rPr sz="1000" u="none" dirty="0">
                <a:latin typeface="Arial"/>
                <a:cs typeface="Arial"/>
              </a:rPr>
              <a:t>C.J.,</a:t>
            </a:r>
            <a:r>
              <a:rPr sz="1000" u="none" spc="-30" dirty="0">
                <a:latin typeface="Arial"/>
                <a:cs typeface="Arial"/>
              </a:rPr>
              <a:t> </a:t>
            </a:r>
            <a:r>
              <a:rPr sz="1000" u="none" dirty="0">
                <a:latin typeface="Arial"/>
                <a:cs typeface="Arial"/>
              </a:rPr>
              <a:t>Trangenstein,</a:t>
            </a:r>
            <a:r>
              <a:rPr sz="1000" u="none" spc="-30" dirty="0">
                <a:latin typeface="Arial"/>
                <a:cs typeface="Arial"/>
              </a:rPr>
              <a:t> </a:t>
            </a:r>
            <a:r>
              <a:rPr sz="1000" u="none" dirty="0">
                <a:latin typeface="Arial"/>
                <a:cs typeface="Arial"/>
              </a:rPr>
              <a:t>P.J.,</a:t>
            </a:r>
            <a:r>
              <a:rPr sz="1000" u="none" spc="-30" dirty="0">
                <a:latin typeface="Arial"/>
                <a:cs typeface="Arial"/>
              </a:rPr>
              <a:t> </a:t>
            </a:r>
            <a:r>
              <a:rPr sz="1000" u="none" dirty="0">
                <a:latin typeface="Arial"/>
                <a:cs typeface="Arial"/>
              </a:rPr>
              <a:t>Yockey,</a:t>
            </a:r>
            <a:r>
              <a:rPr sz="1000" u="none" spc="-30" dirty="0">
                <a:latin typeface="Arial"/>
                <a:cs typeface="Arial"/>
              </a:rPr>
              <a:t> </a:t>
            </a:r>
            <a:r>
              <a:rPr sz="1000" u="none" dirty="0">
                <a:latin typeface="Arial"/>
                <a:cs typeface="Arial"/>
              </a:rPr>
              <a:t>R.A.,</a:t>
            </a:r>
            <a:r>
              <a:rPr sz="1000" u="none" spc="-30" dirty="0">
                <a:latin typeface="Arial"/>
                <a:cs typeface="Arial"/>
              </a:rPr>
              <a:t> </a:t>
            </a:r>
            <a:r>
              <a:rPr sz="1000" u="none" dirty="0">
                <a:latin typeface="Arial"/>
                <a:cs typeface="Arial"/>
              </a:rPr>
              <a:t>Sussman,</a:t>
            </a:r>
            <a:r>
              <a:rPr sz="1000" u="none" spc="-25" dirty="0">
                <a:latin typeface="Arial"/>
                <a:cs typeface="Arial"/>
              </a:rPr>
              <a:t> </a:t>
            </a:r>
            <a:r>
              <a:rPr sz="1000" u="none" dirty="0">
                <a:latin typeface="Arial"/>
                <a:cs typeface="Arial"/>
              </a:rPr>
              <a:t>S.Y.,</a:t>
            </a:r>
            <a:r>
              <a:rPr sz="1000" u="none" spc="-30" dirty="0">
                <a:latin typeface="Arial"/>
                <a:cs typeface="Arial"/>
              </a:rPr>
              <a:t> </a:t>
            </a:r>
            <a:r>
              <a:rPr sz="1000" u="none" dirty="0">
                <a:latin typeface="Arial"/>
                <a:cs typeface="Arial"/>
              </a:rPr>
              <a:t>Siegel,</a:t>
            </a:r>
            <a:r>
              <a:rPr sz="1000" u="none" spc="-30" dirty="0">
                <a:latin typeface="Arial"/>
                <a:cs typeface="Arial"/>
              </a:rPr>
              <a:t> </a:t>
            </a:r>
            <a:r>
              <a:rPr sz="1000" u="none" dirty="0">
                <a:latin typeface="Arial"/>
                <a:cs typeface="Arial"/>
              </a:rPr>
              <a:t>M.,</a:t>
            </a:r>
            <a:r>
              <a:rPr sz="1000" u="none" spc="-30" dirty="0">
                <a:latin typeface="Arial"/>
                <a:cs typeface="Arial"/>
              </a:rPr>
              <a:t> </a:t>
            </a:r>
            <a:r>
              <a:rPr sz="1000" u="none" dirty="0">
                <a:latin typeface="Arial"/>
                <a:cs typeface="Arial"/>
              </a:rPr>
              <a:t>&amp;</a:t>
            </a:r>
            <a:r>
              <a:rPr sz="1000" u="none" spc="-30" dirty="0">
                <a:latin typeface="Arial"/>
                <a:cs typeface="Arial"/>
              </a:rPr>
              <a:t> </a:t>
            </a:r>
            <a:r>
              <a:rPr sz="1000" u="none" dirty="0">
                <a:latin typeface="Arial"/>
                <a:cs typeface="Arial"/>
              </a:rPr>
              <a:t>Jernigan,</a:t>
            </a:r>
            <a:r>
              <a:rPr sz="1000" u="none" spc="-30" dirty="0">
                <a:latin typeface="Arial"/>
                <a:cs typeface="Arial"/>
              </a:rPr>
              <a:t> </a:t>
            </a:r>
            <a:r>
              <a:rPr sz="1000" u="none" dirty="0">
                <a:latin typeface="Arial"/>
                <a:cs typeface="Arial"/>
              </a:rPr>
              <a:t>D.H.</a:t>
            </a:r>
            <a:r>
              <a:rPr sz="1000" u="none" spc="-30" dirty="0">
                <a:latin typeface="Arial"/>
                <a:cs typeface="Arial"/>
              </a:rPr>
              <a:t> </a:t>
            </a:r>
            <a:r>
              <a:rPr sz="1000" u="none" dirty="0">
                <a:latin typeface="Arial"/>
                <a:cs typeface="Arial"/>
              </a:rPr>
              <a:t>(in</a:t>
            </a:r>
            <a:r>
              <a:rPr sz="1000" u="none" spc="-30" dirty="0">
                <a:latin typeface="Arial"/>
                <a:cs typeface="Arial"/>
              </a:rPr>
              <a:t> </a:t>
            </a:r>
            <a:r>
              <a:rPr sz="1000" u="none" dirty="0">
                <a:latin typeface="Arial"/>
                <a:cs typeface="Arial"/>
              </a:rPr>
              <a:t>press).</a:t>
            </a:r>
            <a:r>
              <a:rPr sz="1000" u="none" spc="-25" dirty="0">
                <a:latin typeface="Arial"/>
                <a:cs typeface="Arial"/>
              </a:rPr>
              <a:t> </a:t>
            </a:r>
            <a:r>
              <a:rPr sz="1000" u="none" dirty="0">
                <a:latin typeface="Arial"/>
                <a:cs typeface="Arial"/>
              </a:rPr>
              <a:t>Types</a:t>
            </a:r>
            <a:r>
              <a:rPr sz="1000" u="none" spc="-25" dirty="0">
                <a:latin typeface="Arial"/>
                <a:cs typeface="Arial"/>
              </a:rPr>
              <a:t> </a:t>
            </a:r>
            <a:r>
              <a:rPr sz="1000" u="none" dirty="0">
                <a:latin typeface="Arial"/>
                <a:cs typeface="Arial"/>
              </a:rPr>
              <a:t>and</a:t>
            </a:r>
            <a:r>
              <a:rPr sz="1000" u="none" spc="-30" dirty="0">
                <a:latin typeface="Arial"/>
                <a:cs typeface="Arial"/>
              </a:rPr>
              <a:t> </a:t>
            </a:r>
            <a:r>
              <a:rPr sz="1000" u="none" dirty="0">
                <a:latin typeface="Arial"/>
                <a:cs typeface="Arial"/>
              </a:rPr>
              <a:t>Brands</a:t>
            </a:r>
            <a:r>
              <a:rPr sz="1000" u="none" spc="-25" dirty="0">
                <a:latin typeface="Arial"/>
                <a:cs typeface="Arial"/>
              </a:rPr>
              <a:t> </a:t>
            </a:r>
            <a:r>
              <a:rPr sz="1000" u="none" dirty="0">
                <a:latin typeface="Arial"/>
                <a:cs typeface="Arial"/>
              </a:rPr>
              <a:t>of</a:t>
            </a:r>
            <a:r>
              <a:rPr sz="1000" u="none" spc="-30" dirty="0">
                <a:latin typeface="Arial"/>
                <a:cs typeface="Arial"/>
              </a:rPr>
              <a:t> </a:t>
            </a:r>
            <a:r>
              <a:rPr sz="1000" u="none" spc="-10" dirty="0">
                <a:latin typeface="Arial"/>
                <a:cs typeface="Arial"/>
              </a:rPr>
              <a:t>Derived </a:t>
            </a:r>
            <a:r>
              <a:rPr sz="1000" u="none" dirty="0">
                <a:latin typeface="Arial"/>
                <a:cs typeface="Arial"/>
              </a:rPr>
              <a:t>Psychoactive</a:t>
            </a:r>
            <a:r>
              <a:rPr sz="1000" u="none" spc="-40" dirty="0">
                <a:latin typeface="Arial"/>
                <a:cs typeface="Arial"/>
              </a:rPr>
              <a:t> </a:t>
            </a:r>
            <a:r>
              <a:rPr sz="1000" u="none" dirty="0">
                <a:latin typeface="Arial"/>
                <a:cs typeface="Arial"/>
              </a:rPr>
              <a:t>Cannabis</a:t>
            </a:r>
            <a:r>
              <a:rPr sz="1000" u="none" spc="-35" dirty="0">
                <a:latin typeface="Arial"/>
                <a:cs typeface="Arial"/>
              </a:rPr>
              <a:t> </a:t>
            </a:r>
            <a:r>
              <a:rPr sz="1000" u="none" dirty="0">
                <a:latin typeface="Arial"/>
                <a:cs typeface="Arial"/>
              </a:rPr>
              <a:t>Products:</a:t>
            </a:r>
            <a:r>
              <a:rPr sz="1000" u="none" spc="-35" dirty="0">
                <a:latin typeface="Arial"/>
                <a:cs typeface="Arial"/>
              </a:rPr>
              <a:t> </a:t>
            </a:r>
            <a:r>
              <a:rPr sz="1000" u="none" dirty="0">
                <a:latin typeface="Arial"/>
                <a:cs typeface="Arial"/>
              </a:rPr>
              <a:t>An</a:t>
            </a:r>
            <a:r>
              <a:rPr sz="1000" u="none" spc="-40" dirty="0">
                <a:latin typeface="Arial"/>
                <a:cs typeface="Arial"/>
              </a:rPr>
              <a:t> </a:t>
            </a:r>
            <a:r>
              <a:rPr sz="1000" u="none" dirty="0">
                <a:latin typeface="Arial"/>
                <a:cs typeface="Arial"/>
              </a:rPr>
              <a:t>Online</a:t>
            </a:r>
            <a:r>
              <a:rPr sz="1000" u="none" spc="-40" dirty="0">
                <a:latin typeface="Arial"/>
                <a:cs typeface="Arial"/>
              </a:rPr>
              <a:t> </a:t>
            </a:r>
            <a:r>
              <a:rPr sz="1000" u="none" dirty="0">
                <a:latin typeface="Arial"/>
                <a:cs typeface="Arial"/>
              </a:rPr>
              <a:t>Retail</a:t>
            </a:r>
            <a:r>
              <a:rPr sz="1000" u="none" spc="-25" dirty="0">
                <a:latin typeface="Arial"/>
                <a:cs typeface="Arial"/>
              </a:rPr>
              <a:t> </a:t>
            </a:r>
            <a:r>
              <a:rPr sz="1000" u="none" dirty="0">
                <a:latin typeface="Arial"/>
                <a:cs typeface="Arial"/>
              </a:rPr>
              <a:t>Assessment,</a:t>
            </a:r>
            <a:r>
              <a:rPr sz="1000" u="none" spc="-40" dirty="0">
                <a:latin typeface="Arial"/>
                <a:cs typeface="Arial"/>
              </a:rPr>
              <a:t> </a:t>
            </a:r>
            <a:r>
              <a:rPr sz="1000" u="none" dirty="0">
                <a:latin typeface="Arial"/>
                <a:cs typeface="Arial"/>
              </a:rPr>
              <a:t>2023.</a:t>
            </a:r>
            <a:r>
              <a:rPr sz="1000" u="none" spc="-40" dirty="0">
                <a:latin typeface="Arial"/>
                <a:cs typeface="Arial"/>
              </a:rPr>
              <a:t> </a:t>
            </a:r>
            <a:r>
              <a:rPr sz="1000" i="1" u="none" dirty="0">
                <a:latin typeface="Arial"/>
                <a:cs typeface="Arial"/>
              </a:rPr>
              <a:t>Cannabis</a:t>
            </a:r>
            <a:r>
              <a:rPr sz="1000" i="1" u="none" spc="-30" dirty="0">
                <a:latin typeface="Arial"/>
                <a:cs typeface="Arial"/>
              </a:rPr>
              <a:t> </a:t>
            </a:r>
            <a:r>
              <a:rPr sz="1000" i="1" u="none" dirty="0">
                <a:latin typeface="Arial"/>
                <a:cs typeface="Arial"/>
              </a:rPr>
              <a:t>and</a:t>
            </a:r>
            <a:r>
              <a:rPr sz="1000" i="1" u="none" spc="-40" dirty="0">
                <a:latin typeface="Arial"/>
                <a:cs typeface="Arial"/>
              </a:rPr>
              <a:t> </a:t>
            </a:r>
            <a:r>
              <a:rPr sz="1000" i="1" u="none" dirty="0">
                <a:latin typeface="Arial"/>
                <a:cs typeface="Arial"/>
              </a:rPr>
              <a:t>Cannabinoid</a:t>
            </a:r>
            <a:r>
              <a:rPr sz="1000" i="1" u="none" spc="-35" dirty="0">
                <a:latin typeface="Arial"/>
                <a:cs typeface="Arial"/>
              </a:rPr>
              <a:t> </a:t>
            </a:r>
            <a:r>
              <a:rPr sz="1000" i="1" u="none" spc="-10" dirty="0">
                <a:latin typeface="Arial"/>
                <a:cs typeface="Arial"/>
              </a:rPr>
              <a:t>Research</a:t>
            </a:r>
            <a:r>
              <a:rPr sz="1000" u="none" spc="-10" dirty="0">
                <a:latin typeface="Arial"/>
                <a:cs typeface="Arial"/>
              </a:rPr>
              <a:t>.</a:t>
            </a:r>
            <a:endParaRPr sz="1000">
              <a:latin typeface="Arial"/>
              <a:cs typeface="Arial"/>
            </a:endParaRPr>
          </a:p>
          <a:p>
            <a:pPr marL="12700" marR="97790">
              <a:lnSpc>
                <a:spcPts val="1100"/>
              </a:lnSpc>
              <a:spcBef>
                <a:spcPts val="905"/>
              </a:spcBef>
            </a:pPr>
            <a:r>
              <a:rPr sz="1000" b="1" dirty="0">
                <a:latin typeface="Arial"/>
                <a:cs typeface="Arial"/>
              </a:rPr>
              <a:t>Rossheim,</a:t>
            </a:r>
            <a:r>
              <a:rPr sz="1000" b="1" spc="-30" dirty="0">
                <a:latin typeface="Arial"/>
                <a:cs typeface="Arial"/>
              </a:rPr>
              <a:t> </a:t>
            </a:r>
            <a:r>
              <a:rPr sz="1000" b="1" dirty="0">
                <a:latin typeface="Arial"/>
                <a:cs typeface="Arial"/>
              </a:rPr>
              <a:t>M.E.</a:t>
            </a:r>
            <a:r>
              <a:rPr sz="1000" dirty="0">
                <a:latin typeface="Arial"/>
                <a:cs typeface="Arial"/>
              </a:rPr>
              <a:t>,</a:t>
            </a:r>
            <a:r>
              <a:rPr sz="1000" spc="-25" dirty="0">
                <a:latin typeface="Arial"/>
                <a:cs typeface="Arial"/>
              </a:rPr>
              <a:t> </a:t>
            </a:r>
            <a:r>
              <a:rPr sz="1000" u="sng" dirty="0">
                <a:uFill>
                  <a:solidFill>
                    <a:srgbClr val="000000"/>
                  </a:solidFill>
                </a:uFill>
                <a:latin typeface="Arial"/>
                <a:cs typeface="Arial"/>
              </a:rPr>
              <a:t>LoParco,</a:t>
            </a:r>
            <a:r>
              <a:rPr sz="1000" u="sng" spc="-25" dirty="0">
                <a:uFill>
                  <a:solidFill>
                    <a:srgbClr val="000000"/>
                  </a:solidFill>
                </a:uFill>
                <a:latin typeface="Arial"/>
                <a:cs typeface="Arial"/>
              </a:rPr>
              <a:t> </a:t>
            </a:r>
            <a:r>
              <a:rPr sz="1000" u="sng" dirty="0">
                <a:uFill>
                  <a:solidFill>
                    <a:srgbClr val="000000"/>
                  </a:solidFill>
                </a:uFill>
                <a:latin typeface="Arial"/>
                <a:cs typeface="Arial"/>
              </a:rPr>
              <a:t>C.</a:t>
            </a:r>
            <a:r>
              <a:rPr sz="1000" u="none" dirty="0">
                <a:latin typeface="Arial"/>
                <a:cs typeface="Arial"/>
              </a:rPr>
              <a:t>,</a:t>
            </a:r>
            <a:r>
              <a:rPr sz="1000" u="none" spc="-25" dirty="0">
                <a:latin typeface="Arial"/>
                <a:cs typeface="Arial"/>
              </a:rPr>
              <a:t> </a:t>
            </a:r>
            <a:r>
              <a:rPr sz="1000" u="none" dirty="0">
                <a:latin typeface="Arial"/>
                <a:cs typeface="Arial"/>
              </a:rPr>
              <a:t>Henry,</a:t>
            </a:r>
            <a:r>
              <a:rPr sz="1000" u="none" spc="-25" dirty="0">
                <a:latin typeface="Arial"/>
                <a:cs typeface="Arial"/>
              </a:rPr>
              <a:t> </a:t>
            </a:r>
            <a:r>
              <a:rPr sz="1000" u="none" dirty="0">
                <a:latin typeface="Arial"/>
                <a:cs typeface="Arial"/>
              </a:rPr>
              <a:t>D.,</a:t>
            </a:r>
            <a:r>
              <a:rPr sz="1000" u="none" spc="-25" dirty="0">
                <a:latin typeface="Arial"/>
                <a:cs typeface="Arial"/>
              </a:rPr>
              <a:t> </a:t>
            </a:r>
            <a:r>
              <a:rPr sz="1000" u="none" dirty="0">
                <a:latin typeface="Arial"/>
                <a:cs typeface="Arial"/>
              </a:rPr>
              <a:t>Trangenstein,</a:t>
            </a:r>
            <a:r>
              <a:rPr sz="1000" u="none" spc="-25" dirty="0">
                <a:latin typeface="Arial"/>
                <a:cs typeface="Arial"/>
              </a:rPr>
              <a:t> </a:t>
            </a:r>
            <a:r>
              <a:rPr sz="1000" u="none" dirty="0">
                <a:latin typeface="Arial"/>
                <a:cs typeface="Arial"/>
              </a:rPr>
              <a:t>P.J.,</a:t>
            </a:r>
            <a:r>
              <a:rPr sz="1000" u="none" spc="-25" dirty="0">
                <a:latin typeface="Arial"/>
                <a:cs typeface="Arial"/>
              </a:rPr>
              <a:t> </a:t>
            </a:r>
            <a:r>
              <a:rPr sz="1000" u="none" dirty="0">
                <a:latin typeface="Arial"/>
                <a:cs typeface="Arial"/>
              </a:rPr>
              <a:t>&amp;</a:t>
            </a:r>
            <a:r>
              <a:rPr sz="1000" u="none" spc="-25" dirty="0">
                <a:latin typeface="Arial"/>
                <a:cs typeface="Arial"/>
              </a:rPr>
              <a:t> </a:t>
            </a:r>
            <a:r>
              <a:rPr sz="1000" u="none" dirty="0">
                <a:latin typeface="Arial"/>
                <a:cs typeface="Arial"/>
              </a:rPr>
              <a:t>Walters,</a:t>
            </a:r>
            <a:r>
              <a:rPr sz="1000" u="none" spc="-25" dirty="0">
                <a:latin typeface="Arial"/>
                <a:cs typeface="Arial"/>
              </a:rPr>
              <a:t> </a:t>
            </a:r>
            <a:r>
              <a:rPr sz="1000" u="none" dirty="0">
                <a:latin typeface="Arial"/>
                <a:cs typeface="Arial"/>
              </a:rPr>
              <a:t>S.T.</a:t>
            </a:r>
            <a:r>
              <a:rPr sz="1000" u="none" spc="-25" dirty="0">
                <a:latin typeface="Arial"/>
                <a:cs typeface="Arial"/>
              </a:rPr>
              <a:t> </a:t>
            </a:r>
            <a:r>
              <a:rPr sz="1000" u="none" dirty="0">
                <a:latin typeface="Arial"/>
                <a:cs typeface="Arial"/>
              </a:rPr>
              <a:t>(2023).</a:t>
            </a:r>
            <a:r>
              <a:rPr sz="1000" u="none" spc="-25" dirty="0">
                <a:latin typeface="Arial"/>
                <a:cs typeface="Arial"/>
              </a:rPr>
              <a:t> </a:t>
            </a:r>
            <a:r>
              <a:rPr sz="1000" u="none" spc="-10" dirty="0">
                <a:latin typeface="Arial"/>
                <a:cs typeface="Arial"/>
              </a:rPr>
              <a:t>Delta-</a:t>
            </a:r>
            <a:r>
              <a:rPr sz="1000" u="none" dirty="0">
                <a:latin typeface="Arial"/>
                <a:cs typeface="Arial"/>
              </a:rPr>
              <a:t>8,</a:t>
            </a:r>
            <a:r>
              <a:rPr sz="1000" u="none" spc="-25" dirty="0">
                <a:latin typeface="Arial"/>
                <a:cs typeface="Arial"/>
              </a:rPr>
              <a:t> </a:t>
            </a:r>
            <a:r>
              <a:rPr sz="1000" u="none" spc="-10" dirty="0">
                <a:latin typeface="Arial"/>
                <a:cs typeface="Arial"/>
              </a:rPr>
              <a:t>Delta-</a:t>
            </a:r>
            <a:r>
              <a:rPr sz="1000" u="none" dirty="0">
                <a:latin typeface="Arial"/>
                <a:cs typeface="Arial"/>
              </a:rPr>
              <a:t>10,</a:t>
            </a:r>
            <a:r>
              <a:rPr sz="1000" u="none" spc="-30" dirty="0">
                <a:latin typeface="Arial"/>
                <a:cs typeface="Arial"/>
              </a:rPr>
              <a:t> </a:t>
            </a:r>
            <a:r>
              <a:rPr sz="1000" u="none" dirty="0">
                <a:latin typeface="Arial"/>
                <a:cs typeface="Arial"/>
              </a:rPr>
              <a:t>HHC,</a:t>
            </a:r>
            <a:r>
              <a:rPr sz="1000" u="none" spc="-25" dirty="0">
                <a:latin typeface="Arial"/>
                <a:cs typeface="Arial"/>
              </a:rPr>
              <a:t> </a:t>
            </a:r>
            <a:r>
              <a:rPr sz="1000" u="none" spc="-10" dirty="0">
                <a:latin typeface="Arial"/>
                <a:cs typeface="Arial"/>
              </a:rPr>
              <a:t>THC-</a:t>
            </a:r>
            <a:r>
              <a:rPr sz="1000" u="none" dirty="0">
                <a:latin typeface="Arial"/>
                <a:cs typeface="Arial"/>
              </a:rPr>
              <a:t>O,</a:t>
            </a:r>
            <a:r>
              <a:rPr sz="1000" u="none" spc="-25" dirty="0">
                <a:latin typeface="Arial"/>
                <a:cs typeface="Arial"/>
              </a:rPr>
              <a:t> </a:t>
            </a:r>
            <a:r>
              <a:rPr sz="1000" u="none" dirty="0">
                <a:latin typeface="Arial"/>
                <a:cs typeface="Arial"/>
              </a:rPr>
              <a:t>THCP,</a:t>
            </a:r>
            <a:r>
              <a:rPr sz="1000" u="none" spc="-25" dirty="0">
                <a:latin typeface="Arial"/>
                <a:cs typeface="Arial"/>
              </a:rPr>
              <a:t> </a:t>
            </a:r>
            <a:r>
              <a:rPr sz="1000" u="none" dirty="0">
                <a:latin typeface="Arial"/>
                <a:cs typeface="Arial"/>
              </a:rPr>
              <a:t>and</a:t>
            </a:r>
            <a:r>
              <a:rPr sz="1000" u="none" spc="-25" dirty="0">
                <a:latin typeface="Arial"/>
                <a:cs typeface="Arial"/>
              </a:rPr>
              <a:t> </a:t>
            </a:r>
            <a:r>
              <a:rPr sz="1000" u="none" dirty="0">
                <a:latin typeface="Arial"/>
                <a:cs typeface="Arial"/>
              </a:rPr>
              <a:t>THCV:</a:t>
            </a:r>
            <a:r>
              <a:rPr sz="1000" u="none" spc="-25" dirty="0">
                <a:latin typeface="Arial"/>
                <a:cs typeface="Arial"/>
              </a:rPr>
              <a:t> </a:t>
            </a:r>
            <a:r>
              <a:rPr sz="1000" u="none" dirty="0">
                <a:latin typeface="Arial"/>
                <a:cs typeface="Arial"/>
              </a:rPr>
              <a:t>What</a:t>
            </a:r>
            <a:r>
              <a:rPr sz="1000" u="none" spc="-25" dirty="0">
                <a:latin typeface="Arial"/>
                <a:cs typeface="Arial"/>
              </a:rPr>
              <a:t> </a:t>
            </a:r>
            <a:r>
              <a:rPr sz="1000" u="none" dirty="0">
                <a:latin typeface="Arial"/>
                <a:cs typeface="Arial"/>
              </a:rPr>
              <a:t>should</a:t>
            </a:r>
            <a:r>
              <a:rPr sz="1000" u="none" spc="-25" dirty="0">
                <a:latin typeface="Arial"/>
                <a:cs typeface="Arial"/>
              </a:rPr>
              <a:t> </a:t>
            </a:r>
            <a:r>
              <a:rPr sz="1000" u="none" dirty="0">
                <a:latin typeface="Arial"/>
                <a:cs typeface="Arial"/>
              </a:rPr>
              <a:t>we</a:t>
            </a:r>
            <a:r>
              <a:rPr sz="1000" u="none" spc="-25" dirty="0">
                <a:latin typeface="Arial"/>
                <a:cs typeface="Arial"/>
              </a:rPr>
              <a:t> </a:t>
            </a:r>
            <a:r>
              <a:rPr sz="1000" u="none" dirty="0">
                <a:latin typeface="Arial"/>
                <a:cs typeface="Arial"/>
              </a:rPr>
              <a:t>call</a:t>
            </a:r>
            <a:r>
              <a:rPr sz="1000" u="none" spc="-15" dirty="0">
                <a:latin typeface="Arial"/>
                <a:cs typeface="Arial"/>
              </a:rPr>
              <a:t> </a:t>
            </a:r>
            <a:r>
              <a:rPr sz="1000" u="none" dirty="0">
                <a:latin typeface="Arial"/>
                <a:cs typeface="Arial"/>
              </a:rPr>
              <a:t>these</a:t>
            </a:r>
            <a:r>
              <a:rPr sz="1000" u="none" spc="-25" dirty="0">
                <a:latin typeface="Arial"/>
                <a:cs typeface="Arial"/>
              </a:rPr>
              <a:t> </a:t>
            </a:r>
            <a:r>
              <a:rPr sz="1000" u="none" dirty="0">
                <a:latin typeface="Arial"/>
                <a:cs typeface="Arial"/>
              </a:rPr>
              <a:t>products?</a:t>
            </a:r>
            <a:r>
              <a:rPr sz="1000" u="none" spc="-30" dirty="0">
                <a:latin typeface="Arial"/>
                <a:cs typeface="Arial"/>
              </a:rPr>
              <a:t> </a:t>
            </a:r>
            <a:r>
              <a:rPr sz="1000" i="1" u="none" dirty="0">
                <a:latin typeface="Arial"/>
                <a:cs typeface="Arial"/>
              </a:rPr>
              <a:t>Journal</a:t>
            </a:r>
            <a:r>
              <a:rPr sz="1000" i="1" u="none" spc="-15" dirty="0">
                <a:latin typeface="Arial"/>
                <a:cs typeface="Arial"/>
              </a:rPr>
              <a:t> </a:t>
            </a:r>
            <a:r>
              <a:rPr sz="1000" i="1" u="none" dirty="0">
                <a:latin typeface="Arial"/>
                <a:cs typeface="Arial"/>
              </a:rPr>
              <a:t>of</a:t>
            </a:r>
            <a:r>
              <a:rPr sz="1000" i="1" u="none" spc="-25" dirty="0">
                <a:latin typeface="Arial"/>
                <a:cs typeface="Arial"/>
              </a:rPr>
              <a:t> </a:t>
            </a:r>
            <a:r>
              <a:rPr sz="1000" i="1" u="none" dirty="0">
                <a:latin typeface="Arial"/>
                <a:cs typeface="Arial"/>
              </a:rPr>
              <a:t>Studies</a:t>
            </a:r>
            <a:r>
              <a:rPr sz="1000" i="1" u="none" spc="-20" dirty="0">
                <a:latin typeface="Arial"/>
                <a:cs typeface="Arial"/>
              </a:rPr>
              <a:t> </a:t>
            </a:r>
            <a:r>
              <a:rPr sz="1000" i="1" u="none" spc="-25" dirty="0">
                <a:latin typeface="Arial"/>
                <a:cs typeface="Arial"/>
              </a:rPr>
              <a:t>on </a:t>
            </a:r>
            <a:r>
              <a:rPr sz="1000" i="1" u="none" dirty="0">
                <a:latin typeface="Arial"/>
                <a:cs typeface="Arial"/>
              </a:rPr>
              <a:t>Alcohol and</a:t>
            </a:r>
            <a:r>
              <a:rPr sz="1000" i="1" u="none" spc="-5" dirty="0">
                <a:latin typeface="Arial"/>
                <a:cs typeface="Arial"/>
              </a:rPr>
              <a:t> </a:t>
            </a:r>
            <a:r>
              <a:rPr sz="1000" i="1" u="none" dirty="0">
                <a:latin typeface="Arial"/>
                <a:cs typeface="Arial"/>
              </a:rPr>
              <a:t>Drugs.</a:t>
            </a:r>
            <a:r>
              <a:rPr sz="1000" i="1" u="none" spc="-10" dirty="0">
                <a:latin typeface="Arial"/>
                <a:cs typeface="Arial"/>
              </a:rPr>
              <a:t> </a:t>
            </a:r>
            <a:r>
              <a:rPr sz="1000" u="none" dirty="0">
                <a:latin typeface="Arial"/>
                <a:cs typeface="Arial"/>
              </a:rPr>
              <a:t>doi:</a:t>
            </a:r>
            <a:r>
              <a:rPr sz="1000" u="none" spc="-5" dirty="0">
                <a:latin typeface="Arial"/>
                <a:cs typeface="Arial"/>
              </a:rPr>
              <a:t> </a:t>
            </a:r>
            <a:r>
              <a:rPr sz="1000" u="none" spc="-10" dirty="0">
                <a:latin typeface="Arial"/>
                <a:cs typeface="Arial"/>
              </a:rPr>
              <a:t>10.15288/jsad.23-00008</a:t>
            </a:r>
            <a:endParaRPr sz="1000">
              <a:latin typeface="Arial"/>
              <a:cs typeface="Arial"/>
            </a:endParaRPr>
          </a:p>
          <a:p>
            <a:pPr marL="12700" marR="102870">
              <a:lnSpc>
                <a:spcPts val="1100"/>
              </a:lnSpc>
              <a:spcBef>
                <a:spcPts val="800"/>
              </a:spcBef>
            </a:pPr>
            <a:r>
              <a:rPr sz="1000" b="1" dirty="0">
                <a:latin typeface="Arial"/>
                <a:cs typeface="Arial"/>
              </a:rPr>
              <a:t>Rossheim,</a:t>
            </a:r>
            <a:r>
              <a:rPr sz="1000" b="1" spc="-30" dirty="0">
                <a:latin typeface="Arial"/>
                <a:cs typeface="Arial"/>
              </a:rPr>
              <a:t> </a:t>
            </a:r>
            <a:r>
              <a:rPr sz="1000" b="1" dirty="0">
                <a:latin typeface="Arial"/>
                <a:cs typeface="Arial"/>
              </a:rPr>
              <a:t>M.E.</a:t>
            </a:r>
            <a:r>
              <a:rPr sz="1000" b="1" spc="-25" dirty="0">
                <a:latin typeface="Arial"/>
                <a:cs typeface="Arial"/>
              </a:rPr>
              <a:t> </a:t>
            </a:r>
            <a:r>
              <a:rPr sz="1000" u="sng" dirty="0">
                <a:uFill>
                  <a:solidFill>
                    <a:srgbClr val="000000"/>
                  </a:solidFill>
                </a:uFill>
                <a:latin typeface="Arial"/>
                <a:cs typeface="Arial"/>
              </a:rPr>
              <a:t>LoParco,</a:t>
            </a:r>
            <a:r>
              <a:rPr sz="1000" u="sng" spc="-30" dirty="0">
                <a:uFill>
                  <a:solidFill>
                    <a:srgbClr val="000000"/>
                  </a:solidFill>
                </a:uFill>
                <a:latin typeface="Arial"/>
                <a:cs typeface="Arial"/>
              </a:rPr>
              <a:t> </a:t>
            </a:r>
            <a:r>
              <a:rPr sz="1000" u="sng" dirty="0">
                <a:uFill>
                  <a:solidFill>
                    <a:srgbClr val="000000"/>
                  </a:solidFill>
                </a:uFill>
                <a:latin typeface="Arial"/>
                <a:cs typeface="Arial"/>
              </a:rPr>
              <a:t>C.R.</a:t>
            </a:r>
            <a:r>
              <a:rPr sz="1000" u="none" dirty="0">
                <a:latin typeface="Arial"/>
                <a:cs typeface="Arial"/>
              </a:rPr>
              <a:t>,</a:t>
            </a:r>
            <a:r>
              <a:rPr sz="1000" u="none" spc="-30" dirty="0">
                <a:latin typeface="Arial"/>
                <a:cs typeface="Arial"/>
              </a:rPr>
              <a:t> </a:t>
            </a:r>
            <a:r>
              <a:rPr sz="1000" u="sng" dirty="0">
                <a:uFill>
                  <a:solidFill>
                    <a:srgbClr val="000000"/>
                  </a:solidFill>
                </a:uFill>
                <a:latin typeface="Arial"/>
                <a:cs typeface="Arial"/>
              </a:rPr>
              <a:t>Walker,</a:t>
            </a:r>
            <a:r>
              <a:rPr sz="1000" u="sng" spc="-30" dirty="0">
                <a:uFill>
                  <a:solidFill>
                    <a:srgbClr val="000000"/>
                  </a:solidFill>
                </a:uFill>
                <a:latin typeface="Arial"/>
                <a:cs typeface="Arial"/>
              </a:rPr>
              <a:t> </a:t>
            </a:r>
            <a:r>
              <a:rPr sz="1000" u="sng" dirty="0">
                <a:uFill>
                  <a:solidFill>
                    <a:srgbClr val="000000"/>
                  </a:solidFill>
                </a:uFill>
                <a:latin typeface="Arial"/>
                <a:cs typeface="Arial"/>
              </a:rPr>
              <a:t>A.</a:t>
            </a:r>
            <a:r>
              <a:rPr sz="1000" u="none" dirty="0">
                <a:latin typeface="Arial"/>
                <a:cs typeface="Arial"/>
              </a:rPr>
              <a:t>,</a:t>
            </a:r>
            <a:r>
              <a:rPr sz="1000" u="none" spc="-30" dirty="0">
                <a:latin typeface="Arial"/>
                <a:cs typeface="Arial"/>
              </a:rPr>
              <a:t> </a:t>
            </a:r>
            <a:r>
              <a:rPr sz="1000" u="none" dirty="0">
                <a:latin typeface="Arial"/>
                <a:cs typeface="Arial"/>
              </a:rPr>
              <a:t>Livingston,</a:t>
            </a:r>
            <a:r>
              <a:rPr sz="1000" u="none" spc="-30" dirty="0">
                <a:latin typeface="Arial"/>
                <a:cs typeface="Arial"/>
              </a:rPr>
              <a:t> </a:t>
            </a:r>
            <a:r>
              <a:rPr sz="1000" u="none" dirty="0">
                <a:latin typeface="Arial"/>
                <a:cs typeface="Arial"/>
              </a:rPr>
              <a:t>M.D.,</a:t>
            </a:r>
            <a:r>
              <a:rPr sz="1000" u="none" spc="-30" dirty="0">
                <a:latin typeface="Arial"/>
                <a:cs typeface="Arial"/>
              </a:rPr>
              <a:t> </a:t>
            </a:r>
            <a:r>
              <a:rPr sz="1000" u="none" dirty="0">
                <a:latin typeface="Arial"/>
                <a:cs typeface="Arial"/>
              </a:rPr>
              <a:t>Trangenstein,</a:t>
            </a:r>
            <a:r>
              <a:rPr sz="1000" u="none" spc="-30" dirty="0">
                <a:latin typeface="Arial"/>
                <a:cs typeface="Arial"/>
              </a:rPr>
              <a:t> </a:t>
            </a:r>
            <a:r>
              <a:rPr sz="1000" u="none" dirty="0">
                <a:latin typeface="Arial"/>
                <a:cs typeface="Arial"/>
              </a:rPr>
              <a:t>P.J.,</a:t>
            </a:r>
            <a:r>
              <a:rPr sz="1000" u="none" spc="-25" dirty="0">
                <a:latin typeface="Arial"/>
                <a:cs typeface="Arial"/>
              </a:rPr>
              <a:t> </a:t>
            </a:r>
            <a:r>
              <a:rPr sz="1000" u="sng" dirty="0">
                <a:uFill>
                  <a:solidFill>
                    <a:srgbClr val="000000"/>
                  </a:solidFill>
                </a:uFill>
                <a:latin typeface="Arial"/>
                <a:cs typeface="Arial"/>
              </a:rPr>
              <a:t>Olsson,</a:t>
            </a:r>
            <a:r>
              <a:rPr sz="1000" u="sng" spc="-30" dirty="0">
                <a:uFill>
                  <a:solidFill>
                    <a:srgbClr val="000000"/>
                  </a:solidFill>
                </a:uFill>
                <a:latin typeface="Arial"/>
                <a:cs typeface="Arial"/>
              </a:rPr>
              <a:t> </a:t>
            </a:r>
            <a:r>
              <a:rPr sz="1000" u="sng" dirty="0">
                <a:uFill>
                  <a:solidFill>
                    <a:srgbClr val="000000"/>
                  </a:solidFill>
                </a:uFill>
                <a:latin typeface="Arial"/>
                <a:cs typeface="Arial"/>
              </a:rPr>
              <a:t>S.</a:t>
            </a:r>
            <a:r>
              <a:rPr sz="1000" u="none" dirty="0">
                <a:latin typeface="Arial"/>
                <a:cs typeface="Arial"/>
              </a:rPr>
              <a:t>,</a:t>
            </a:r>
            <a:r>
              <a:rPr sz="1000" u="none" spc="-30" dirty="0">
                <a:latin typeface="Arial"/>
                <a:cs typeface="Arial"/>
              </a:rPr>
              <a:t> </a:t>
            </a:r>
            <a:r>
              <a:rPr sz="1000" u="sng" dirty="0">
                <a:uFill>
                  <a:solidFill>
                    <a:srgbClr val="000000"/>
                  </a:solidFill>
                </a:uFill>
                <a:latin typeface="Arial"/>
                <a:cs typeface="Arial"/>
              </a:rPr>
              <a:t>McDonald,</a:t>
            </a:r>
            <a:r>
              <a:rPr sz="1000" u="sng" spc="-30" dirty="0">
                <a:uFill>
                  <a:solidFill>
                    <a:srgbClr val="000000"/>
                  </a:solidFill>
                </a:uFill>
                <a:latin typeface="Arial"/>
                <a:cs typeface="Arial"/>
              </a:rPr>
              <a:t> </a:t>
            </a:r>
            <a:r>
              <a:rPr sz="1000" u="sng" dirty="0">
                <a:uFill>
                  <a:solidFill>
                    <a:srgbClr val="000000"/>
                  </a:solidFill>
                </a:uFill>
                <a:latin typeface="Arial"/>
                <a:cs typeface="Arial"/>
              </a:rPr>
              <a:t>K.K.</a:t>
            </a:r>
            <a:r>
              <a:rPr sz="1000" u="none" dirty="0">
                <a:latin typeface="Arial"/>
                <a:cs typeface="Arial"/>
              </a:rPr>
              <a:t>,</a:t>
            </a:r>
            <a:r>
              <a:rPr sz="1000" u="none" spc="-30" dirty="0">
                <a:latin typeface="Arial"/>
                <a:cs typeface="Arial"/>
              </a:rPr>
              <a:t> </a:t>
            </a:r>
            <a:r>
              <a:rPr sz="1000" u="none" dirty="0">
                <a:latin typeface="Arial"/>
                <a:cs typeface="Arial"/>
              </a:rPr>
              <a:t>Yockey,</a:t>
            </a:r>
            <a:r>
              <a:rPr sz="1000" u="none" spc="-30" dirty="0">
                <a:latin typeface="Arial"/>
                <a:cs typeface="Arial"/>
              </a:rPr>
              <a:t> </a:t>
            </a:r>
            <a:r>
              <a:rPr sz="1000" u="none" dirty="0">
                <a:latin typeface="Arial"/>
                <a:cs typeface="Arial"/>
              </a:rPr>
              <a:t>R.A.,</a:t>
            </a:r>
            <a:r>
              <a:rPr sz="1000" u="none" spc="-25" dirty="0">
                <a:latin typeface="Arial"/>
                <a:cs typeface="Arial"/>
              </a:rPr>
              <a:t> </a:t>
            </a:r>
            <a:r>
              <a:rPr sz="1000" u="none" spc="-10" dirty="0">
                <a:latin typeface="Arial"/>
                <a:cs typeface="Arial"/>
              </a:rPr>
              <a:t>Luningham,</a:t>
            </a:r>
            <a:r>
              <a:rPr sz="1000" u="none" spc="-30" dirty="0">
                <a:latin typeface="Arial"/>
                <a:cs typeface="Arial"/>
              </a:rPr>
              <a:t> </a:t>
            </a:r>
            <a:r>
              <a:rPr sz="1000" u="none" dirty="0">
                <a:latin typeface="Arial"/>
                <a:cs typeface="Arial"/>
              </a:rPr>
              <a:t>J.M.,</a:t>
            </a:r>
            <a:r>
              <a:rPr sz="1000" u="none" spc="-30" dirty="0">
                <a:latin typeface="Arial"/>
                <a:cs typeface="Arial"/>
              </a:rPr>
              <a:t> </a:t>
            </a:r>
            <a:r>
              <a:rPr sz="1000" u="none" dirty="0">
                <a:latin typeface="Arial"/>
                <a:cs typeface="Arial"/>
              </a:rPr>
              <a:t>Kong,</a:t>
            </a:r>
            <a:r>
              <a:rPr sz="1000" u="none" spc="-30" dirty="0">
                <a:latin typeface="Arial"/>
                <a:cs typeface="Arial"/>
              </a:rPr>
              <a:t> </a:t>
            </a:r>
            <a:r>
              <a:rPr sz="1000" u="none" dirty="0">
                <a:latin typeface="Arial"/>
                <a:cs typeface="Arial"/>
              </a:rPr>
              <a:t>A.Y.,</a:t>
            </a:r>
            <a:r>
              <a:rPr sz="1000" u="none" spc="-25" dirty="0">
                <a:latin typeface="Arial"/>
                <a:cs typeface="Arial"/>
              </a:rPr>
              <a:t> </a:t>
            </a:r>
            <a:r>
              <a:rPr sz="1000" u="none" dirty="0">
                <a:latin typeface="Arial"/>
                <a:cs typeface="Arial"/>
              </a:rPr>
              <a:t>Henry,</a:t>
            </a:r>
            <a:r>
              <a:rPr sz="1000" u="none" spc="-30" dirty="0">
                <a:latin typeface="Arial"/>
                <a:cs typeface="Arial"/>
              </a:rPr>
              <a:t> </a:t>
            </a:r>
            <a:r>
              <a:rPr sz="1000" u="none" dirty="0">
                <a:latin typeface="Arial"/>
                <a:cs typeface="Arial"/>
              </a:rPr>
              <a:t>D.,</a:t>
            </a:r>
            <a:r>
              <a:rPr sz="1000" u="none" spc="-30" dirty="0">
                <a:latin typeface="Arial"/>
                <a:cs typeface="Arial"/>
              </a:rPr>
              <a:t> </a:t>
            </a:r>
            <a:r>
              <a:rPr sz="1000" u="none" dirty="0">
                <a:latin typeface="Arial"/>
                <a:cs typeface="Arial"/>
              </a:rPr>
              <a:t>Walters,</a:t>
            </a:r>
            <a:r>
              <a:rPr sz="1000" u="none" spc="-30" dirty="0">
                <a:latin typeface="Arial"/>
                <a:cs typeface="Arial"/>
              </a:rPr>
              <a:t> </a:t>
            </a:r>
            <a:r>
              <a:rPr sz="1000" u="none" dirty="0">
                <a:latin typeface="Arial"/>
                <a:cs typeface="Arial"/>
              </a:rPr>
              <a:t>S.T.,</a:t>
            </a:r>
            <a:r>
              <a:rPr sz="1000" u="none" spc="-30" dirty="0">
                <a:latin typeface="Arial"/>
                <a:cs typeface="Arial"/>
              </a:rPr>
              <a:t> </a:t>
            </a:r>
            <a:r>
              <a:rPr sz="1000" u="none" dirty="0">
                <a:latin typeface="Arial"/>
                <a:cs typeface="Arial"/>
              </a:rPr>
              <a:t>Thombs,</a:t>
            </a:r>
            <a:r>
              <a:rPr sz="1000" u="none" spc="-30" dirty="0">
                <a:latin typeface="Arial"/>
                <a:cs typeface="Arial"/>
              </a:rPr>
              <a:t> </a:t>
            </a:r>
            <a:r>
              <a:rPr sz="1000" u="none" dirty="0">
                <a:latin typeface="Arial"/>
                <a:cs typeface="Arial"/>
              </a:rPr>
              <a:t>D.L.,</a:t>
            </a:r>
            <a:r>
              <a:rPr sz="1000" u="none" spc="-30" dirty="0">
                <a:latin typeface="Arial"/>
                <a:cs typeface="Arial"/>
              </a:rPr>
              <a:t> </a:t>
            </a:r>
            <a:r>
              <a:rPr sz="1000" u="none" spc="-50" dirty="0">
                <a:latin typeface="Arial"/>
                <a:cs typeface="Arial"/>
              </a:rPr>
              <a:t>&amp; </a:t>
            </a:r>
            <a:r>
              <a:rPr sz="1000" u="none" dirty="0">
                <a:latin typeface="Arial"/>
                <a:cs typeface="Arial"/>
              </a:rPr>
              <a:t>Jernigan,</a:t>
            </a:r>
            <a:r>
              <a:rPr sz="1000" u="none" spc="-45" dirty="0">
                <a:latin typeface="Arial"/>
                <a:cs typeface="Arial"/>
              </a:rPr>
              <a:t> </a:t>
            </a:r>
            <a:r>
              <a:rPr sz="1000" u="none" dirty="0">
                <a:latin typeface="Arial"/>
                <a:cs typeface="Arial"/>
              </a:rPr>
              <a:t>D.H.</a:t>
            </a:r>
            <a:r>
              <a:rPr sz="1000" u="none" spc="-35" dirty="0">
                <a:latin typeface="Arial"/>
                <a:cs typeface="Arial"/>
              </a:rPr>
              <a:t> </a:t>
            </a:r>
            <a:r>
              <a:rPr sz="1000" u="none" dirty="0">
                <a:latin typeface="Arial"/>
                <a:cs typeface="Arial"/>
              </a:rPr>
              <a:t>(2022).</a:t>
            </a:r>
            <a:r>
              <a:rPr sz="1000" u="none" spc="-35" dirty="0">
                <a:latin typeface="Arial"/>
                <a:cs typeface="Arial"/>
              </a:rPr>
              <a:t> </a:t>
            </a:r>
            <a:r>
              <a:rPr sz="1000" u="none" spc="-10" dirty="0">
                <a:latin typeface="Arial"/>
                <a:cs typeface="Arial"/>
              </a:rPr>
              <a:t>Delta-</a:t>
            </a:r>
            <a:r>
              <a:rPr sz="1000" u="none" dirty="0">
                <a:latin typeface="Arial"/>
                <a:cs typeface="Arial"/>
              </a:rPr>
              <a:t>8</a:t>
            </a:r>
            <a:r>
              <a:rPr sz="1000" u="none" spc="-35" dirty="0">
                <a:latin typeface="Arial"/>
                <a:cs typeface="Arial"/>
              </a:rPr>
              <a:t> </a:t>
            </a:r>
            <a:r>
              <a:rPr sz="1000" u="none" dirty="0">
                <a:latin typeface="Arial"/>
                <a:cs typeface="Arial"/>
              </a:rPr>
              <a:t>THC</a:t>
            </a:r>
            <a:r>
              <a:rPr sz="1000" u="none" spc="-25" dirty="0">
                <a:latin typeface="Arial"/>
                <a:cs typeface="Arial"/>
              </a:rPr>
              <a:t> </a:t>
            </a:r>
            <a:r>
              <a:rPr sz="1000" u="none" dirty="0">
                <a:latin typeface="Arial"/>
                <a:cs typeface="Arial"/>
              </a:rPr>
              <a:t>Retail</a:t>
            </a:r>
            <a:r>
              <a:rPr sz="1000" u="none" spc="-30" dirty="0">
                <a:latin typeface="Arial"/>
                <a:cs typeface="Arial"/>
              </a:rPr>
              <a:t> </a:t>
            </a:r>
            <a:r>
              <a:rPr sz="1000" u="none" dirty="0">
                <a:latin typeface="Arial"/>
                <a:cs typeface="Arial"/>
              </a:rPr>
              <a:t>Availability,</a:t>
            </a:r>
            <a:r>
              <a:rPr sz="1000" u="none" spc="-35" dirty="0">
                <a:latin typeface="Arial"/>
                <a:cs typeface="Arial"/>
              </a:rPr>
              <a:t> </a:t>
            </a:r>
            <a:r>
              <a:rPr sz="1000" u="none" dirty="0">
                <a:latin typeface="Arial"/>
                <a:cs typeface="Arial"/>
              </a:rPr>
              <a:t>Price,</a:t>
            </a:r>
            <a:r>
              <a:rPr sz="1000" u="none" spc="-35" dirty="0">
                <a:latin typeface="Arial"/>
                <a:cs typeface="Arial"/>
              </a:rPr>
              <a:t> </a:t>
            </a:r>
            <a:r>
              <a:rPr sz="1000" u="none" dirty="0">
                <a:latin typeface="Arial"/>
                <a:cs typeface="Arial"/>
              </a:rPr>
              <a:t>and</a:t>
            </a:r>
            <a:r>
              <a:rPr sz="1000" u="none" spc="-35" dirty="0">
                <a:latin typeface="Arial"/>
                <a:cs typeface="Arial"/>
              </a:rPr>
              <a:t> </a:t>
            </a:r>
            <a:r>
              <a:rPr sz="1000" u="none" dirty="0">
                <a:latin typeface="Arial"/>
                <a:cs typeface="Arial"/>
              </a:rPr>
              <a:t>Minimum</a:t>
            </a:r>
            <a:r>
              <a:rPr sz="1000" u="none" spc="-25" dirty="0">
                <a:latin typeface="Arial"/>
                <a:cs typeface="Arial"/>
              </a:rPr>
              <a:t> </a:t>
            </a:r>
            <a:r>
              <a:rPr sz="1000" u="none" dirty="0">
                <a:latin typeface="Arial"/>
                <a:cs typeface="Arial"/>
              </a:rPr>
              <a:t>Purchase</a:t>
            </a:r>
            <a:r>
              <a:rPr sz="1000" u="none" spc="-35" dirty="0">
                <a:latin typeface="Arial"/>
                <a:cs typeface="Arial"/>
              </a:rPr>
              <a:t> </a:t>
            </a:r>
            <a:r>
              <a:rPr sz="1000" u="none" dirty="0">
                <a:latin typeface="Arial"/>
                <a:cs typeface="Arial"/>
              </a:rPr>
              <a:t>Age.</a:t>
            </a:r>
            <a:r>
              <a:rPr sz="1000" u="none" spc="-35" dirty="0">
                <a:latin typeface="Arial"/>
                <a:cs typeface="Arial"/>
              </a:rPr>
              <a:t> </a:t>
            </a:r>
            <a:r>
              <a:rPr sz="1000" i="1" u="none" dirty="0">
                <a:latin typeface="Arial"/>
                <a:cs typeface="Arial"/>
              </a:rPr>
              <a:t>Cannabis</a:t>
            </a:r>
            <a:r>
              <a:rPr sz="1000" i="1" u="none" spc="-30" dirty="0">
                <a:latin typeface="Arial"/>
                <a:cs typeface="Arial"/>
              </a:rPr>
              <a:t> </a:t>
            </a:r>
            <a:r>
              <a:rPr sz="1000" i="1" u="none" dirty="0">
                <a:latin typeface="Arial"/>
                <a:cs typeface="Arial"/>
              </a:rPr>
              <a:t>and</a:t>
            </a:r>
            <a:r>
              <a:rPr sz="1000" i="1" u="none" spc="-35" dirty="0">
                <a:latin typeface="Arial"/>
                <a:cs typeface="Arial"/>
              </a:rPr>
              <a:t> </a:t>
            </a:r>
            <a:r>
              <a:rPr sz="1000" i="1" u="none" dirty="0">
                <a:latin typeface="Arial"/>
                <a:cs typeface="Arial"/>
              </a:rPr>
              <a:t>Cannabinoid</a:t>
            </a:r>
            <a:r>
              <a:rPr sz="1000" i="1" u="none" spc="-35" dirty="0">
                <a:latin typeface="Arial"/>
                <a:cs typeface="Arial"/>
              </a:rPr>
              <a:t> </a:t>
            </a:r>
            <a:r>
              <a:rPr sz="1000" i="1" u="none" dirty="0">
                <a:latin typeface="Arial"/>
                <a:cs typeface="Arial"/>
              </a:rPr>
              <a:t>Research</a:t>
            </a:r>
            <a:r>
              <a:rPr sz="1000" u="none" dirty="0">
                <a:latin typeface="Arial"/>
                <a:cs typeface="Arial"/>
              </a:rPr>
              <a:t>.</a:t>
            </a:r>
            <a:r>
              <a:rPr sz="1000" u="none" spc="-35" dirty="0">
                <a:latin typeface="Arial"/>
                <a:cs typeface="Arial"/>
              </a:rPr>
              <a:t> </a:t>
            </a:r>
            <a:r>
              <a:rPr sz="1000" u="none" dirty="0">
                <a:latin typeface="Arial"/>
                <a:cs typeface="Arial"/>
              </a:rPr>
              <a:t>doi:</a:t>
            </a:r>
            <a:r>
              <a:rPr sz="1000" u="none" spc="-30" dirty="0">
                <a:latin typeface="Arial"/>
                <a:cs typeface="Arial"/>
              </a:rPr>
              <a:t> </a:t>
            </a:r>
            <a:r>
              <a:rPr sz="1000" u="none" spc="-10" dirty="0">
                <a:latin typeface="Arial"/>
                <a:cs typeface="Arial"/>
              </a:rPr>
              <a:t>10.1089/can.2022.0079</a:t>
            </a:r>
            <a:endParaRPr sz="1000">
              <a:latin typeface="Arial"/>
              <a:cs typeface="Arial"/>
            </a:endParaRPr>
          </a:p>
          <a:p>
            <a:pPr marL="12700" marR="423545">
              <a:lnSpc>
                <a:spcPts val="1100"/>
              </a:lnSpc>
              <a:spcBef>
                <a:spcPts val="800"/>
              </a:spcBef>
            </a:pPr>
            <a:r>
              <a:rPr sz="1000" u="sng" dirty="0">
                <a:uFill>
                  <a:solidFill>
                    <a:srgbClr val="000000"/>
                  </a:solidFill>
                </a:uFill>
                <a:latin typeface="Arial"/>
                <a:cs typeface="Arial"/>
              </a:rPr>
              <a:t>LoParco,</a:t>
            </a:r>
            <a:r>
              <a:rPr sz="1000" u="sng" spc="-20" dirty="0">
                <a:uFill>
                  <a:solidFill>
                    <a:srgbClr val="000000"/>
                  </a:solidFill>
                </a:uFill>
                <a:latin typeface="Arial"/>
                <a:cs typeface="Arial"/>
              </a:rPr>
              <a:t> </a:t>
            </a:r>
            <a:r>
              <a:rPr sz="1000" u="sng" dirty="0">
                <a:uFill>
                  <a:solidFill>
                    <a:srgbClr val="000000"/>
                  </a:solidFill>
                </a:uFill>
                <a:latin typeface="Arial"/>
                <a:cs typeface="Arial"/>
              </a:rPr>
              <a:t>C.R.</a:t>
            </a:r>
            <a:r>
              <a:rPr sz="1000" u="none" dirty="0">
                <a:latin typeface="Arial"/>
                <a:cs typeface="Arial"/>
              </a:rPr>
              <a:t>,</a:t>
            </a:r>
            <a:r>
              <a:rPr sz="1000" u="none" spc="-15" dirty="0">
                <a:latin typeface="Arial"/>
                <a:cs typeface="Arial"/>
              </a:rPr>
              <a:t> </a:t>
            </a:r>
            <a:r>
              <a:rPr sz="1000" b="1" u="none" dirty="0">
                <a:latin typeface="Arial"/>
                <a:cs typeface="Arial"/>
              </a:rPr>
              <a:t>Rossheim,</a:t>
            </a:r>
            <a:r>
              <a:rPr sz="1000" b="1" u="none" spc="-20" dirty="0">
                <a:latin typeface="Arial"/>
                <a:cs typeface="Arial"/>
              </a:rPr>
              <a:t> </a:t>
            </a:r>
            <a:r>
              <a:rPr sz="1000" b="1" u="none" dirty="0">
                <a:latin typeface="Arial"/>
                <a:cs typeface="Arial"/>
              </a:rPr>
              <a:t>M.E.</a:t>
            </a:r>
            <a:r>
              <a:rPr sz="1000" u="none" dirty="0">
                <a:latin typeface="Arial"/>
                <a:cs typeface="Arial"/>
              </a:rPr>
              <a:t>,</a:t>
            </a:r>
            <a:r>
              <a:rPr sz="1000" u="none" spc="-15" dirty="0">
                <a:latin typeface="Arial"/>
                <a:cs typeface="Arial"/>
              </a:rPr>
              <a:t> </a:t>
            </a:r>
            <a:r>
              <a:rPr sz="1000" u="none" dirty="0">
                <a:latin typeface="Arial"/>
                <a:cs typeface="Arial"/>
              </a:rPr>
              <a:t>Walters,</a:t>
            </a:r>
            <a:r>
              <a:rPr sz="1000" u="none" spc="-20" dirty="0">
                <a:latin typeface="Arial"/>
                <a:cs typeface="Arial"/>
              </a:rPr>
              <a:t> </a:t>
            </a:r>
            <a:r>
              <a:rPr sz="1000" u="none" dirty="0">
                <a:latin typeface="Arial"/>
                <a:cs typeface="Arial"/>
              </a:rPr>
              <a:t>S.</a:t>
            </a:r>
            <a:r>
              <a:rPr sz="1000" u="none" spc="-15" dirty="0">
                <a:latin typeface="Arial"/>
                <a:cs typeface="Arial"/>
              </a:rPr>
              <a:t> </a:t>
            </a:r>
            <a:r>
              <a:rPr sz="1000" u="none" dirty="0">
                <a:latin typeface="Arial"/>
                <a:cs typeface="Arial"/>
              </a:rPr>
              <a:t>T.,</a:t>
            </a:r>
            <a:r>
              <a:rPr sz="1000" u="none" spc="-15" dirty="0">
                <a:latin typeface="Arial"/>
                <a:cs typeface="Arial"/>
              </a:rPr>
              <a:t> </a:t>
            </a:r>
            <a:r>
              <a:rPr sz="1000" u="none" dirty="0">
                <a:latin typeface="Arial"/>
                <a:cs typeface="Arial"/>
              </a:rPr>
              <a:t>Zhou,</a:t>
            </a:r>
            <a:r>
              <a:rPr sz="1000" u="none" spc="-20" dirty="0">
                <a:latin typeface="Arial"/>
                <a:cs typeface="Arial"/>
              </a:rPr>
              <a:t> </a:t>
            </a:r>
            <a:r>
              <a:rPr sz="1000" u="none" dirty="0">
                <a:latin typeface="Arial"/>
                <a:cs typeface="Arial"/>
              </a:rPr>
              <a:t>Z.,</a:t>
            </a:r>
            <a:r>
              <a:rPr sz="1000" u="none" spc="-15" dirty="0">
                <a:latin typeface="Arial"/>
                <a:cs typeface="Arial"/>
              </a:rPr>
              <a:t> </a:t>
            </a:r>
            <a:r>
              <a:rPr sz="1000" u="none" dirty="0">
                <a:latin typeface="Arial"/>
                <a:cs typeface="Arial"/>
              </a:rPr>
              <a:t>Olsson,</a:t>
            </a:r>
            <a:r>
              <a:rPr sz="1000" u="none" spc="-20" dirty="0">
                <a:latin typeface="Arial"/>
                <a:cs typeface="Arial"/>
              </a:rPr>
              <a:t> </a:t>
            </a:r>
            <a:r>
              <a:rPr sz="1000" u="none" dirty="0">
                <a:latin typeface="Arial"/>
                <a:cs typeface="Arial"/>
              </a:rPr>
              <a:t>S.,</a:t>
            </a:r>
            <a:r>
              <a:rPr sz="1000" u="none" spc="-15" dirty="0">
                <a:latin typeface="Arial"/>
                <a:cs typeface="Arial"/>
              </a:rPr>
              <a:t> </a:t>
            </a:r>
            <a:r>
              <a:rPr sz="1000" u="none" dirty="0">
                <a:latin typeface="Arial"/>
                <a:cs typeface="Arial"/>
              </a:rPr>
              <a:t>&amp;</a:t>
            </a:r>
            <a:r>
              <a:rPr sz="1000" u="none" spc="-15" dirty="0">
                <a:latin typeface="Arial"/>
                <a:cs typeface="Arial"/>
              </a:rPr>
              <a:t> </a:t>
            </a:r>
            <a:r>
              <a:rPr sz="1000" u="none" dirty="0">
                <a:latin typeface="Arial"/>
                <a:cs typeface="Arial"/>
              </a:rPr>
              <a:t>Sussman,</a:t>
            </a:r>
            <a:r>
              <a:rPr sz="1000" u="none" spc="-20" dirty="0">
                <a:latin typeface="Arial"/>
                <a:cs typeface="Arial"/>
              </a:rPr>
              <a:t> </a:t>
            </a:r>
            <a:r>
              <a:rPr sz="1000" u="none" dirty="0">
                <a:latin typeface="Arial"/>
                <a:cs typeface="Arial"/>
              </a:rPr>
              <a:t>S.</a:t>
            </a:r>
            <a:r>
              <a:rPr sz="1000" u="none" spc="-15" dirty="0">
                <a:latin typeface="Arial"/>
                <a:cs typeface="Arial"/>
              </a:rPr>
              <a:t> </a:t>
            </a:r>
            <a:r>
              <a:rPr sz="1000" u="none" dirty="0">
                <a:latin typeface="Arial"/>
                <a:cs typeface="Arial"/>
              </a:rPr>
              <a:t>(2023).</a:t>
            </a:r>
            <a:r>
              <a:rPr sz="1000" u="none" spc="-20" dirty="0">
                <a:latin typeface="Arial"/>
                <a:cs typeface="Arial"/>
              </a:rPr>
              <a:t> </a:t>
            </a:r>
            <a:r>
              <a:rPr sz="1000" u="none" spc="-10" dirty="0">
                <a:latin typeface="Arial"/>
                <a:cs typeface="Arial"/>
              </a:rPr>
              <a:t>Delta-</a:t>
            </a:r>
            <a:r>
              <a:rPr sz="1000" u="none" dirty="0">
                <a:latin typeface="Arial"/>
                <a:cs typeface="Arial"/>
              </a:rPr>
              <a:t>8</a:t>
            </a:r>
            <a:r>
              <a:rPr sz="1000" u="none" spc="-15" dirty="0">
                <a:latin typeface="Arial"/>
                <a:cs typeface="Arial"/>
              </a:rPr>
              <a:t> </a:t>
            </a:r>
            <a:r>
              <a:rPr sz="1000" u="none" spc="-10" dirty="0">
                <a:latin typeface="Arial"/>
                <a:cs typeface="Arial"/>
              </a:rPr>
              <a:t>tetrahydrocannabinol:</a:t>
            </a:r>
            <a:r>
              <a:rPr sz="1000" u="none" spc="-15" dirty="0">
                <a:latin typeface="Arial"/>
                <a:cs typeface="Arial"/>
              </a:rPr>
              <a:t> </a:t>
            </a:r>
            <a:r>
              <a:rPr sz="1000" u="none" dirty="0">
                <a:latin typeface="Arial"/>
                <a:cs typeface="Arial"/>
              </a:rPr>
              <a:t>a</a:t>
            </a:r>
            <a:r>
              <a:rPr sz="1000" u="none" spc="-20" dirty="0">
                <a:latin typeface="Arial"/>
                <a:cs typeface="Arial"/>
              </a:rPr>
              <a:t> </a:t>
            </a:r>
            <a:r>
              <a:rPr sz="1000" u="none" dirty="0">
                <a:latin typeface="Arial"/>
                <a:cs typeface="Arial"/>
              </a:rPr>
              <a:t>scoping</a:t>
            </a:r>
            <a:r>
              <a:rPr sz="1000" u="none" spc="-15" dirty="0">
                <a:latin typeface="Arial"/>
                <a:cs typeface="Arial"/>
              </a:rPr>
              <a:t> </a:t>
            </a:r>
            <a:r>
              <a:rPr sz="1000" u="none" dirty="0">
                <a:latin typeface="Arial"/>
                <a:cs typeface="Arial"/>
              </a:rPr>
              <a:t>review</a:t>
            </a:r>
            <a:r>
              <a:rPr sz="1000" u="none" spc="-10" dirty="0">
                <a:latin typeface="Arial"/>
                <a:cs typeface="Arial"/>
              </a:rPr>
              <a:t> </a:t>
            </a:r>
            <a:r>
              <a:rPr sz="1000" u="none" dirty="0">
                <a:latin typeface="Arial"/>
                <a:cs typeface="Arial"/>
              </a:rPr>
              <a:t>and</a:t>
            </a:r>
            <a:r>
              <a:rPr sz="1000" u="none" spc="-15" dirty="0">
                <a:latin typeface="Arial"/>
                <a:cs typeface="Arial"/>
              </a:rPr>
              <a:t> </a:t>
            </a:r>
            <a:r>
              <a:rPr sz="1000" u="none" dirty="0">
                <a:latin typeface="Arial"/>
                <a:cs typeface="Arial"/>
              </a:rPr>
              <a:t>commentary.</a:t>
            </a:r>
            <a:r>
              <a:rPr sz="1000" u="none" spc="-15" dirty="0">
                <a:latin typeface="Arial"/>
                <a:cs typeface="Arial"/>
              </a:rPr>
              <a:t> </a:t>
            </a:r>
            <a:r>
              <a:rPr sz="1000" i="1" u="none" dirty="0">
                <a:latin typeface="Arial"/>
                <a:cs typeface="Arial"/>
              </a:rPr>
              <a:t>Addiction,</a:t>
            </a:r>
            <a:r>
              <a:rPr sz="1000" i="1" u="none" spc="-15" dirty="0">
                <a:latin typeface="Arial"/>
                <a:cs typeface="Arial"/>
              </a:rPr>
              <a:t> </a:t>
            </a:r>
            <a:r>
              <a:rPr sz="1000" u="none" spc="-10" dirty="0">
                <a:latin typeface="Arial"/>
                <a:cs typeface="Arial"/>
              </a:rPr>
              <a:t>118(6):1011–28.</a:t>
            </a:r>
            <a:r>
              <a:rPr sz="1000" u="none" spc="-15" dirty="0">
                <a:latin typeface="Arial"/>
                <a:cs typeface="Arial"/>
              </a:rPr>
              <a:t> </a:t>
            </a:r>
            <a:r>
              <a:rPr sz="1000" u="none" spc="-20" dirty="0">
                <a:latin typeface="Arial"/>
                <a:cs typeface="Arial"/>
              </a:rPr>
              <a:t>doi: </a:t>
            </a:r>
            <a:r>
              <a:rPr sz="1000" u="none" spc="-10" dirty="0">
                <a:latin typeface="Arial"/>
                <a:cs typeface="Arial"/>
              </a:rPr>
              <a:t>10.1111/add.16142</a:t>
            </a:r>
            <a:endParaRPr sz="1000">
              <a:latin typeface="Arial"/>
              <a:cs typeface="Arial"/>
            </a:endParaRPr>
          </a:p>
          <a:p>
            <a:pPr marL="12700" marR="62865">
              <a:lnSpc>
                <a:spcPts val="1010"/>
              </a:lnSpc>
              <a:spcBef>
                <a:spcPts val="969"/>
              </a:spcBef>
            </a:pPr>
            <a:r>
              <a:rPr sz="1000" u="sng" dirty="0">
                <a:uFill>
                  <a:solidFill>
                    <a:srgbClr val="000000"/>
                  </a:solidFill>
                </a:uFill>
                <a:latin typeface="Arial"/>
                <a:cs typeface="Arial"/>
              </a:rPr>
              <a:t>Walker,</a:t>
            </a:r>
            <a:r>
              <a:rPr sz="1000" u="sng" spc="-30" dirty="0">
                <a:uFill>
                  <a:solidFill>
                    <a:srgbClr val="000000"/>
                  </a:solidFill>
                </a:uFill>
                <a:latin typeface="Arial"/>
                <a:cs typeface="Arial"/>
              </a:rPr>
              <a:t> </a:t>
            </a:r>
            <a:r>
              <a:rPr sz="1000" u="sng" dirty="0">
                <a:uFill>
                  <a:solidFill>
                    <a:srgbClr val="000000"/>
                  </a:solidFill>
                </a:uFill>
                <a:latin typeface="Arial"/>
                <a:cs typeface="Arial"/>
              </a:rPr>
              <a:t>A.L.</a:t>
            </a:r>
            <a:r>
              <a:rPr sz="1000" u="none" dirty="0">
                <a:latin typeface="Arial"/>
                <a:cs typeface="Arial"/>
              </a:rPr>
              <a:t>,</a:t>
            </a:r>
            <a:r>
              <a:rPr sz="1000" u="none" spc="-25" dirty="0">
                <a:latin typeface="Arial"/>
                <a:cs typeface="Arial"/>
              </a:rPr>
              <a:t> </a:t>
            </a:r>
            <a:r>
              <a:rPr sz="1000" u="sng" dirty="0">
                <a:uFill>
                  <a:solidFill>
                    <a:srgbClr val="000000"/>
                  </a:solidFill>
                </a:uFill>
                <a:latin typeface="Arial"/>
                <a:cs typeface="Arial"/>
              </a:rPr>
              <a:t>LoParco,</a:t>
            </a:r>
            <a:r>
              <a:rPr sz="1000" u="sng" spc="-25" dirty="0">
                <a:uFill>
                  <a:solidFill>
                    <a:srgbClr val="000000"/>
                  </a:solidFill>
                </a:uFill>
                <a:latin typeface="Arial"/>
                <a:cs typeface="Arial"/>
              </a:rPr>
              <a:t> </a:t>
            </a:r>
            <a:r>
              <a:rPr sz="1000" u="sng" dirty="0">
                <a:uFill>
                  <a:solidFill>
                    <a:srgbClr val="000000"/>
                  </a:solidFill>
                </a:uFill>
                <a:latin typeface="Arial"/>
                <a:cs typeface="Arial"/>
              </a:rPr>
              <a:t>C.R.</a:t>
            </a:r>
            <a:r>
              <a:rPr sz="1000" u="none" dirty="0">
                <a:latin typeface="Arial"/>
                <a:cs typeface="Arial"/>
              </a:rPr>
              <a:t>,</a:t>
            </a:r>
            <a:r>
              <a:rPr sz="1000" u="none" spc="-30" dirty="0">
                <a:latin typeface="Arial"/>
                <a:cs typeface="Arial"/>
              </a:rPr>
              <a:t> </a:t>
            </a:r>
            <a:r>
              <a:rPr sz="1000" b="1" u="none" dirty="0">
                <a:latin typeface="Arial"/>
                <a:cs typeface="Arial"/>
              </a:rPr>
              <a:t>Rossheim,</a:t>
            </a:r>
            <a:r>
              <a:rPr sz="1000" b="1" u="none" spc="-25" dirty="0">
                <a:latin typeface="Arial"/>
                <a:cs typeface="Arial"/>
              </a:rPr>
              <a:t> </a:t>
            </a:r>
            <a:r>
              <a:rPr sz="1000" b="1" u="none" dirty="0">
                <a:latin typeface="Arial"/>
                <a:cs typeface="Arial"/>
              </a:rPr>
              <a:t>M.E.</a:t>
            </a:r>
            <a:r>
              <a:rPr sz="1000" u="none" dirty="0">
                <a:latin typeface="Arial"/>
                <a:cs typeface="Arial"/>
              </a:rPr>
              <a:t>,</a:t>
            </a:r>
            <a:r>
              <a:rPr sz="1000" u="none" spc="-25" dirty="0">
                <a:latin typeface="Arial"/>
                <a:cs typeface="Arial"/>
              </a:rPr>
              <a:t> </a:t>
            </a:r>
            <a:r>
              <a:rPr sz="1000" u="none" dirty="0">
                <a:latin typeface="Arial"/>
                <a:cs typeface="Arial"/>
              </a:rPr>
              <a:t>&amp;</a:t>
            </a:r>
            <a:r>
              <a:rPr sz="1000" u="none" spc="-30" dirty="0">
                <a:latin typeface="Arial"/>
                <a:cs typeface="Arial"/>
              </a:rPr>
              <a:t> </a:t>
            </a:r>
            <a:r>
              <a:rPr sz="1000" u="none" dirty="0">
                <a:latin typeface="Arial"/>
                <a:cs typeface="Arial"/>
              </a:rPr>
              <a:t>Livingston,</a:t>
            </a:r>
            <a:r>
              <a:rPr sz="1000" u="none" spc="-25" dirty="0">
                <a:latin typeface="Arial"/>
                <a:cs typeface="Arial"/>
              </a:rPr>
              <a:t> </a:t>
            </a:r>
            <a:r>
              <a:rPr sz="1000" u="none" dirty="0">
                <a:latin typeface="Arial"/>
                <a:cs typeface="Arial"/>
              </a:rPr>
              <a:t>M.D.</a:t>
            </a:r>
            <a:r>
              <a:rPr sz="1000" u="none" spc="-25" dirty="0">
                <a:latin typeface="Arial"/>
                <a:cs typeface="Arial"/>
              </a:rPr>
              <a:t> </a:t>
            </a:r>
            <a:r>
              <a:rPr sz="1000" u="none" dirty="0">
                <a:latin typeface="Arial"/>
                <a:cs typeface="Arial"/>
              </a:rPr>
              <a:t>(2023).</a:t>
            </a:r>
            <a:r>
              <a:rPr sz="1000" u="none" spc="-30" dirty="0">
                <a:latin typeface="Arial"/>
                <a:cs typeface="Arial"/>
              </a:rPr>
              <a:t> </a:t>
            </a:r>
            <a:r>
              <a:rPr sz="1000" u="none" dirty="0">
                <a:latin typeface="Arial"/>
                <a:cs typeface="Arial"/>
              </a:rPr>
              <a:t>#Delta8:</a:t>
            </a:r>
            <a:r>
              <a:rPr sz="1000" u="none" spc="-25" dirty="0">
                <a:latin typeface="Arial"/>
                <a:cs typeface="Arial"/>
              </a:rPr>
              <a:t> </a:t>
            </a:r>
            <a:r>
              <a:rPr sz="1000" u="none" dirty="0">
                <a:latin typeface="Arial"/>
                <a:cs typeface="Arial"/>
              </a:rPr>
              <a:t>A</a:t>
            </a:r>
            <a:r>
              <a:rPr sz="1000" u="none" spc="-25" dirty="0">
                <a:latin typeface="Arial"/>
                <a:cs typeface="Arial"/>
              </a:rPr>
              <a:t> </a:t>
            </a:r>
            <a:r>
              <a:rPr sz="1000" u="none" spc="-10" dirty="0">
                <a:latin typeface="Arial"/>
                <a:cs typeface="Arial"/>
              </a:rPr>
              <a:t>retailer-</a:t>
            </a:r>
            <a:r>
              <a:rPr sz="1000" u="none" dirty="0">
                <a:latin typeface="Arial"/>
                <a:cs typeface="Arial"/>
              </a:rPr>
              <a:t>driven</a:t>
            </a:r>
            <a:r>
              <a:rPr sz="1000" u="none" spc="-30" dirty="0">
                <a:latin typeface="Arial"/>
                <a:cs typeface="Arial"/>
              </a:rPr>
              <a:t> </a:t>
            </a:r>
            <a:r>
              <a:rPr sz="1000" u="none" dirty="0">
                <a:latin typeface="Arial"/>
                <a:cs typeface="Arial"/>
              </a:rPr>
              <a:t>increase</a:t>
            </a:r>
            <a:r>
              <a:rPr sz="1000" u="none" spc="-25" dirty="0">
                <a:latin typeface="Arial"/>
                <a:cs typeface="Arial"/>
              </a:rPr>
              <a:t> </a:t>
            </a:r>
            <a:r>
              <a:rPr sz="1000" u="none" dirty="0">
                <a:latin typeface="Arial"/>
                <a:cs typeface="Arial"/>
              </a:rPr>
              <a:t>in</a:t>
            </a:r>
            <a:r>
              <a:rPr sz="1000" u="none" spc="-25" dirty="0">
                <a:latin typeface="Arial"/>
                <a:cs typeface="Arial"/>
              </a:rPr>
              <a:t> </a:t>
            </a:r>
            <a:r>
              <a:rPr sz="1000" u="none" spc="-10" dirty="0">
                <a:latin typeface="Arial"/>
                <a:cs typeface="Arial"/>
              </a:rPr>
              <a:t>Delta-</a:t>
            </a:r>
            <a:r>
              <a:rPr sz="1000" u="none" dirty="0">
                <a:latin typeface="Arial"/>
                <a:cs typeface="Arial"/>
              </a:rPr>
              <a:t>8</a:t>
            </a:r>
            <a:r>
              <a:rPr sz="1000" u="none" spc="-30" dirty="0">
                <a:latin typeface="Arial"/>
                <a:cs typeface="Arial"/>
              </a:rPr>
              <a:t> </a:t>
            </a:r>
            <a:r>
              <a:rPr sz="1000" u="none" dirty="0">
                <a:latin typeface="Arial"/>
                <a:cs typeface="Arial"/>
              </a:rPr>
              <a:t>THC</a:t>
            </a:r>
            <a:r>
              <a:rPr sz="1000" u="none" spc="-15" dirty="0">
                <a:latin typeface="Arial"/>
                <a:cs typeface="Arial"/>
              </a:rPr>
              <a:t> </a:t>
            </a:r>
            <a:r>
              <a:rPr sz="1000" u="none" dirty="0">
                <a:latin typeface="Arial"/>
                <a:cs typeface="Arial"/>
              </a:rPr>
              <a:t>discussions</a:t>
            </a:r>
            <a:r>
              <a:rPr sz="1000" u="none" spc="-25" dirty="0">
                <a:latin typeface="Arial"/>
                <a:cs typeface="Arial"/>
              </a:rPr>
              <a:t> </a:t>
            </a:r>
            <a:r>
              <a:rPr sz="1000" u="none" dirty="0">
                <a:latin typeface="Arial"/>
                <a:cs typeface="Arial"/>
              </a:rPr>
              <a:t>on</a:t>
            </a:r>
            <a:r>
              <a:rPr sz="1000" u="none" spc="-25" dirty="0">
                <a:latin typeface="Arial"/>
                <a:cs typeface="Arial"/>
              </a:rPr>
              <a:t> </a:t>
            </a:r>
            <a:r>
              <a:rPr sz="1000" u="none" dirty="0">
                <a:latin typeface="Arial"/>
                <a:cs typeface="Arial"/>
              </a:rPr>
              <a:t>Twitter</a:t>
            </a:r>
            <a:r>
              <a:rPr sz="1000" u="none" spc="-15" dirty="0">
                <a:latin typeface="Arial"/>
                <a:cs typeface="Arial"/>
              </a:rPr>
              <a:t> </a:t>
            </a:r>
            <a:r>
              <a:rPr sz="1000" u="none" dirty="0">
                <a:latin typeface="Arial"/>
                <a:cs typeface="Arial"/>
              </a:rPr>
              <a:t>from</a:t>
            </a:r>
            <a:r>
              <a:rPr sz="1000" u="none" spc="-20" dirty="0">
                <a:latin typeface="Arial"/>
                <a:cs typeface="Arial"/>
              </a:rPr>
              <a:t> </a:t>
            </a:r>
            <a:r>
              <a:rPr sz="1000" u="none" dirty="0">
                <a:latin typeface="Arial"/>
                <a:cs typeface="Arial"/>
              </a:rPr>
              <a:t>2020</a:t>
            </a:r>
            <a:r>
              <a:rPr sz="1000" u="none" spc="-25" dirty="0">
                <a:latin typeface="Arial"/>
                <a:cs typeface="Arial"/>
              </a:rPr>
              <a:t> </a:t>
            </a:r>
            <a:r>
              <a:rPr sz="1000" u="none" dirty="0">
                <a:latin typeface="Arial"/>
                <a:cs typeface="Arial"/>
              </a:rPr>
              <a:t>to</a:t>
            </a:r>
            <a:r>
              <a:rPr sz="1000" u="none" spc="-25" dirty="0">
                <a:latin typeface="Arial"/>
                <a:cs typeface="Arial"/>
              </a:rPr>
              <a:t> </a:t>
            </a:r>
            <a:r>
              <a:rPr sz="1000" u="none" dirty="0">
                <a:latin typeface="Arial"/>
                <a:cs typeface="Arial"/>
              </a:rPr>
              <a:t>2021.</a:t>
            </a:r>
            <a:r>
              <a:rPr sz="1000" u="none" spc="-30" dirty="0">
                <a:latin typeface="Arial"/>
                <a:cs typeface="Arial"/>
              </a:rPr>
              <a:t> </a:t>
            </a:r>
            <a:r>
              <a:rPr sz="1000" u="none" dirty="0">
                <a:latin typeface="Arial"/>
                <a:cs typeface="Arial"/>
              </a:rPr>
              <a:t>American</a:t>
            </a:r>
            <a:r>
              <a:rPr sz="1000" u="none" spc="-25" dirty="0">
                <a:latin typeface="Arial"/>
                <a:cs typeface="Arial"/>
              </a:rPr>
              <a:t> </a:t>
            </a:r>
            <a:r>
              <a:rPr sz="1000" u="none" dirty="0">
                <a:latin typeface="Arial"/>
                <a:cs typeface="Arial"/>
              </a:rPr>
              <a:t>Journal</a:t>
            </a:r>
            <a:r>
              <a:rPr sz="1000" u="none" spc="-15" dirty="0">
                <a:latin typeface="Arial"/>
                <a:cs typeface="Arial"/>
              </a:rPr>
              <a:t> </a:t>
            </a:r>
            <a:r>
              <a:rPr sz="1000" u="none" dirty="0">
                <a:latin typeface="Arial"/>
                <a:cs typeface="Arial"/>
              </a:rPr>
              <a:t>of</a:t>
            </a:r>
            <a:r>
              <a:rPr sz="1000" u="none" spc="-30" dirty="0">
                <a:latin typeface="Arial"/>
                <a:cs typeface="Arial"/>
              </a:rPr>
              <a:t> </a:t>
            </a:r>
            <a:r>
              <a:rPr sz="1000" u="none" dirty="0">
                <a:latin typeface="Arial"/>
                <a:cs typeface="Arial"/>
              </a:rPr>
              <a:t>Drug</a:t>
            </a:r>
            <a:r>
              <a:rPr sz="1000" u="none" spc="-25" dirty="0">
                <a:latin typeface="Arial"/>
                <a:cs typeface="Arial"/>
              </a:rPr>
              <a:t> and </a:t>
            </a:r>
            <a:r>
              <a:rPr sz="1000" u="none" dirty="0">
                <a:latin typeface="Arial"/>
                <a:cs typeface="Arial"/>
              </a:rPr>
              <a:t>Alcohol</a:t>
            </a:r>
            <a:r>
              <a:rPr sz="1000" u="none" spc="-10" dirty="0">
                <a:latin typeface="Arial"/>
                <a:cs typeface="Arial"/>
              </a:rPr>
              <a:t> </a:t>
            </a:r>
            <a:r>
              <a:rPr sz="1000" u="none" dirty="0">
                <a:latin typeface="Arial"/>
                <a:cs typeface="Arial"/>
              </a:rPr>
              <a:t>Abuse,</a:t>
            </a:r>
            <a:r>
              <a:rPr sz="1000" u="none" spc="-15" dirty="0">
                <a:latin typeface="Arial"/>
                <a:cs typeface="Arial"/>
              </a:rPr>
              <a:t> </a:t>
            </a:r>
            <a:r>
              <a:rPr sz="1000" u="none" spc="-10" dirty="0">
                <a:latin typeface="Arial"/>
                <a:cs typeface="Arial"/>
              </a:rPr>
              <a:t>49(4):491-</a:t>
            </a:r>
            <a:r>
              <a:rPr sz="1000" u="none" dirty="0">
                <a:latin typeface="Arial"/>
                <a:cs typeface="Arial"/>
              </a:rPr>
              <a:t>9,</a:t>
            </a:r>
            <a:r>
              <a:rPr sz="1000" u="none" spc="-15" dirty="0">
                <a:latin typeface="Arial"/>
                <a:cs typeface="Arial"/>
              </a:rPr>
              <a:t> </a:t>
            </a:r>
            <a:r>
              <a:rPr sz="1000" u="none" spc="-10" dirty="0">
                <a:latin typeface="Arial"/>
                <a:cs typeface="Arial"/>
              </a:rPr>
              <a:t>doi:10.1080/00952990.2023.2222433</a:t>
            </a:r>
            <a:endParaRPr sz="1000">
              <a:latin typeface="Arial"/>
              <a:cs typeface="Arial"/>
            </a:endParaRPr>
          </a:p>
          <a:p>
            <a:pPr marL="12700">
              <a:lnSpc>
                <a:spcPts val="1150"/>
              </a:lnSpc>
              <a:spcBef>
                <a:spcPts val="785"/>
              </a:spcBef>
            </a:pPr>
            <a:r>
              <a:rPr sz="1000" dirty="0">
                <a:latin typeface="Arial"/>
                <a:cs typeface="Arial"/>
              </a:rPr>
              <a:t>Henry,</a:t>
            </a:r>
            <a:r>
              <a:rPr sz="1000" spc="-30" dirty="0">
                <a:latin typeface="Arial"/>
                <a:cs typeface="Arial"/>
              </a:rPr>
              <a:t> </a:t>
            </a:r>
            <a:r>
              <a:rPr sz="1000" dirty="0">
                <a:latin typeface="Arial"/>
                <a:cs typeface="Arial"/>
              </a:rPr>
              <a:t>D.,</a:t>
            </a:r>
            <a:r>
              <a:rPr sz="1000" spc="-25" dirty="0">
                <a:latin typeface="Arial"/>
                <a:cs typeface="Arial"/>
              </a:rPr>
              <a:t> </a:t>
            </a:r>
            <a:r>
              <a:rPr sz="1000" dirty="0">
                <a:latin typeface="Arial"/>
                <a:cs typeface="Arial"/>
              </a:rPr>
              <a:t>Partin,</a:t>
            </a:r>
            <a:r>
              <a:rPr sz="1000" spc="-30" dirty="0">
                <a:latin typeface="Arial"/>
                <a:cs typeface="Arial"/>
              </a:rPr>
              <a:t> </a:t>
            </a:r>
            <a:r>
              <a:rPr sz="1000" dirty="0">
                <a:latin typeface="Arial"/>
                <a:cs typeface="Arial"/>
              </a:rPr>
              <a:t>K.,</a:t>
            </a:r>
            <a:r>
              <a:rPr sz="1000" spc="-25" dirty="0">
                <a:latin typeface="Arial"/>
                <a:cs typeface="Arial"/>
              </a:rPr>
              <a:t> </a:t>
            </a:r>
            <a:r>
              <a:rPr sz="1000" u="sng" dirty="0">
                <a:uFill>
                  <a:solidFill>
                    <a:srgbClr val="000000"/>
                  </a:solidFill>
                </a:uFill>
                <a:latin typeface="Arial"/>
                <a:cs typeface="Arial"/>
              </a:rPr>
              <a:t>LoParco,</a:t>
            </a:r>
            <a:r>
              <a:rPr sz="1000" u="sng" spc="-25" dirty="0">
                <a:uFill>
                  <a:solidFill>
                    <a:srgbClr val="000000"/>
                  </a:solidFill>
                </a:uFill>
                <a:latin typeface="Arial"/>
                <a:cs typeface="Arial"/>
              </a:rPr>
              <a:t> </a:t>
            </a:r>
            <a:r>
              <a:rPr sz="1000" u="sng" dirty="0">
                <a:uFill>
                  <a:solidFill>
                    <a:srgbClr val="000000"/>
                  </a:solidFill>
                </a:uFill>
                <a:latin typeface="Arial"/>
                <a:cs typeface="Arial"/>
              </a:rPr>
              <a:t>C.</a:t>
            </a:r>
            <a:r>
              <a:rPr sz="1000" u="none" dirty="0">
                <a:latin typeface="Arial"/>
                <a:cs typeface="Arial"/>
              </a:rPr>
              <a:t>,</a:t>
            </a:r>
            <a:r>
              <a:rPr sz="1000" u="none" spc="-30" dirty="0">
                <a:latin typeface="Arial"/>
                <a:cs typeface="Arial"/>
              </a:rPr>
              <a:t> </a:t>
            </a:r>
            <a:r>
              <a:rPr sz="1000" b="1" u="none" dirty="0">
                <a:latin typeface="Arial"/>
                <a:cs typeface="Arial"/>
              </a:rPr>
              <a:t>&amp;</a:t>
            </a:r>
            <a:r>
              <a:rPr sz="1000" b="1" u="none" spc="-15" dirty="0">
                <a:latin typeface="Arial"/>
                <a:cs typeface="Arial"/>
              </a:rPr>
              <a:t> </a:t>
            </a:r>
            <a:r>
              <a:rPr sz="1000" b="1" u="none" dirty="0">
                <a:latin typeface="Arial"/>
                <a:cs typeface="Arial"/>
              </a:rPr>
              <a:t>Rossheim,</a:t>
            </a:r>
            <a:r>
              <a:rPr sz="1000" b="1" u="none" spc="-30" dirty="0">
                <a:latin typeface="Arial"/>
                <a:cs typeface="Arial"/>
              </a:rPr>
              <a:t> </a:t>
            </a:r>
            <a:r>
              <a:rPr sz="1000" b="1" u="none" dirty="0">
                <a:latin typeface="Arial"/>
                <a:cs typeface="Arial"/>
              </a:rPr>
              <a:t>M.</a:t>
            </a:r>
            <a:r>
              <a:rPr sz="1000" b="1" u="none" spc="-20" dirty="0">
                <a:latin typeface="Arial"/>
                <a:cs typeface="Arial"/>
              </a:rPr>
              <a:t> </a:t>
            </a:r>
            <a:r>
              <a:rPr sz="1000" u="none" dirty="0">
                <a:latin typeface="Arial"/>
                <a:cs typeface="Arial"/>
              </a:rPr>
              <a:t>(2023).</a:t>
            </a:r>
            <a:r>
              <a:rPr sz="1000" u="none" spc="-25" dirty="0">
                <a:latin typeface="Arial"/>
                <a:cs typeface="Arial"/>
              </a:rPr>
              <a:t> </a:t>
            </a:r>
            <a:r>
              <a:rPr sz="1000" u="none" dirty="0">
                <a:latin typeface="Arial"/>
                <a:cs typeface="Arial"/>
              </a:rPr>
              <a:t>The</a:t>
            </a:r>
            <a:r>
              <a:rPr sz="1000" u="none" spc="-30" dirty="0">
                <a:latin typeface="Arial"/>
                <a:cs typeface="Arial"/>
              </a:rPr>
              <a:t> </a:t>
            </a:r>
            <a:r>
              <a:rPr sz="1000" u="none" spc="-10" dirty="0">
                <a:latin typeface="Arial"/>
                <a:cs typeface="Arial"/>
              </a:rPr>
              <a:t>Hemp-</a:t>
            </a:r>
            <a:r>
              <a:rPr sz="1000" u="none" dirty="0">
                <a:latin typeface="Arial"/>
                <a:cs typeface="Arial"/>
              </a:rPr>
              <a:t>Derived</a:t>
            </a:r>
            <a:r>
              <a:rPr sz="1000" u="none" spc="-25" dirty="0">
                <a:latin typeface="Arial"/>
                <a:cs typeface="Arial"/>
              </a:rPr>
              <a:t> </a:t>
            </a:r>
            <a:r>
              <a:rPr sz="1000" u="none" dirty="0">
                <a:latin typeface="Arial"/>
                <a:cs typeface="Arial"/>
              </a:rPr>
              <a:t>Cannabinoid</a:t>
            </a:r>
            <a:r>
              <a:rPr sz="1000" u="none" spc="-25" dirty="0">
                <a:latin typeface="Arial"/>
                <a:cs typeface="Arial"/>
              </a:rPr>
              <a:t> </a:t>
            </a:r>
            <a:r>
              <a:rPr sz="1000" u="none" dirty="0">
                <a:latin typeface="Arial"/>
                <a:cs typeface="Arial"/>
              </a:rPr>
              <a:t>Industry</a:t>
            </a:r>
            <a:r>
              <a:rPr sz="1000" u="none" spc="-25" dirty="0">
                <a:latin typeface="Arial"/>
                <a:cs typeface="Arial"/>
              </a:rPr>
              <a:t> </a:t>
            </a:r>
            <a:r>
              <a:rPr sz="1000" u="none" dirty="0">
                <a:latin typeface="Arial"/>
                <a:cs typeface="Arial"/>
              </a:rPr>
              <a:t>and</a:t>
            </a:r>
            <a:r>
              <a:rPr sz="1000" u="none" spc="-25" dirty="0">
                <a:latin typeface="Arial"/>
                <a:cs typeface="Arial"/>
              </a:rPr>
              <a:t> </a:t>
            </a:r>
            <a:r>
              <a:rPr sz="1000" u="none" dirty="0">
                <a:latin typeface="Arial"/>
                <a:cs typeface="Arial"/>
              </a:rPr>
              <a:t>the</a:t>
            </a:r>
            <a:r>
              <a:rPr sz="1000" u="none" spc="-30" dirty="0">
                <a:latin typeface="Arial"/>
                <a:cs typeface="Arial"/>
              </a:rPr>
              <a:t> </a:t>
            </a:r>
            <a:r>
              <a:rPr sz="1000" u="none" dirty="0">
                <a:latin typeface="Arial"/>
                <a:cs typeface="Arial"/>
              </a:rPr>
              <a:t>Potential</a:t>
            </a:r>
            <a:r>
              <a:rPr sz="1000" u="none" spc="-15" dirty="0">
                <a:latin typeface="Arial"/>
                <a:cs typeface="Arial"/>
              </a:rPr>
              <a:t> </a:t>
            </a:r>
            <a:r>
              <a:rPr sz="1000" u="none" dirty="0">
                <a:latin typeface="Arial"/>
                <a:cs typeface="Arial"/>
              </a:rPr>
              <a:t>of</a:t>
            </a:r>
            <a:r>
              <a:rPr sz="1000" u="none" spc="-25" dirty="0">
                <a:latin typeface="Arial"/>
                <a:cs typeface="Arial"/>
              </a:rPr>
              <a:t> </a:t>
            </a:r>
            <a:r>
              <a:rPr sz="1000" u="none" spc="-10" dirty="0">
                <a:latin typeface="Arial"/>
                <a:cs typeface="Arial"/>
              </a:rPr>
              <a:t>Self-</a:t>
            </a:r>
            <a:r>
              <a:rPr sz="1000" u="none" dirty="0">
                <a:latin typeface="Arial"/>
                <a:cs typeface="Arial"/>
              </a:rPr>
              <a:t>Regulation:</a:t>
            </a:r>
            <a:r>
              <a:rPr sz="1000" u="none" spc="-30" dirty="0">
                <a:latin typeface="Arial"/>
                <a:cs typeface="Arial"/>
              </a:rPr>
              <a:t> </a:t>
            </a:r>
            <a:r>
              <a:rPr sz="1000" u="none" dirty="0">
                <a:latin typeface="Arial"/>
                <a:cs typeface="Arial"/>
              </a:rPr>
              <a:t>Using</a:t>
            </a:r>
            <a:r>
              <a:rPr sz="1000" u="none" spc="-25" dirty="0">
                <a:latin typeface="Arial"/>
                <a:cs typeface="Arial"/>
              </a:rPr>
              <a:t> </a:t>
            </a:r>
            <a:r>
              <a:rPr sz="1000" u="none" dirty="0">
                <a:latin typeface="Arial"/>
                <a:cs typeface="Arial"/>
              </a:rPr>
              <a:t>Social</a:t>
            </a:r>
            <a:r>
              <a:rPr sz="1000" u="none" spc="-20" dirty="0">
                <a:latin typeface="Arial"/>
                <a:cs typeface="Arial"/>
              </a:rPr>
              <a:t> </a:t>
            </a:r>
            <a:r>
              <a:rPr sz="1000" u="none" dirty="0">
                <a:latin typeface="Arial"/>
                <a:cs typeface="Arial"/>
              </a:rPr>
              <a:t>Media</a:t>
            </a:r>
            <a:r>
              <a:rPr sz="1000" u="none" spc="-25" dirty="0">
                <a:latin typeface="Arial"/>
                <a:cs typeface="Arial"/>
              </a:rPr>
              <a:t> </a:t>
            </a:r>
            <a:r>
              <a:rPr sz="1000" u="none" dirty="0">
                <a:latin typeface="Arial"/>
                <a:cs typeface="Arial"/>
              </a:rPr>
              <a:t>to</a:t>
            </a:r>
            <a:r>
              <a:rPr sz="1000" u="none" spc="-25" dirty="0">
                <a:latin typeface="Arial"/>
                <a:cs typeface="Arial"/>
              </a:rPr>
              <a:t> </a:t>
            </a:r>
            <a:r>
              <a:rPr sz="1000" u="none" dirty="0">
                <a:latin typeface="Arial"/>
                <a:cs typeface="Arial"/>
              </a:rPr>
              <a:t>Assess</a:t>
            </a:r>
            <a:r>
              <a:rPr sz="1000" u="none" spc="-25" dirty="0">
                <a:latin typeface="Arial"/>
                <a:cs typeface="Arial"/>
              </a:rPr>
              <a:t> </a:t>
            </a:r>
            <a:r>
              <a:rPr sz="1000" u="none" dirty="0">
                <a:latin typeface="Arial"/>
                <a:cs typeface="Arial"/>
              </a:rPr>
              <a:t>an</a:t>
            </a:r>
            <a:r>
              <a:rPr sz="1000" u="none" spc="-25" dirty="0">
                <a:latin typeface="Arial"/>
                <a:cs typeface="Arial"/>
              </a:rPr>
              <a:t> </a:t>
            </a:r>
            <a:r>
              <a:rPr sz="1000" u="none" dirty="0">
                <a:latin typeface="Arial"/>
                <a:cs typeface="Arial"/>
              </a:rPr>
              <a:t>Evolving</a:t>
            </a:r>
            <a:r>
              <a:rPr sz="1000" u="none" spc="-30" dirty="0">
                <a:latin typeface="Arial"/>
                <a:cs typeface="Arial"/>
              </a:rPr>
              <a:t> </a:t>
            </a:r>
            <a:r>
              <a:rPr sz="1000" u="none" dirty="0">
                <a:latin typeface="Arial"/>
                <a:cs typeface="Arial"/>
              </a:rPr>
              <a:t>Health</a:t>
            </a:r>
            <a:r>
              <a:rPr sz="1000" u="none" spc="-25" dirty="0">
                <a:latin typeface="Arial"/>
                <a:cs typeface="Arial"/>
              </a:rPr>
              <a:t> </a:t>
            </a:r>
            <a:r>
              <a:rPr sz="1000" u="none" spc="-10" dirty="0">
                <a:latin typeface="Arial"/>
                <a:cs typeface="Arial"/>
              </a:rPr>
              <a:t>Risk.</a:t>
            </a:r>
            <a:endParaRPr sz="1000">
              <a:latin typeface="Arial"/>
              <a:cs typeface="Arial"/>
            </a:endParaRPr>
          </a:p>
          <a:p>
            <a:pPr marL="12700">
              <a:lnSpc>
                <a:spcPts val="1150"/>
              </a:lnSpc>
            </a:pPr>
            <a:r>
              <a:rPr sz="1000" i="1" dirty="0">
                <a:latin typeface="Arial"/>
                <a:cs typeface="Arial"/>
              </a:rPr>
              <a:t>Social</a:t>
            </a:r>
            <a:r>
              <a:rPr sz="1000" i="1" spc="-25" dirty="0">
                <a:latin typeface="Arial"/>
                <a:cs typeface="Arial"/>
              </a:rPr>
              <a:t> </a:t>
            </a:r>
            <a:r>
              <a:rPr sz="1000" i="1" dirty="0">
                <a:latin typeface="Arial"/>
                <a:cs typeface="Arial"/>
              </a:rPr>
              <a:t>Science</a:t>
            </a:r>
            <a:r>
              <a:rPr sz="1000" i="1" spc="-30" dirty="0">
                <a:latin typeface="Arial"/>
                <a:cs typeface="Arial"/>
              </a:rPr>
              <a:t> </a:t>
            </a:r>
            <a:r>
              <a:rPr sz="1000" i="1" dirty="0">
                <a:latin typeface="Arial"/>
                <a:cs typeface="Arial"/>
              </a:rPr>
              <a:t>&amp;</a:t>
            </a:r>
            <a:r>
              <a:rPr sz="1000" i="1" spc="-30" dirty="0">
                <a:latin typeface="Arial"/>
                <a:cs typeface="Arial"/>
              </a:rPr>
              <a:t> </a:t>
            </a:r>
            <a:r>
              <a:rPr sz="1000" i="1" spc="-10" dirty="0">
                <a:latin typeface="Arial"/>
                <a:cs typeface="Arial"/>
              </a:rPr>
              <a:t>Medicine</a:t>
            </a:r>
            <a:r>
              <a:rPr sz="1000" spc="-10" dirty="0">
                <a:latin typeface="Arial"/>
                <a:cs typeface="Arial"/>
              </a:rPr>
              <a:t>.</a:t>
            </a:r>
            <a:endParaRPr sz="1000">
              <a:latin typeface="Arial"/>
              <a:cs typeface="Arial"/>
            </a:endParaRPr>
          </a:p>
          <a:p>
            <a:pPr marL="12700" marR="161290">
              <a:lnSpc>
                <a:spcPts val="1100"/>
              </a:lnSpc>
              <a:spcBef>
                <a:spcPts val="820"/>
              </a:spcBef>
            </a:pPr>
            <a:r>
              <a:rPr sz="1000" dirty="0">
                <a:latin typeface="Arial"/>
                <a:cs typeface="Arial"/>
              </a:rPr>
              <a:t>Livingston,</a:t>
            </a:r>
            <a:r>
              <a:rPr sz="1000" spc="-30" dirty="0">
                <a:latin typeface="Arial"/>
                <a:cs typeface="Arial"/>
              </a:rPr>
              <a:t> </a:t>
            </a:r>
            <a:r>
              <a:rPr sz="1000" dirty="0">
                <a:latin typeface="Arial"/>
                <a:cs typeface="Arial"/>
              </a:rPr>
              <a:t>M.D.,</a:t>
            </a:r>
            <a:r>
              <a:rPr sz="1000" spc="-30" dirty="0">
                <a:latin typeface="Arial"/>
                <a:cs typeface="Arial"/>
              </a:rPr>
              <a:t> </a:t>
            </a:r>
            <a:r>
              <a:rPr sz="1000" dirty="0">
                <a:latin typeface="Arial"/>
                <a:cs typeface="Arial"/>
              </a:rPr>
              <a:t>Walker,</a:t>
            </a:r>
            <a:r>
              <a:rPr sz="1000" spc="-25" dirty="0">
                <a:latin typeface="Arial"/>
                <a:cs typeface="Arial"/>
              </a:rPr>
              <a:t> </a:t>
            </a:r>
            <a:r>
              <a:rPr sz="1000" dirty="0">
                <a:latin typeface="Arial"/>
                <a:cs typeface="Arial"/>
              </a:rPr>
              <a:t>A.,</a:t>
            </a:r>
            <a:r>
              <a:rPr sz="1000" spc="-30" dirty="0">
                <a:latin typeface="Arial"/>
                <a:cs typeface="Arial"/>
              </a:rPr>
              <a:t> </a:t>
            </a:r>
            <a:r>
              <a:rPr sz="1000" dirty="0">
                <a:latin typeface="Arial"/>
                <a:cs typeface="Arial"/>
              </a:rPr>
              <a:t>Cannell,</a:t>
            </a:r>
            <a:r>
              <a:rPr sz="1000" spc="-30" dirty="0">
                <a:latin typeface="Arial"/>
                <a:cs typeface="Arial"/>
              </a:rPr>
              <a:t> </a:t>
            </a:r>
            <a:r>
              <a:rPr sz="1000" dirty="0">
                <a:latin typeface="Arial"/>
                <a:cs typeface="Arial"/>
              </a:rPr>
              <a:t>M.B.,</a:t>
            </a:r>
            <a:r>
              <a:rPr sz="1000" spc="-25" dirty="0">
                <a:latin typeface="Arial"/>
                <a:cs typeface="Arial"/>
              </a:rPr>
              <a:t> </a:t>
            </a:r>
            <a:r>
              <a:rPr sz="1000" b="1" dirty="0">
                <a:latin typeface="Arial"/>
                <a:cs typeface="Arial"/>
              </a:rPr>
              <a:t>&amp;</a:t>
            </a:r>
            <a:r>
              <a:rPr sz="1000" b="1" spc="-20" dirty="0">
                <a:latin typeface="Arial"/>
                <a:cs typeface="Arial"/>
              </a:rPr>
              <a:t> </a:t>
            </a:r>
            <a:r>
              <a:rPr sz="1000" b="1" dirty="0">
                <a:latin typeface="Arial"/>
                <a:cs typeface="Arial"/>
              </a:rPr>
              <a:t>Rossheim,</a:t>
            </a:r>
            <a:r>
              <a:rPr sz="1000" b="1" spc="-25" dirty="0">
                <a:latin typeface="Arial"/>
                <a:cs typeface="Arial"/>
              </a:rPr>
              <a:t> </a:t>
            </a:r>
            <a:r>
              <a:rPr sz="1000" b="1" dirty="0">
                <a:latin typeface="Arial"/>
                <a:cs typeface="Arial"/>
              </a:rPr>
              <a:t>M.E.</a:t>
            </a:r>
            <a:r>
              <a:rPr sz="1000" b="1" spc="-25" dirty="0">
                <a:latin typeface="Arial"/>
                <a:cs typeface="Arial"/>
              </a:rPr>
              <a:t> </a:t>
            </a:r>
            <a:r>
              <a:rPr sz="1000" dirty="0">
                <a:latin typeface="Arial"/>
                <a:cs typeface="Arial"/>
              </a:rPr>
              <a:t>(2022).</a:t>
            </a:r>
            <a:r>
              <a:rPr sz="1000" spc="-30" dirty="0">
                <a:latin typeface="Arial"/>
                <a:cs typeface="Arial"/>
              </a:rPr>
              <a:t> </a:t>
            </a:r>
            <a:r>
              <a:rPr sz="1000" dirty="0">
                <a:latin typeface="Arial"/>
                <a:cs typeface="Arial"/>
              </a:rPr>
              <a:t>Popularity</a:t>
            </a:r>
            <a:r>
              <a:rPr sz="1000" spc="-20" dirty="0">
                <a:latin typeface="Arial"/>
                <a:cs typeface="Arial"/>
              </a:rPr>
              <a:t> </a:t>
            </a:r>
            <a:r>
              <a:rPr sz="1000" dirty="0">
                <a:latin typeface="Arial"/>
                <a:cs typeface="Arial"/>
              </a:rPr>
              <a:t>of</a:t>
            </a:r>
            <a:r>
              <a:rPr sz="1000" spc="-30" dirty="0">
                <a:latin typeface="Arial"/>
                <a:cs typeface="Arial"/>
              </a:rPr>
              <a:t> </a:t>
            </a:r>
            <a:r>
              <a:rPr sz="1000" spc="-10" dirty="0">
                <a:latin typeface="Arial"/>
                <a:cs typeface="Arial"/>
              </a:rPr>
              <a:t>Delta-</a:t>
            </a:r>
            <a:r>
              <a:rPr sz="1000" dirty="0">
                <a:latin typeface="Arial"/>
                <a:cs typeface="Arial"/>
              </a:rPr>
              <a:t>8</a:t>
            </a:r>
            <a:r>
              <a:rPr sz="1000" spc="-30" dirty="0">
                <a:latin typeface="Arial"/>
                <a:cs typeface="Arial"/>
              </a:rPr>
              <a:t> </a:t>
            </a:r>
            <a:r>
              <a:rPr sz="1000" dirty="0">
                <a:latin typeface="Arial"/>
                <a:cs typeface="Arial"/>
              </a:rPr>
              <a:t>THC</a:t>
            </a:r>
            <a:r>
              <a:rPr sz="1000" spc="-15" dirty="0">
                <a:latin typeface="Arial"/>
                <a:cs typeface="Arial"/>
              </a:rPr>
              <a:t> </a:t>
            </a:r>
            <a:r>
              <a:rPr sz="1000" dirty="0">
                <a:latin typeface="Arial"/>
                <a:cs typeface="Arial"/>
              </a:rPr>
              <a:t>on</a:t>
            </a:r>
            <a:r>
              <a:rPr sz="1000" spc="-30" dirty="0">
                <a:latin typeface="Arial"/>
                <a:cs typeface="Arial"/>
              </a:rPr>
              <a:t> </a:t>
            </a:r>
            <a:r>
              <a:rPr sz="1000" dirty="0">
                <a:latin typeface="Arial"/>
                <a:cs typeface="Arial"/>
              </a:rPr>
              <a:t>the</a:t>
            </a:r>
            <a:r>
              <a:rPr sz="1000" spc="-30" dirty="0">
                <a:latin typeface="Arial"/>
                <a:cs typeface="Arial"/>
              </a:rPr>
              <a:t> </a:t>
            </a:r>
            <a:r>
              <a:rPr sz="1000" dirty="0">
                <a:latin typeface="Arial"/>
                <a:cs typeface="Arial"/>
              </a:rPr>
              <a:t>Internet</a:t>
            </a:r>
            <a:r>
              <a:rPr sz="1000" spc="-25" dirty="0">
                <a:latin typeface="Arial"/>
                <a:cs typeface="Arial"/>
              </a:rPr>
              <a:t> </a:t>
            </a:r>
            <a:r>
              <a:rPr sz="1000" dirty="0">
                <a:latin typeface="Arial"/>
                <a:cs typeface="Arial"/>
              </a:rPr>
              <a:t>Across</a:t>
            </a:r>
            <a:r>
              <a:rPr sz="1000" spc="-25" dirty="0">
                <a:latin typeface="Arial"/>
                <a:cs typeface="Arial"/>
              </a:rPr>
              <a:t> </a:t>
            </a:r>
            <a:r>
              <a:rPr sz="1000" dirty="0">
                <a:latin typeface="Arial"/>
                <a:cs typeface="Arial"/>
              </a:rPr>
              <a:t>US</a:t>
            </a:r>
            <a:r>
              <a:rPr sz="1000" spc="-30" dirty="0">
                <a:latin typeface="Arial"/>
                <a:cs typeface="Arial"/>
              </a:rPr>
              <a:t> </a:t>
            </a:r>
            <a:r>
              <a:rPr sz="1000" dirty="0">
                <a:latin typeface="Arial"/>
                <a:cs typeface="Arial"/>
              </a:rPr>
              <a:t>States,</a:t>
            </a:r>
            <a:r>
              <a:rPr sz="1000" spc="-25" dirty="0">
                <a:latin typeface="Arial"/>
                <a:cs typeface="Arial"/>
              </a:rPr>
              <a:t> </a:t>
            </a:r>
            <a:r>
              <a:rPr sz="1000" dirty="0">
                <a:latin typeface="Arial"/>
                <a:cs typeface="Arial"/>
              </a:rPr>
              <a:t>2021.</a:t>
            </a:r>
            <a:r>
              <a:rPr sz="1000" spc="-30" dirty="0">
                <a:latin typeface="Arial"/>
                <a:cs typeface="Arial"/>
              </a:rPr>
              <a:t> </a:t>
            </a:r>
            <a:r>
              <a:rPr sz="1000" i="1" dirty="0">
                <a:latin typeface="Arial"/>
                <a:cs typeface="Arial"/>
              </a:rPr>
              <a:t>American</a:t>
            </a:r>
            <a:r>
              <a:rPr sz="1000" i="1" spc="-25" dirty="0">
                <a:latin typeface="Arial"/>
                <a:cs typeface="Arial"/>
              </a:rPr>
              <a:t> </a:t>
            </a:r>
            <a:r>
              <a:rPr sz="1000" i="1" dirty="0">
                <a:latin typeface="Arial"/>
                <a:cs typeface="Arial"/>
              </a:rPr>
              <a:t>Journal</a:t>
            </a:r>
            <a:r>
              <a:rPr sz="1000" i="1" spc="-20" dirty="0">
                <a:latin typeface="Arial"/>
                <a:cs typeface="Arial"/>
              </a:rPr>
              <a:t> </a:t>
            </a:r>
            <a:r>
              <a:rPr sz="1000" i="1" dirty="0">
                <a:latin typeface="Arial"/>
                <a:cs typeface="Arial"/>
              </a:rPr>
              <a:t>of</a:t>
            </a:r>
            <a:r>
              <a:rPr sz="1000" i="1" spc="-30" dirty="0">
                <a:latin typeface="Arial"/>
                <a:cs typeface="Arial"/>
              </a:rPr>
              <a:t> </a:t>
            </a:r>
            <a:r>
              <a:rPr sz="1000" i="1" dirty="0">
                <a:latin typeface="Arial"/>
                <a:cs typeface="Arial"/>
              </a:rPr>
              <a:t>Public</a:t>
            </a:r>
            <a:r>
              <a:rPr sz="1000" i="1" spc="-20" dirty="0">
                <a:latin typeface="Arial"/>
                <a:cs typeface="Arial"/>
              </a:rPr>
              <a:t> </a:t>
            </a:r>
            <a:r>
              <a:rPr sz="1000" i="1" dirty="0">
                <a:latin typeface="Arial"/>
                <a:cs typeface="Arial"/>
              </a:rPr>
              <a:t>Health</a:t>
            </a:r>
            <a:r>
              <a:rPr sz="1000" dirty="0">
                <a:latin typeface="Arial"/>
                <a:cs typeface="Arial"/>
              </a:rPr>
              <a:t>,</a:t>
            </a:r>
            <a:r>
              <a:rPr sz="1000" spc="-30" dirty="0">
                <a:latin typeface="Arial"/>
                <a:cs typeface="Arial"/>
              </a:rPr>
              <a:t> </a:t>
            </a:r>
            <a:r>
              <a:rPr sz="1000" dirty="0">
                <a:latin typeface="Arial"/>
                <a:cs typeface="Arial"/>
              </a:rPr>
              <a:t>112(2),</a:t>
            </a:r>
            <a:r>
              <a:rPr sz="1000" spc="-30" dirty="0">
                <a:latin typeface="Arial"/>
                <a:cs typeface="Arial"/>
              </a:rPr>
              <a:t> </a:t>
            </a:r>
            <a:r>
              <a:rPr sz="1000" dirty="0">
                <a:latin typeface="Arial"/>
                <a:cs typeface="Arial"/>
              </a:rPr>
              <a:t>296–299.</a:t>
            </a:r>
            <a:r>
              <a:rPr sz="1000" spc="-25" dirty="0">
                <a:latin typeface="Arial"/>
                <a:cs typeface="Arial"/>
              </a:rPr>
              <a:t> </a:t>
            </a:r>
            <a:r>
              <a:rPr sz="1000" spc="-20" dirty="0">
                <a:latin typeface="Arial"/>
                <a:cs typeface="Arial"/>
              </a:rPr>
              <a:t>doi: </a:t>
            </a:r>
            <a:r>
              <a:rPr sz="1000" spc="-10" dirty="0">
                <a:latin typeface="Arial"/>
                <a:cs typeface="Arial"/>
              </a:rPr>
              <a:t>10.2105/AJPH.2021.306586.</a:t>
            </a:r>
            <a:endParaRPr sz="1000">
              <a:latin typeface="Arial"/>
              <a:cs typeface="Arial"/>
            </a:endParaRPr>
          </a:p>
          <a:p>
            <a:pPr marL="12700" marR="531495">
              <a:lnSpc>
                <a:spcPts val="1100"/>
              </a:lnSpc>
              <a:spcBef>
                <a:spcPts val="800"/>
              </a:spcBef>
            </a:pPr>
            <a:r>
              <a:rPr sz="1000" u="sng" dirty="0">
                <a:uFill>
                  <a:solidFill>
                    <a:srgbClr val="000000"/>
                  </a:solidFill>
                </a:uFill>
                <a:latin typeface="Arial"/>
                <a:cs typeface="Arial"/>
              </a:rPr>
              <a:t>LoParco,</a:t>
            </a:r>
            <a:r>
              <a:rPr sz="1000" u="sng" spc="-30" dirty="0">
                <a:uFill>
                  <a:solidFill>
                    <a:srgbClr val="000000"/>
                  </a:solidFill>
                </a:uFill>
                <a:latin typeface="Arial"/>
                <a:cs typeface="Arial"/>
              </a:rPr>
              <a:t> </a:t>
            </a:r>
            <a:r>
              <a:rPr sz="1000" u="sng" dirty="0">
                <a:uFill>
                  <a:solidFill>
                    <a:srgbClr val="000000"/>
                  </a:solidFill>
                </a:uFill>
                <a:latin typeface="Arial"/>
                <a:cs typeface="Arial"/>
              </a:rPr>
              <a:t>C.R.</a:t>
            </a:r>
            <a:r>
              <a:rPr sz="1000" u="none" dirty="0">
                <a:latin typeface="Arial"/>
                <a:cs typeface="Arial"/>
              </a:rPr>
              <a:t>,</a:t>
            </a:r>
            <a:r>
              <a:rPr sz="1000" u="none" spc="-30" dirty="0">
                <a:latin typeface="Arial"/>
                <a:cs typeface="Arial"/>
              </a:rPr>
              <a:t> </a:t>
            </a:r>
            <a:r>
              <a:rPr sz="1000" u="none" dirty="0">
                <a:latin typeface="Arial"/>
                <a:cs typeface="Arial"/>
              </a:rPr>
              <a:t>Walters,</a:t>
            </a:r>
            <a:r>
              <a:rPr sz="1000" u="none" spc="-30" dirty="0">
                <a:latin typeface="Arial"/>
                <a:cs typeface="Arial"/>
              </a:rPr>
              <a:t> </a:t>
            </a:r>
            <a:r>
              <a:rPr sz="1000" u="none" dirty="0">
                <a:latin typeface="Arial"/>
                <a:cs typeface="Arial"/>
              </a:rPr>
              <a:t>S.T.,</a:t>
            </a:r>
            <a:r>
              <a:rPr sz="1000" u="none" spc="-30" dirty="0">
                <a:latin typeface="Arial"/>
                <a:cs typeface="Arial"/>
              </a:rPr>
              <a:t> </a:t>
            </a:r>
            <a:r>
              <a:rPr sz="1000" u="none" dirty="0">
                <a:latin typeface="Arial"/>
                <a:cs typeface="Arial"/>
              </a:rPr>
              <a:t>Zhou,</a:t>
            </a:r>
            <a:r>
              <a:rPr sz="1000" u="none" spc="-30" dirty="0">
                <a:latin typeface="Arial"/>
                <a:cs typeface="Arial"/>
              </a:rPr>
              <a:t> </a:t>
            </a:r>
            <a:r>
              <a:rPr sz="1000" u="none" dirty="0">
                <a:latin typeface="Arial"/>
                <a:cs typeface="Arial"/>
              </a:rPr>
              <a:t>Z.,</a:t>
            </a:r>
            <a:r>
              <a:rPr sz="1000" u="none" spc="-30" dirty="0">
                <a:latin typeface="Arial"/>
                <a:cs typeface="Arial"/>
              </a:rPr>
              <a:t> </a:t>
            </a:r>
            <a:r>
              <a:rPr sz="1000" b="1" u="none" dirty="0">
                <a:latin typeface="Arial"/>
                <a:cs typeface="Arial"/>
              </a:rPr>
              <a:t>&amp;</a:t>
            </a:r>
            <a:r>
              <a:rPr sz="1000" b="1" u="none" spc="-20" dirty="0">
                <a:latin typeface="Arial"/>
                <a:cs typeface="Arial"/>
              </a:rPr>
              <a:t> </a:t>
            </a:r>
            <a:r>
              <a:rPr sz="1000" b="1" u="none" dirty="0">
                <a:latin typeface="Arial"/>
                <a:cs typeface="Arial"/>
              </a:rPr>
              <a:t>Rossheim,</a:t>
            </a:r>
            <a:r>
              <a:rPr sz="1000" b="1" u="none" spc="-25" dirty="0">
                <a:latin typeface="Arial"/>
                <a:cs typeface="Arial"/>
              </a:rPr>
              <a:t> </a:t>
            </a:r>
            <a:r>
              <a:rPr sz="1000" b="1" u="none" dirty="0">
                <a:latin typeface="Arial"/>
                <a:cs typeface="Arial"/>
              </a:rPr>
              <a:t>M.E.</a:t>
            </a:r>
            <a:r>
              <a:rPr sz="1000" b="1" u="none" spc="-25" dirty="0">
                <a:latin typeface="Arial"/>
                <a:cs typeface="Arial"/>
              </a:rPr>
              <a:t> </a:t>
            </a:r>
            <a:r>
              <a:rPr sz="1000" u="none" dirty="0">
                <a:latin typeface="Arial"/>
                <a:cs typeface="Arial"/>
              </a:rPr>
              <a:t>(in</a:t>
            </a:r>
            <a:r>
              <a:rPr sz="1000" u="none" spc="-30" dirty="0">
                <a:latin typeface="Arial"/>
                <a:cs typeface="Arial"/>
              </a:rPr>
              <a:t> </a:t>
            </a:r>
            <a:r>
              <a:rPr sz="1000" u="none" dirty="0">
                <a:latin typeface="Arial"/>
                <a:cs typeface="Arial"/>
              </a:rPr>
              <a:t>press).</a:t>
            </a:r>
            <a:r>
              <a:rPr sz="1000" u="none" spc="-30" dirty="0">
                <a:latin typeface="Arial"/>
                <a:cs typeface="Arial"/>
              </a:rPr>
              <a:t> </a:t>
            </a:r>
            <a:r>
              <a:rPr sz="1000" u="none" dirty="0">
                <a:latin typeface="Arial"/>
                <a:cs typeface="Arial"/>
              </a:rPr>
              <a:t>Associations</a:t>
            </a:r>
            <a:r>
              <a:rPr sz="1000" u="none" spc="-25" dirty="0">
                <a:latin typeface="Arial"/>
                <a:cs typeface="Arial"/>
              </a:rPr>
              <a:t> </a:t>
            </a:r>
            <a:r>
              <a:rPr sz="1000" u="none" dirty="0">
                <a:latin typeface="Arial"/>
                <a:cs typeface="Arial"/>
              </a:rPr>
              <a:t>between</a:t>
            </a:r>
            <a:r>
              <a:rPr sz="1000" u="none" spc="-30" dirty="0">
                <a:latin typeface="Arial"/>
                <a:cs typeface="Arial"/>
              </a:rPr>
              <a:t> </a:t>
            </a:r>
            <a:r>
              <a:rPr sz="1000" u="none" dirty="0">
                <a:latin typeface="Arial"/>
                <a:cs typeface="Arial"/>
              </a:rPr>
              <a:t>cannabis</a:t>
            </a:r>
            <a:r>
              <a:rPr sz="1000" u="none" spc="-25" dirty="0">
                <a:latin typeface="Arial"/>
                <a:cs typeface="Arial"/>
              </a:rPr>
              <a:t> </a:t>
            </a:r>
            <a:r>
              <a:rPr sz="1000" u="none" dirty="0">
                <a:latin typeface="Arial"/>
                <a:cs typeface="Arial"/>
              </a:rPr>
              <a:t>risk</a:t>
            </a:r>
            <a:r>
              <a:rPr sz="1000" u="none" spc="-25" dirty="0">
                <a:latin typeface="Arial"/>
                <a:cs typeface="Arial"/>
              </a:rPr>
              <a:t> </a:t>
            </a:r>
            <a:r>
              <a:rPr sz="1000" u="none" dirty="0">
                <a:latin typeface="Arial"/>
                <a:cs typeface="Arial"/>
              </a:rPr>
              <a:t>perceptions</a:t>
            </a:r>
            <a:r>
              <a:rPr sz="1000" u="none" spc="-20" dirty="0">
                <a:latin typeface="Arial"/>
                <a:cs typeface="Arial"/>
              </a:rPr>
              <a:t> </a:t>
            </a:r>
            <a:r>
              <a:rPr sz="1000" u="none" dirty="0">
                <a:latin typeface="Arial"/>
                <a:cs typeface="Arial"/>
              </a:rPr>
              <a:t>and</a:t>
            </a:r>
            <a:r>
              <a:rPr sz="1000" u="none" spc="-30" dirty="0">
                <a:latin typeface="Arial"/>
                <a:cs typeface="Arial"/>
              </a:rPr>
              <a:t> </a:t>
            </a:r>
            <a:r>
              <a:rPr sz="1000" u="none" spc="-10" dirty="0">
                <a:latin typeface="Arial"/>
                <a:cs typeface="Arial"/>
              </a:rPr>
              <a:t>Delta-</a:t>
            </a:r>
            <a:r>
              <a:rPr sz="1000" u="none" dirty="0">
                <a:latin typeface="Arial"/>
                <a:cs typeface="Arial"/>
              </a:rPr>
              <a:t>8</a:t>
            </a:r>
            <a:r>
              <a:rPr sz="1000" u="none" spc="-30" dirty="0">
                <a:latin typeface="Arial"/>
                <a:cs typeface="Arial"/>
              </a:rPr>
              <a:t> </a:t>
            </a:r>
            <a:r>
              <a:rPr sz="1000" u="none" dirty="0">
                <a:latin typeface="Arial"/>
                <a:cs typeface="Arial"/>
              </a:rPr>
              <a:t>THC</a:t>
            </a:r>
            <a:r>
              <a:rPr sz="1000" u="none" spc="-20" dirty="0">
                <a:latin typeface="Arial"/>
                <a:cs typeface="Arial"/>
              </a:rPr>
              <a:t> </a:t>
            </a:r>
            <a:r>
              <a:rPr sz="1000" u="none" dirty="0">
                <a:latin typeface="Arial"/>
                <a:cs typeface="Arial"/>
              </a:rPr>
              <a:t>use</a:t>
            </a:r>
            <a:r>
              <a:rPr sz="1000" u="none" spc="-30" dirty="0">
                <a:latin typeface="Arial"/>
                <a:cs typeface="Arial"/>
              </a:rPr>
              <a:t> </a:t>
            </a:r>
            <a:r>
              <a:rPr sz="1000" u="none" dirty="0">
                <a:latin typeface="Arial"/>
                <a:cs typeface="Arial"/>
              </a:rPr>
              <a:t>among</a:t>
            </a:r>
            <a:r>
              <a:rPr sz="1000" u="none" spc="-30" dirty="0">
                <a:latin typeface="Arial"/>
                <a:cs typeface="Arial"/>
              </a:rPr>
              <a:t> </a:t>
            </a:r>
            <a:r>
              <a:rPr sz="1000" u="none" dirty="0">
                <a:latin typeface="Arial"/>
                <a:cs typeface="Arial"/>
              </a:rPr>
              <a:t>young</a:t>
            </a:r>
            <a:r>
              <a:rPr sz="1000" u="none" spc="-30" dirty="0">
                <a:latin typeface="Arial"/>
                <a:cs typeface="Arial"/>
              </a:rPr>
              <a:t> </a:t>
            </a:r>
            <a:r>
              <a:rPr sz="1000" u="none" dirty="0">
                <a:latin typeface="Arial"/>
                <a:cs typeface="Arial"/>
              </a:rPr>
              <a:t>adults.</a:t>
            </a:r>
            <a:r>
              <a:rPr sz="1000" u="none" spc="-25" dirty="0">
                <a:latin typeface="Arial"/>
                <a:cs typeface="Arial"/>
              </a:rPr>
              <a:t> </a:t>
            </a:r>
            <a:r>
              <a:rPr sz="1000" i="1" u="none" dirty="0">
                <a:latin typeface="Arial"/>
                <a:cs typeface="Arial"/>
              </a:rPr>
              <a:t>Journal</a:t>
            </a:r>
            <a:r>
              <a:rPr sz="1000" i="1" u="none" spc="-20" dirty="0">
                <a:latin typeface="Arial"/>
                <a:cs typeface="Arial"/>
              </a:rPr>
              <a:t> </a:t>
            </a:r>
            <a:r>
              <a:rPr sz="1000" i="1" u="none" dirty="0">
                <a:latin typeface="Arial"/>
                <a:cs typeface="Arial"/>
              </a:rPr>
              <a:t>of</a:t>
            </a:r>
            <a:r>
              <a:rPr sz="1000" i="1" u="none" spc="-30" dirty="0">
                <a:latin typeface="Arial"/>
                <a:cs typeface="Arial"/>
              </a:rPr>
              <a:t> </a:t>
            </a:r>
            <a:r>
              <a:rPr sz="1000" i="1" u="none" dirty="0">
                <a:latin typeface="Arial"/>
                <a:cs typeface="Arial"/>
              </a:rPr>
              <a:t>Substance</a:t>
            </a:r>
            <a:r>
              <a:rPr sz="1000" i="1" u="none" spc="-30" dirty="0">
                <a:latin typeface="Arial"/>
                <a:cs typeface="Arial"/>
              </a:rPr>
              <a:t> </a:t>
            </a:r>
            <a:r>
              <a:rPr sz="1000" i="1" u="none" spc="-20" dirty="0">
                <a:latin typeface="Arial"/>
                <a:cs typeface="Arial"/>
              </a:rPr>
              <a:t>Use</a:t>
            </a:r>
            <a:r>
              <a:rPr sz="1000" u="none" spc="-20" dirty="0">
                <a:latin typeface="Arial"/>
                <a:cs typeface="Arial"/>
              </a:rPr>
              <a:t>. </a:t>
            </a:r>
            <a:r>
              <a:rPr sz="1000" u="none" spc="-10" dirty="0">
                <a:latin typeface="Arial"/>
                <a:cs typeface="Arial"/>
              </a:rPr>
              <a:t>https://doi.org/10.1080/14659891.2023.2293798.</a:t>
            </a:r>
            <a:endParaRPr sz="1000">
              <a:latin typeface="Arial"/>
              <a:cs typeface="Arial"/>
            </a:endParaRPr>
          </a:p>
          <a:p>
            <a:pPr marL="12700" marR="178435">
              <a:lnSpc>
                <a:spcPts val="1010"/>
              </a:lnSpc>
              <a:spcBef>
                <a:spcPts val="965"/>
              </a:spcBef>
            </a:pPr>
            <a:r>
              <a:rPr sz="1000" u="sng" dirty="0">
                <a:uFill>
                  <a:solidFill>
                    <a:srgbClr val="000000"/>
                  </a:solidFill>
                </a:uFill>
                <a:latin typeface="Arial"/>
                <a:cs typeface="Arial"/>
              </a:rPr>
              <a:t>LoParco,</a:t>
            </a:r>
            <a:r>
              <a:rPr sz="1000" u="sng" spc="-30" dirty="0">
                <a:uFill>
                  <a:solidFill>
                    <a:srgbClr val="000000"/>
                  </a:solidFill>
                </a:uFill>
                <a:latin typeface="Arial"/>
                <a:cs typeface="Arial"/>
              </a:rPr>
              <a:t> </a:t>
            </a:r>
            <a:r>
              <a:rPr sz="1000" u="sng" dirty="0">
                <a:uFill>
                  <a:solidFill>
                    <a:srgbClr val="000000"/>
                  </a:solidFill>
                </a:uFill>
                <a:latin typeface="Arial"/>
                <a:cs typeface="Arial"/>
              </a:rPr>
              <a:t>C.R.</a:t>
            </a:r>
            <a:r>
              <a:rPr sz="1000" u="none" dirty="0">
                <a:latin typeface="Arial"/>
                <a:cs typeface="Arial"/>
              </a:rPr>
              <a:t>,</a:t>
            </a:r>
            <a:r>
              <a:rPr sz="1000" u="none" spc="-25" dirty="0">
                <a:latin typeface="Arial"/>
                <a:cs typeface="Arial"/>
              </a:rPr>
              <a:t> </a:t>
            </a:r>
            <a:r>
              <a:rPr sz="1000" u="none" dirty="0">
                <a:latin typeface="Arial"/>
                <a:cs typeface="Arial"/>
              </a:rPr>
              <a:t>Kong,</a:t>
            </a:r>
            <a:r>
              <a:rPr sz="1000" u="none" spc="-30" dirty="0">
                <a:latin typeface="Arial"/>
                <a:cs typeface="Arial"/>
              </a:rPr>
              <a:t> </a:t>
            </a:r>
            <a:r>
              <a:rPr sz="1000" u="none" dirty="0">
                <a:latin typeface="Arial"/>
                <a:cs typeface="Arial"/>
              </a:rPr>
              <a:t>A.Y.,</a:t>
            </a:r>
            <a:r>
              <a:rPr sz="1000" u="none" spc="-20" dirty="0">
                <a:latin typeface="Arial"/>
                <a:cs typeface="Arial"/>
              </a:rPr>
              <a:t> </a:t>
            </a:r>
            <a:r>
              <a:rPr sz="1000" u="none" dirty="0">
                <a:latin typeface="Arial"/>
                <a:cs typeface="Arial"/>
              </a:rPr>
              <a:t>Yockey,</a:t>
            </a:r>
            <a:r>
              <a:rPr sz="1000" u="none" spc="-30" dirty="0">
                <a:latin typeface="Arial"/>
                <a:cs typeface="Arial"/>
              </a:rPr>
              <a:t> </a:t>
            </a:r>
            <a:r>
              <a:rPr sz="1000" u="none" dirty="0">
                <a:latin typeface="Arial"/>
                <a:cs typeface="Arial"/>
              </a:rPr>
              <a:t>R.A.,</a:t>
            </a:r>
            <a:r>
              <a:rPr sz="1000" u="none" spc="-20" dirty="0">
                <a:latin typeface="Arial"/>
                <a:cs typeface="Arial"/>
              </a:rPr>
              <a:t> </a:t>
            </a:r>
            <a:r>
              <a:rPr sz="1000" u="sng" dirty="0">
                <a:uFill>
                  <a:solidFill>
                    <a:srgbClr val="000000"/>
                  </a:solidFill>
                </a:uFill>
                <a:latin typeface="Arial"/>
                <a:cs typeface="Arial"/>
              </a:rPr>
              <a:t>Sekhon,</a:t>
            </a:r>
            <a:r>
              <a:rPr sz="1000" u="sng" spc="-30" dirty="0">
                <a:uFill>
                  <a:solidFill>
                    <a:srgbClr val="000000"/>
                  </a:solidFill>
                </a:uFill>
                <a:latin typeface="Arial"/>
                <a:cs typeface="Arial"/>
              </a:rPr>
              <a:t> </a:t>
            </a:r>
            <a:r>
              <a:rPr sz="1000" u="sng" dirty="0">
                <a:uFill>
                  <a:solidFill>
                    <a:srgbClr val="000000"/>
                  </a:solidFill>
                </a:uFill>
                <a:latin typeface="Arial"/>
                <a:cs typeface="Arial"/>
              </a:rPr>
              <a:t>V.</a:t>
            </a:r>
            <a:r>
              <a:rPr sz="1000" u="none" dirty="0">
                <a:latin typeface="Arial"/>
                <a:cs typeface="Arial"/>
              </a:rPr>
              <a:t>,</a:t>
            </a:r>
            <a:r>
              <a:rPr sz="1000" u="none" spc="-25" dirty="0">
                <a:latin typeface="Arial"/>
                <a:cs typeface="Arial"/>
              </a:rPr>
              <a:t> </a:t>
            </a:r>
            <a:r>
              <a:rPr sz="1000" u="sng" dirty="0">
                <a:uFill>
                  <a:solidFill>
                    <a:srgbClr val="000000"/>
                  </a:solidFill>
                </a:uFill>
                <a:latin typeface="Arial"/>
                <a:cs typeface="Arial"/>
              </a:rPr>
              <a:t>Olsson,</a:t>
            </a:r>
            <a:r>
              <a:rPr sz="1000" u="sng" spc="-30" dirty="0">
                <a:uFill>
                  <a:solidFill>
                    <a:srgbClr val="000000"/>
                  </a:solidFill>
                </a:uFill>
                <a:latin typeface="Arial"/>
                <a:cs typeface="Arial"/>
              </a:rPr>
              <a:t> </a:t>
            </a:r>
            <a:r>
              <a:rPr sz="1000" u="sng" dirty="0">
                <a:uFill>
                  <a:solidFill>
                    <a:srgbClr val="000000"/>
                  </a:solidFill>
                </a:uFill>
                <a:latin typeface="Arial"/>
                <a:cs typeface="Arial"/>
              </a:rPr>
              <a:t>S.</a:t>
            </a:r>
            <a:r>
              <a:rPr sz="1000" u="none" dirty="0">
                <a:latin typeface="Arial"/>
                <a:cs typeface="Arial"/>
              </a:rPr>
              <a:t>,</a:t>
            </a:r>
            <a:r>
              <a:rPr sz="1000" u="none" spc="-25" dirty="0">
                <a:latin typeface="Arial"/>
                <a:cs typeface="Arial"/>
              </a:rPr>
              <a:t> </a:t>
            </a:r>
            <a:r>
              <a:rPr sz="1000" b="1" u="none" dirty="0">
                <a:latin typeface="Arial"/>
                <a:cs typeface="Arial"/>
              </a:rPr>
              <a:t>&amp;</a:t>
            </a:r>
            <a:r>
              <a:rPr sz="1000" b="1" u="none" spc="-20" dirty="0">
                <a:latin typeface="Arial"/>
                <a:cs typeface="Arial"/>
              </a:rPr>
              <a:t> </a:t>
            </a:r>
            <a:r>
              <a:rPr sz="1000" b="1" u="none" dirty="0">
                <a:latin typeface="Arial"/>
                <a:cs typeface="Arial"/>
              </a:rPr>
              <a:t>Rossheim,</a:t>
            </a:r>
            <a:r>
              <a:rPr sz="1000" b="1" u="none" spc="-25" dirty="0">
                <a:latin typeface="Arial"/>
                <a:cs typeface="Arial"/>
              </a:rPr>
              <a:t> </a:t>
            </a:r>
            <a:r>
              <a:rPr sz="1000" b="1" u="none" dirty="0">
                <a:latin typeface="Arial"/>
                <a:cs typeface="Arial"/>
              </a:rPr>
              <a:t>M.E.</a:t>
            </a:r>
            <a:r>
              <a:rPr sz="1000" b="1" u="none" spc="-25" dirty="0">
                <a:latin typeface="Arial"/>
                <a:cs typeface="Arial"/>
              </a:rPr>
              <a:t> </a:t>
            </a:r>
            <a:r>
              <a:rPr sz="1000" u="none" dirty="0">
                <a:latin typeface="Arial"/>
                <a:cs typeface="Arial"/>
              </a:rPr>
              <a:t>(in</a:t>
            </a:r>
            <a:r>
              <a:rPr sz="1000" u="none" spc="-25" dirty="0">
                <a:latin typeface="Arial"/>
                <a:cs typeface="Arial"/>
              </a:rPr>
              <a:t> </a:t>
            </a:r>
            <a:r>
              <a:rPr sz="1000" u="none" dirty="0">
                <a:latin typeface="Arial"/>
                <a:cs typeface="Arial"/>
              </a:rPr>
              <a:t>press).</a:t>
            </a:r>
            <a:r>
              <a:rPr sz="1000" u="none" spc="-30" dirty="0">
                <a:latin typeface="Arial"/>
                <a:cs typeface="Arial"/>
              </a:rPr>
              <a:t> </a:t>
            </a:r>
            <a:r>
              <a:rPr sz="1000" u="none" dirty="0">
                <a:latin typeface="Arial"/>
                <a:cs typeface="Arial"/>
              </a:rPr>
              <a:t>Factors</a:t>
            </a:r>
            <a:r>
              <a:rPr sz="1000" u="none" spc="-20" dirty="0">
                <a:latin typeface="Arial"/>
                <a:cs typeface="Arial"/>
              </a:rPr>
              <a:t> </a:t>
            </a:r>
            <a:r>
              <a:rPr sz="1000" u="none" dirty="0">
                <a:latin typeface="Arial"/>
                <a:cs typeface="Arial"/>
              </a:rPr>
              <a:t>associated</a:t>
            </a:r>
            <a:r>
              <a:rPr sz="1000" u="none" spc="-30" dirty="0">
                <a:latin typeface="Arial"/>
                <a:cs typeface="Arial"/>
              </a:rPr>
              <a:t> </a:t>
            </a:r>
            <a:r>
              <a:rPr sz="1000" u="none" dirty="0">
                <a:latin typeface="Arial"/>
                <a:cs typeface="Arial"/>
              </a:rPr>
              <a:t>with</a:t>
            </a:r>
            <a:r>
              <a:rPr sz="1000" u="none" spc="-25" dirty="0">
                <a:latin typeface="Arial"/>
                <a:cs typeface="Arial"/>
              </a:rPr>
              <a:t> </a:t>
            </a:r>
            <a:r>
              <a:rPr sz="1000" u="none" spc="-10" dirty="0">
                <a:latin typeface="Arial"/>
                <a:cs typeface="Arial"/>
              </a:rPr>
              <a:t>Delta-</a:t>
            </a:r>
            <a:r>
              <a:rPr sz="1000" u="none" dirty="0">
                <a:latin typeface="Arial"/>
                <a:cs typeface="Arial"/>
              </a:rPr>
              <a:t>8</a:t>
            </a:r>
            <a:r>
              <a:rPr sz="1000" u="none" spc="-30" dirty="0">
                <a:latin typeface="Arial"/>
                <a:cs typeface="Arial"/>
              </a:rPr>
              <a:t> </a:t>
            </a:r>
            <a:r>
              <a:rPr sz="1000" u="none" dirty="0">
                <a:latin typeface="Arial"/>
                <a:cs typeface="Arial"/>
              </a:rPr>
              <a:t>THC</a:t>
            </a:r>
            <a:r>
              <a:rPr sz="1000" u="none" spc="-15" dirty="0">
                <a:latin typeface="Arial"/>
                <a:cs typeface="Arial"/>
              </a:rPr>
              <a:t> </a:t>
            </a:r>
            <a:r>
              <a:rPr sz="1000" u="none" dirty="0">
                <a:latin typeface="Arial"/>
                <a:cs typeface="Arial"/>
              </a:rPr>
              <a:t>retail</a:t>
            </a:r>
            <a:r>
              <a:rPr sz="1000" u="none" spc="-20" dirty="0">
                <a:latin typeface="Arial"/>
                <a:cs typeface="Arial"/>
              </a:rPr>
              <a:t> </a:t>
            </a:r>
            <a:r>
              <a:rPr sz="1000" u="none" dirty="0">
                <a:latin typeface="Arial"/>
                <a:cs typeface="Arial"/>
              </a:rPr>
              <a:t>availability</a:t>
            </a:r>
            <a:r>
              <a:rPr sz="1000" u="none" spc="-20" dirty="0">
                <a:latin typeface="Arial"/>
                <a:cs typeface="Arial"/>
              </a:rPr>
              <a:t> </a:t>
            </a:r>
            <a:r>
              <a:rPr sz="1000" u="none" dirty="0">
                <a:latin typeface="Arial"/>
                <a:cs typeface="Arial"/>
              </a:rPr>
              <a:t>in</a:t>
            </a:r>
            <a:r>
              <a:rPr sz="1000" u="none" spc="-30" dirty="0">
                <a:latin typeface="Arial"/>
                <a:cs typeface="Arial"/>
              </a:rPr>
              <a:t> </a:t>
            </a:r>
            <a:r>
              <a:rPr sz="1000" u="none" dirty="0">
                <a:latin typeface="Arial"/>
                <a:cs typeface="Arial"/>
              </a:rPr>
              <a:t>Fort</a:t>
            </a:r>
            <a:r>
              <a:rPr sz="1000" u="none" spc="-25" dirty="0">
                <a:latin typeface="Arial"/>
                <a:cs typeface="Arial"/>
              </a:rPr>
              <a:t> </a:t>
            </a:r>
            <a:r>
              <a:rPr sz="1000" u="none" dirty="0">
                <a:latin typeface="Arial"/>
                <a:cs typeface="Arial"/>
              </a:rPr>
              <a:t>Worth,</a:t>
            </a:r>
            <a:r>
              <a:rPr sz="1000" u="none" spc="-30" dirty="0">
                <a:latin typeface="Arial"/>
                <a:cs typeface="Arial"/>
              </a:rPr>
              <a:t> </a:t>
            </a:r>
            <a:r>
              <a:rPr sz="1000" u="none" dirty="0">
                <a:latin typeface="Arial"/>
                <a:cs typeface="Arial"/>
              </a:rPr>
              <a:t>Texas,</a:t>
            </a:r>
            <a:r>
              <a:rPr sz="1000" u="none" spc="-25" dirty="0">
                <a:latin typeface="Arial"/>
                <a:cs typeface="Arial"/>
              </a:rPr>
              <a:t> </a:t>
            </a:r>
            <a:r>
              <a:rPr sz="1000" u="none" spc="-10" dirty="0">
                <a:latin typeface="Arial"/>
                <a:cs typeface="Arial"/>
              </a:rPr>
              <a:t>2021-</a:t>
            </a:r>
            <a:r>
              <a:rPr sz="1000" u="none" dirty="0">
                <a:latin typeface="Arial"/>
                <a:cs typeface="Arial"/>
              </a:rPr>
              <a:t>2022.</a:t>
            </a:r>
            <a:r>
              <a:rPr sz="1000" u="none" spc="-30" dirty="0">
                <a:latin typeface="Arial"/>
                <a:cs typeface="Arial"/>
              </a:rPr>
              <a:t> </a:t>
            </a:r>
            <a:r>
              <a:rPr sz="1000" i="1" u="none" spc="-10" dirty="0">
                <a:latin typeface="Arial"/>
                <a:cs typeface="Arial"/>
              </a:rPr>
              <a:t>Substance </a:t>
            </a:r>
            <a:r>
              <a:rPr sz="1000" i="1" u="none" dirty="0">
                <a:latin typeface="Arial"/>
                <a:cs typeface="Arial"/>
              </a:rPr>
              <a:t>Use</a:t>
            </a:r>
            <a:r>
              <a:rPr sz="1000" i="1" u="none" spc="-30" dirty="0">
                <a:latin typeface="Arial"/>
                <a:cs typeface="Arial"/>
              </a:rPr>
              <a:t> </a:t>
            </a:r>
            <a:r>
              <a:rPr sz="1000" i="1" u="none" dirty="0">
                <a:latin typeface="Arial"/>
                <a:cs typeface="Arial"/>
              </a:rPr>
              <a:t>&amp;</a:t>
            </a:r>
            <a:r>
              <a:rPr sz="1000" i="1" u="none" spc="-25" dirty="0">
                <a:latin typeface="Arial"/>
                <a:cs typeface="Arial"/>
              </a:rPr>
              <a:t> </a:t>
            </a:r>
            <a:r>
              <a:rPr sz="1000" i="1" u="none" dirty="0">
                <a:latin typeface="Arial"/>
                <a:cs typeface="Arial"/>
              </a:rPr>
              <a:t>Misuse</a:t>
            </a:r>
            <a:r>
              <a:rPr sz="1000" u="none" dirty="0">
                <a:latin typeface="Arial"/>
                <a:cs typeface="Arial"/>
              </a:rPr>
              <a:t>.</a:t>
            </a:r>
            <a:r>
              <a:rPr sz="1000" u="none" spc="-30" dirty="0">
                <a:latin typeface="Arial"/>
                <a:cs typeface="Arial"/>
              </a:rPr>
              <a:t> </a:t>
            </a:r>
            <a:r>
              <a:rPr sz="1000" u="none" dirty="0">
                <a:latin typeface="Arial"/>
                <a:cs typeface="Arial"/>
              </a:rPr>
              <a:t>doi:</a:t>
            </a:r>
            <a:r>
              <a:rPr sz="1000" u="none" spc="-25" dirty="0">
                <a:latin typeface="Arial"/>
                <a:cs typeface="Arial"/>
              </a:rPr>
              <a:t> </a:t>
            </a:r>
            <a:r>
              <a:rPr sz="1000" u="none" spc="-10" dirty="0">
                <a:latin typeface="Arial"/>
                <a:cs typeface="Arial"/>
              </a:rPr>
              <a:t>10.1080/10826084.2024.2305793</a:t>
            </a:r>
            <a:endParaRPr sz="1000">
              <a:latin typeface="Arial"/>
              <a:cs typeface="Arial"/>
            </a:endParaRPr>
          </a:p>
          <a:p>
            <a:pPr marL="12700" marR="5080">
              <a:lnSpc>
                <a:spcPts val="1100"/>
              </a:lnSpc>
              <a:spcBef>
                <a:spcPts val="910"/>
              </a:spcBef>
            </a:pPr>
            <a:r>
              <a:rPr sz="1000" u="sng" dirty="0">
                <a:uFill>
                  <a:solidFill>
                    <a:srgbClr val="000000"/>
                  </a:solidFill>
                </a:uFill>
                <a:latin typeface="Arial"/>
                <a:cs typeface="Arial"/>
              </a:rPr>
              <a:t>LoParco,</a:t>
            </a:r>
            <a:r>
              <a:rPr sz="1000" u="sng" spc="-30" dirty="0">
                <a:uFill>
                  <a:solidFill>
                    <a:srgbClr val="000000"/>
                  </a:solidFill>
                </a:uFill>
                <a:latin typeface="Arial"/>
                <a:cs typeface="Arial"/>
              </a:rPr>
              <a:t> </a:t>
            </a:r>
            <a:r>
              <a:rPr sz="1000" u="sng" dirty="0">
                <a:uFill>
                  <a:solidFill>
                    <a:srgbClr val="000000"/>
                  </a:solidFill>
                </a:uFill>
                <a:latin typeface="Arial"/>
                <a:cs typeface="Arial"/>
              </a:rPr>
              <a:t>C.R.</a:t>
            </a:r>
            <a:r>
              <a:rPr sz="1000" u="none" dirty="0">
                <a:latin typeface="Arial"/>
                <a:cs typeface="Arial"/>
              </a:rPr>
              <a:t>,</a:t>
            </a:r>
            <a:r>
              <a:rPr sz="1000" u="none" spc="-30" dirty="0">
                <a:latin typeface="Arial"/>
                <a:cs typeface="Arial"/>
              </a:rPr>
              <a:t> </a:t>
            </a:r>
            <a:r>
              <a:rPr sz="1000" u="sng" dirty="0">
                <a:uFill>
                  <a:solidFill>
                    <a:srgbClr val="000000"/>
                  </a:solidFill>
                </a:uFill>
                <a:latin typeface="Arial"/>
                <a:cs typeface="Arial"/>
              </a:rPr>
              <a:t>Olsson,</a:t>
            </a:r>
            <a:r>
              <a:rPr sz="1000" u="sng" spc="-30" dirty="0">
                <a:uFill>
                  <a:solidFill>
                    <a:srgbClr val="000000"/>
                  </a:solidFill>
                </a:uFill>
                <a:latin typeface="Arial"/>
                <a:cs typeface="Arial"/>
              </a:rPr>
              <a:t> </a:t>
            </a:r>
            <a:r>
              <a:rPr sz="1000" u="sng" dirty="0">
                <a:uFill>
                  <a:solidFill>
                    <a:srgbClr val="000000"/>
                  </a:solidFill>
                </a:uFill>
                <a:latin typeface="Arial"/>
                <a:cs typeface="Arial"/>
              </a:rPr>
              <a:t>S.E.</a:t>
            </a:r>
            <a:r>
              <a:rPr sz="1000" u="none" dirty="0">
                <a:latin typeface="Arial"/>
                <a:cs typeface="Arial"/>
              </a:rPr>
              <a:t>,</a:t>
            </a:r>
            <a:r>
              <a:rPr sz="1000" u="none" spc="-25" dirty="0">
                <a:latin typeface="Arial"/>
                <a:cs typeface="Arial"/>
              </a:rPr>
              <a:t> </a:t>
            </a:r>
            <a:r>
              <a:rPr sz="1000" u="none" dirty="0">
                <a:latin typeface="Arial"/>
                <a:cs typeface="Arial"/>
              </a:rPr>
              <a:t>Greene,</a:t>
            </a:r>
            <a:r>
              <a:rPr sz="1000" u="none" spc="-30" dirty="0">
                <a:latin typeface="Arial"/>
                <a:cs typeface="Arial"/>
              </a:rPr>
              <a:t> </a:t>
            </a:r>
            <a:r>
              <a:rPr sz="1000" u="none" dirty="0">
                <a:latin typeface="Arial"/>
                <a:cs typeface="Arial"/>
              </a:rPr>
              <a:t>K.M.,</a:t>
            </a:r>
            <a:r>
              <a:rPr sz="1000" u="none" spc="-30" dirty="0">
                <a:latin typeface="Arial"/>
                <a:cs typeface="Arial"/>
              </a:rPr>
              <a:t> </a:t>
            </a:r>
            <a:r>
              <a:rPr sz="1000" u="none" dirty="0">
                <a:latin typeface="Arial"/>
                <a:cs typeface="Arial"/>
              </a:rPr>
              <a:t>Livingston,</a:t>
            </a:r>
            <a:r>
              <a:rPr sz="1000" u="none" spc="-30" dirty="0">
                <a:latin typeface="Arial"/>
                <a:cs typeface="Arial"/>
              </a:rPr>
              <a:t> </a:t>
            </a:r>
            <a:r>
              <a:rPr sz="1000" u="none" dirty="0">
                <a:latin typeface="Arial"/>
                <a:cs typeface="Arial"/>
              </a:rPr>
              <a:t>M.D.,</a:t>
            </a:r>
            <a:r>
              <a:rPr sz="1000" u="none" spc="-25" dirty="0">
                <a:latin typeface="Arial"/>
                <a:cs typeface="Arial"/>
              </a:rPr>
              <a:t> </a:t>
            </a:r>
            <a:r>
              <a:rPr sz="1000" u="none" dirty="0">
                <a:latin typeface="Arial"/>
                <a:cs typeface="Arial"/>
              </a:rPr>
              <a:t>Henry,</a:t>
            </a:r>
            <a:r>
              <a:rPr sz="1000" u="none" spc="-30" dirty="0">
                <a:latin typeface="Arial"/>
                <a:cs typeface="Arial"/>
              </a:rPr>
              <a:t> </a:t>
            </a:r>
            <a:r>
              <a:rPr sz="1000" u="none" dirty="0">
                <a:latin typeface="Arial"/>
                <a:cs typeface="Arial"/>
              </a:rPr>
              <a:t>D.,</a:t>
            </a:r>
            <a:r>
              <a:rPr sz="1000" u="none" spc="-30" dirty="0">
                <a:latin typeface="Arial"/>
                <a:cs typeface="Arial"/>
              </a:rPr>
              <a:t> </a:t>
            </a:r>
            <a:r>
              <a:rPr sz="1000" u="none" dirty="0">
                <a:latin typeface="Arial"/>
                <a:cs typeface="Arial"/>
              </a:rPr>
              <a:t>Trangenstein,</a:t>
            </a:r>
            <a:r>
              <a:rPr sz="1000" u="none" spc="-25" dirty="0">
                <a:latin typeface="Arial"/>
                <a:cs typeface="Arial"/>
              </a:rPr>
              <a:t> </a:t>
            </a:r>
            <a:r>
              <a:rPr sz="1000" u="none" dirty="0">
                <a:latin typeface="Arial"/>
                <a:cs typeface="Arial"/>
              </a:rPr>
              <a:t>P.J.,</a:t>
            </a:r>
            <a:r>
              <a:rPr sz="1000" u="none" spc="-30" dirty="0">
                <a:latin typeface="Arial"/>
                <a:cs typeface="Arial"/>
              </a:rPr>
              <a:t> </a:t>
            </a:r>
            <a:r>
              <a:rPr sz="1000" u="none" dirty="0">
                <a:latin typeface="Arial"/>
                <a:cs typeface="Arial"/>
              </a:rPr>
              <a:t>Walker,</a:t>
            </a:r>
            <a:r>
              <a:rPr sz="1000" u="none" spc="-30" dirty="0">
                <a:latin typeface="Arial"/>
                <a:cs typeface="Arial"/>
              </a:rPr>
              <a:t> </a:t>
            </a:r>
            <a:r>
              <a:rPr sz="1000" u="none" dirty="0">
                <a:latin typeface="Arial"/>
                <a:cs typeface="Arial"/>
              </a:rPr>
              <a:t>A.,</a:t>
            </a:r>
            <a:r>
              <a:rPr sz="1000" u="none" spc="-30" dirty="0">
                <a:latin typeface="Arial"/>
                <a:cs typeface="Arial"/>
              </a:rPr>
              <a:t> </a:t>
            </a:r>
            <a:r>
              <a:rPr sz="1000" b="1" u="none" dirty="0">
                <a:latin typeface="Arial"/>
                <a:cs typeface="Arial"/>
              </a:rPr>
              <a:t>&amp;</a:t>
            </a:r>
            <a:r>
              <a:rPr sz="1000" b="1" u="none" spc="-20" dirty="0">
                <a:latin typeface="Arial"/>
                <a:cs typeface="Arial"/>
              </a:rPr>
              <a:t> </a:t>
            </a:r>
            <a:r>
              <a:rPr sz="1000" b="1" u="none" dirty="0">
                <a:latin typeface="Arial"/>
                <a:cs typeface="Arial"/>
              </a:rPr>
              <a:t>Rossheim,</a:t>
            </a:r>
            <a:r>
              <a:rPr sz="1000" b="1" u="none" spc="-25" dirty="0">
                <a:latin typeface="Arial"/>
                <a:cs typeface="Arial"/>
              </a:rPr>
              <a:t> </a:t>
            </a:r>
            <a:r>
              <a:rPr sz="1000" b="1" u="none" dirty="0">
                <a:latin typeface="Arial"/>
                <a:cs typeface="Arial"/>
              </a:rPr>
              <a:t>M.E.</a:t>
            </a:r>
            <a:r>
              <a:rPr sz="1000" b="1" u="none" spc="-25" dirty="0">
                <a:latin typeface="Arial"/>
                <a:cs typeface="Arial"/>
              </a:rPr>
              <a:t> </a:t>
            </a:r>
            <a:r>
              <a:rPr sz="1000" u="none" dirty="0">
                <a:latin typeface="Arial"/>
                <a:cs typeface="Arial"/>
              </a:rPr>
              <a:t>(2022).</a:t>
            </a:r>
            <a:r>
              <a:rPr sz="1000" u="none" spc="-30" dirty="0">
                <a:latin typeface="Arial"/>
                <a:cs typeface="Arial"/>
              </a:rPr>
              <a:t> </a:t>
            </a:r>
            <a:r>
              <a:rPr sz="1000" u="none" dirty="0">
                <a:latin typeface="Arial"/>
                <a:cs typeface="Arial"/>
              </a:rPr>
              <a:t>How</a:t>
            </a:r>
            <a:r>
              <a:rPr sz="1000" u="none" spc="-20" dirty="0">
                <a:latin typeface="Arial"/>
                <a:cs typeface="Arial"/>
              </a:rPr>
              <a:t> </a:t>
            </a:r>
            <a:r>
              <a:rPr sz="1000" u="none" dirty="0">
                <a:latin typeface="Arial"/>
                <a:cs typeface="Arial"/>
              </a:rPr>
              <a:t>are</a:t>
            </a:r>
            <a:r>
              <a:rPr sz="1000" u="none" spc="-25" dirty="0">
                <a:latin typeface="Arial"/>
                <a:cs typeface="Arial"/>
              </a:rPr>
              <a:t> </a:t>
            </a:r>
            <a:r>
              <a:rPr sz="1000" u="none" dirty="0">
                <a:latin typeface="Arial"/>
                <a:cs typeface="Arial"/>
              </a:rPr>
              <a:t>retailers</a:t>
            </a:r>
            <a:r>
              <a:rPr sz="1000" u="none" spc="-25" dirty="0">
                <a:latin typeface="Arial"/>
                <a:cs typeface="Arial"/>
              </a:rPr>
              <a:t> </a:t>
            </a:r>
            <a:r>
              <a:rPr sz="1000" u="none" dirty="0">
                <a:latin typeface="Arial"/>
                <a:cs typeface="Arial"/>
              </a:rPr>
              <a:t>describing</a:t>
            </a:r>
            <a:r>
              <a:rPr sz="1000" u="none" spc="-30" dirty="0">
                <a:latin typeface="Arial"/>
                <a:cs typeface="Arial"/>
              </a:rPr>
              <a:t> </a:t>
            </a:r>
            <a:r>
              <a:rPr sz="1000" u="none" spc="-10" dirty="0">
                <a:latin typeface="Arial"/>
                <a:cs typeface="Arial"/>
              </a:rPr>
              <a:t>Delta-</a:t>
            </a:r>
            <a:r>
              <a:rPr sz="1000" u="none" dirty="0">
                <a:latin typeface="Arial"/>
                <a:cs typeface="Arial"/>
              </a:rPr>
              <a:t>8</a:t>
            </a:r>
            <a:r>
              <a:rPr sz="1000" u="none" spc="-30" dirty="0">
                <a:latin typeface="Arial"/>
                <a:cs typeface="Arial"/>
              </a:rPr>
              <a:t> </a:t>
            </a:r>
            <a:r>
              <a:rPr sz="1000" u="none" dirty="0">
                <a:latin typeface="Arial"/>
                <a:cs typeface="Arial"/>
              </a:rPr>
              <a:t>THC?</a:t>
            </a:r>
            <a:r>
              <a:rPr sz="1000" u="none" spc="-25" dirty="0">
                <a:latin typeface="Arial"/>
                <a:cs typeface="Arial"/>
              </a:rPr>
              <a:t> </a:t>
            </a:r>
            <a:r>
              <a:rPr sz="1000" u="none" dirty="0">
                <a:latin typeface="Arial"/>
                <a:cs typeface="Arial"/>
              </a:rPr>
              <a:t>A</a:t>
            </a:r>
            <a:r>
              <a:rPr sz="1000" u="none" spc="-30" dirty="0">
                <a:latin typeface="Arial"/>
                <a:cs typeface="Arial"/>
              </a:rPr>
              <a:t> </a:t>
            </a:r>
            <a:r>
              <a:rPr sz="1000" u="none" spc="-10" dirty="0">
                <a:latin typeface="Arial"/>
                <a:cs typeface="Arial"/>
              </a:rPr>
              <a:t>mixed-</a:t>
            </a:r>
            <a:r>
              <a:rPr sz="1000" u="none" dirty="0">
                <a:latin typeface="Arial"/>
                <a:cs typeface="Arial"/>
              </a:rPr>
              <a:t>methods</a:t>
            </a:r>
            <a:r>
              <a:rPr sz="1000" u="none" spc="-25" dirty="0">
                <a:latin typeface="Arial"/>
                <a:cs typeface="Arial"/>
              </a:rPr>
              <a:t> </a:t>
            </a:r>
            <a:r>
              <a:rPr sz="1000" u="none" spc="-10" dirty="0">
                <a:latin typeface="Arial"/>
                <a:cs typeface="Arial"/>
              </a:rPr>
              <a:t>study</a:t>
            </a:r>
            <a:r>
              <a:rPr sz="1000" u="none" spc="500" dirty="0">
                <a:latin typeface="Arial"/>
                <a:cs typeface="Arial"/>
              </a:rPr>
              <a:t> </a:t>
            </a:r>
            <a:r>
              <a:rPr sz="1000" u="none" dirty="0">
                <a:latin typeface="Arial"/>
                <a:cs typeface="Arial"/>
              </a:rPr>
              <a:t>in</a:t>
            </a:r>
            <a:r>
              <a:rPr sz="1000" u="none" spc="-20" dirty="0">
                <a:latin typeface="Arial"/>
                <a:cs typeface="Arial"/>
              </a:rPr>
              <a:t> </a:t>
            </a:r>
            <a:r>
              <a:rPr sz="1000" u="none" dirty="0">
                <a:latin typeface="Arial"/>
                <a:cs typeface="Arial"/>
              </a:rPr>
              <a:t>Fort</a:t>
            </a:r>
            <a:r>
              <a:rPr sz="1000" u="none" spc="-15" dirty="0">
                <a:latin typeface="Arial"/>
                <a:cs typeface="Arial"/>
              </a:rPr>
              <a:t> </a:t>
            </a:r>
            <a:r>
              <a:rPr sz="1000" u="none" dirty="0">
                <a:latin typeface="Arial"/>
                <a:cs typeface="Arial"/>
              </a:rPr>
              <a:t>Worth,</a:t>
            </a:r>
            <a:r>
              <a:rPr sz="1000" u="none" spc="-15" dirty="0">
                <a:latin typeface="Arial"/>
                <a:cs typeface="Arial"/>
              </a:rPr>
              <a:t> </a:t>
            </a:r>
            <a:r>
              <a:rPr sz="1000" u="none" dirty="0">
                <a:latin typeface="Arial"/>
                <a:cs typeface="Arial"/>
              </a:rPr>
              <a:t>Texas.</a:t>
            </a:r>
            <a:r>
              <a:rPr sz="1000" u="none" spc="-15" dirty="0">
                <a:latin typeface="Arial"/>
                <a:cs typeface="Arial"/>
              </a:rPr>
              <a:t> </a:t>
            </a:r>
            <a:r>
              <a:rPr sz="1000" i="1" u="none" dirty="0">
                <a:latin typeface="Arial"/>
                <a:cs typeface="Arial"/>
              </a:rPr>
              <a:t>Journal</a:t>
            </a:r>
            <a:r>
              <a:rPr sz="1000" i="1" u="none" spc="-5" dirty="0">
                <a:latin typeface="Arial"/>
                <a:cs typeface="Arial"/>
              </a:rPr>
              <a:t> </a:t>
            </a:r>
            <a:r>
              <a:rPr sz="1000" i="1" u="none" dirty="0">
                <a:latin typeface="Arial"/>
                <a:cs typeface="Arial"/>
              </a:rPr>
              <a:t>of</a:t>
            </a:r>
            <a:r>
              <a:rPr sz="1000" i="1" u="none" spc="-15" dirty="0">
                <a:latin typeface="Arial"/>
                <a:cs typeface="Arial"/>
              </a:rPr>
              <a:t> </a:t>
            </a:r>
            <a:r>
              <a:rPr sz="1000" i="1" u="none" dirty="0">
                <a:latin typeface="Arial"/>
                <a:cs typeface="Arial"/>
              </a:rPr>
              <a:t>Studies</a:t>
            </a:r>
            <a:r>
              <a:rPr sz="1000" i="1" u="none" spc="-10" dirty="0">
                <a:latin typeface="Arial"/>
                <a:cs typeface="Arial"/>
              </a:rPr>
              <a:t> </a:t>
            </a:r>
            <a:r>
              <a:rPr sz="1000" i="1" u="none" dirty="0">
                <a:latin typeface="Arial"/>
                <a:cs typeface="Arial"/>
              </a:rPr>
              <a:t>on</a:t>
            </a:r>
            <a:r>
              <a:rPr sz="1000" i="1" u="none" spc="-15" dirty="0">
                <a:latin typeface="Arial"/>
                <a:cs typeface="Arial"/>
              </a:rPr>
              <a:t> </a:t>
            </a:r>
            <a:r>
              <a:rPr sz="1000" i="1" u="none" dirty="0">
                <a:latin typeface="Arial"/>
                <a:cs typeface="Arial"/>
              </a:rPr>
              <a:t>Alcohol</a:t>
            </a:r>
            <a:r>
              <a:rPr sz="1000" i="1" u="none" spc="-5" dirty="0">
                <a:latin typeface="Arial"/>
                <a:cs typeface="Arial"/>
              </a:rPr>
              <a:t> </a:t>
            </a:r>
            <a:r>
              <a:rPr sz="1000" i="1" u="none" dirty="0">
                <a:latin typeface="Arial"/>
                <a:cs typeface="Arial"/>
              </a:rPr>
              <a:t>and</a:t>
            </a:r>
            <a:r>
              <a:rPr sz="1000" i="1" u="none" spc="-15" dirty="0">
                <a:latin typeface="Arial"/>
                <a:cs typeface="Arial"/>
              </a:rPr>
              <a:t> </a:t>
            </a:r>
            <a:r>
              <a:rPr sz="1000" i="1" u="none" dirty="0">
                <a:latin typeface="Arial"/>
                <a:cs typeface="Arial"/>
              </a:rPr>
              <a:t>Drugs,</a:t>
            </a:r>
            <a:r>
              <a:rPr sz="1000" i="1" u="none" spc="-15" dirty="0">
                <a:latin typeface="Arial"/>
                <a:cs typeface="Arial"/>
              </a:rPr>
              <a:t> </a:t>
            </a:r>
            <a:r>
              <a:rPr sz="1000" u="none" spc="-10" dirty="0">
                <a:latin typeface="Arial"/>
                <a:cs typeface="Arial"/>
              </a:rPr>
              <a:t>84(2):298-</a:t>
            </a:r>
            <a:r>
              <a:rPr sz="1000" u="none" dirty="0">
                <a:latin typeface="Arial"/>
                <a:cs typeface="Arial"/>
              </a:rPr>
              <a:t>302.</a:t>
            </a:r>
            <a:r>
              <a:rPr sz="1000" u="none" spc="-15" dirty="0">
                <a:latin typeface="Arial"/>
                <a:cs typeface="Arial"/>
              </a:rPr>
              <a:t> </a:t>
            </a:r>
            <a:r>
              <a:rPr sz="1000" u="none" dirty="0">
                <a:latin typeface="Arial"/>
                <a:cs typeface="Arial"/>
              </a:rPr>
              <a:t>doi:</a:t>
            </a:r>
            <a:r>
              <a:rPr sz="1000" u="none" spc="-15" dirty="0">
                <a:latin typeface="Arial"/>
                <a:cs typeface="Arial"/>
              </a:rPr>
              <a:t> </a:t>
            </a:r>
            <a:r>
              <a:rPr sz="1000" u="none" spc="-10" dirty="0">
                <a:latin typeface="Arial"/>
                <a:cs typeface="Arial"/>
              </a:rPr>
              <a:t>10.15288/jsad.22-00287</a:t>
            </a:r>
            <a:endParaRPr sz="1000">
              <a:latin typeface="Arial"/>
              <a:cs typeface="Arial"/>
            </a:endParaRPr>
          </a:p>
          <a:p>
            <a:pPr marL="12700" marR="386715">
              <a:lnSpc>
                <a:spcPts val="1100"/>
              </a:lnSpc>
              <a:spcBef>
                <a:spcPts val="800"/>
              </a:spcBef>
            </a:pPr>
            <a:r>
              <a:rPr sz="1000" u="sng" dirty="0">
                <a:uFill>
                  <a:solidFill>
                    <a:srgbClr val="000000"/>
                  </a:solidFill>
                </a:uFill>
                <a:latin typeface="Arial"/>
                <a:cs typeface="Arial"/>
              </a:rPr>
              <a:t>LoParco,</a:t>
            </a:r>
            <a:r>
              <a:rPr sz="1000" u="sng" spc="-35" dirty="0">
                <a:uFill>
                  <a:solidFill>
                    <a:srgbClr val="000000"/>
                  </a:solidFill>
                </a:uFill>
                <a:latin typeface="Arial"/>
                <a:cs typeface="Arial"/>
              </a:rPr>
              <a:t> </a:t>
            </a:r>
            <a:r>
              <a:rPr sz="1000" u="sng" dirty="0">
                <a:uFill>
                  <a:solidFill>
                    <a:srgbClr val="000000"/>
                  </a:solidFill>
                </a:uFill>
                <a:latin typeface="Arial"/>
                <a:cs typeface="Arial"/>
              </a:rPr>
              <a:t>C.R.</a:t>
            </a:r>
            <a:r>
              <a:rPr sz="1000" u="none" dirty="0">
                <a:latin typeface="Arial"/>
                <a:cs typeface="Arial"/>
              </a:rPr>
              <a:t>,</a:t>
            </a:r>
            <a:r>
              <a:rPr sz="1000" u="none" spc="-30" dirty="0">
                <a:latin typeface="Arial"/>
                <a:cs typeface="Arial"/>
              </a:rPr>
              <a:t> </a:t>
            </a:r>
            <a:r>
              <a:rPr sz="1000" u="sng" dirty="0">
                <a:uFill>
                  <a:solidFill>
                    <a:srgbClr val="000000"/>
                  </a:solidFill>
                </a:uFill>
                <a:latin typeface="Arial"/>
                <a:cs typeface="Arial"/>
              </a:rPr>
              <a:t>Olsson,</a:t>
            </a:r>
            <a:r>
              <a:rPr sz="1000" u="sng" spc="-30" dirty="0">
                <a:uFill>
                  <a:solidFill>
                    <a:srgbClr val="000000"/>
                  </a:solidFill>
                </a:uFill>
                <a:latin typeface="Arial"/>
                <a:cs typeface="Arial"/>
              </a:rPr>
              <a:t> </a:t>
            </a:r>
            <a:r>
              <a:rPr sz="1000" u="sng" dirty="0">
                <a:uFill>
                  <a:solidFill>
                    <a:srgbClr val="000000"/>
                  </a:solidFill>
                </a:uFill>
                <a:latin typeface="Arial"/>
                <a:cs typeface="Arial"/>
              </a:rPr>
              <a:t>S.</a:t>
            </a:r>
            <a:r>
              <a:rPr sz="1000" u="none" dirty="0">
                <a:latin typeface="Arial"/>
                <a:cs typeface="Arial"/>
              </a:rPr>
              <a:t>,</a:t>
            </a:r>
            <a:r>
              <a:rPr sz="1000" u="none" spc="-30" dirty="0">
                <a:latin typeface="Arial"/>
                <a:cs typeface="Arial"/>
              </a:rPr>
              <a:t> </a:t>
            </a:r>
            <a:r>
              <a:rPr sz="1000" u="sng" dirty="0">
                <a:uFill>
                  <a:solidFill>
                    <a:srgbClr val="000000"/>
                  </a:solidFill>
                </a:uFill>
                <a:latin typeface="Arial"/>
                <a:cs typeface="Arial"/>
              </a:rPr>
              <a:t>Sekhon,</a:t>
            </a:r>
            <a:r>
              <a:rPr sz="1000" u="sng" spc="-30" dirty="0">
                <a:uFill>
                  <a:solidFill>
                    <a:srgbClr val="000000"/>
                  </a:solidFill>
                </a:uFill>
                <a:latin typeface="Arial"/>
                <a:cs typeface="Arial"/>
              </a:rPr>
              <a:t> </a:t>
            </a:r>
            <a:r>
              <a:rPr sz="1000" u="sng" dirty="0">
                <a:uFill>
                  <a:solidFill>
                    <a:srgbClr val="000000"/>
                  </a:solidFill>
                </a:uFill>
                <a:latin typeface="Arial"/>
                <a:cs typeface="Arial"/>
              </a:rPr>
              <a:t>V.</a:t>
            </a:r>
            <a:r>
              <a:rPr sz="1000" u="none" dirty="0">
                <a:latin typeface="Arial"/>
                <a:cs typeface="Arial"/>
              </a:rPr>
              <a:t>,</a:t>
            </a:r>
            <a:r>
              <a:rPr sz="1000" u="none" spc="-35" dirty="0">
                <a:latin typeface="Arial"/>
                <a:cs typeface="Arial"/>
              </a:rPr>
              <a:t> </a:t>
            </a:r>
            <a:r>
              <a:rPr sz="1000" u="sng" dirty="0">
                <a:uFill>
                  <a:solidFill>
                    <a:srgbClr val="000000"/>
                  </a:solidFill>
                </a:uFill>
                <a:latin typeface="Arial"/>
                <a:cs typeface="Arial"/>
              </a:rPr>
              <a:t>McDonald,</a:t>
            </a:r>
            <a:r>
              <a:rPr sz="1000" u="sng" spc="-30" dirty="0">
                <a:uFill>
                  <a:solidFill>
                    <a:srgbClr val="000000"/>
                  </a:solidFill>
                </a:uFill>
                <a:latin typeface="Arial"/>
                <a:cs typeface="Arial"/>
              </a:rPr>
              <a:t> </a:t>
            </a:r>
            <a:r>
              <a:rPr sz="1000" u="sng" dirty="0">
                <a:uFill>
                  <a:solidFill>
                    <a:srgbClr val="000000"/>
                  </a:solidFill>
                </a:uFill>
                <a:latin typeface="Arial"/>
                <a:cs typeface="Arial"/>
              </a:rPr>
              <a:t>K.K.</a:t>
            </a:r>
            <a:r>
              <a:rPr sz="1000" u="none" dirty="0">
                <a:latin typeface="Arial"/>
                <a:cs typeface="Arial"/>
              </a:rPr>
              <a:t>,</a:t>
            </a:r>
            <a:r>
              <a:rPr sz="1000" u="none" spc="-30" dirty="0">
                <a:latin typeface="Arial"/>
                <a:cs typeface="Arial"/>
              </a:rPr>
              <a:t> </a:t>
            </a:r>
            <a:r>
              <a:rPr sz="1000" u="none" dirty="0">
                <a:latin typeface="Arial"/>
                <a:cs typeface="Arial"/>
              </a:rPr>
              <a:t>Yockey,</a:t>
            </a:r>
            <a:r>
              <a:rPr sz="1000" u="none" spc="-30" dirty="0">
                <a:latin typeface="Arial"/>
                <a:cs typeface="Arial"/>
              </a:rPr>
              <a:t> </a:t>
            </a:r>
            <a:r>
              <a:rPr sz="1000" u="none" dirty="0">
                <a:latin typeface="Arial"/>
                <a:cs typeface="Arial"/>
              </a:rPr>
              <a:t>R.A.,</a:t>
            </a:r>
            <a:r>
              <a:rPr sz="1000" u="none" spc="-30" dirty="0">
                <a:latin typeface="Arial"/>
                <a:cs typeface="Arial"/>
              </a:rPr>
              <a:t> </a:t>
            </a:r>
            <a:r>
              <a:rPr sz="1000" u="none" dirty="0">
                <a:latin typeface="Arial"/>
                <a:cs typeface="Arial"/>
              </a:rPr>
              <a:t>Livingston,</a:t>
            </a:r>
            <a:r>
              <a:rPr sz="1000" u="none" spc="-35" dirty="0">
                <a:latin typeface="Arial"/>
                <a:cs typeface="Arial"/>
              </a:rPr>
              <a:t> </a:t>
            </a:r>
            <a:r>
              <a:rPr sz="1000" u="none" dirty="0">
                <a:latin typeface="Arial"/>
                <a:cs typeface="Arial"/>
              </a:rPr>
              <a:t>M.D.,</a:t>
            </a:r>
            <a:r>
              <a:rPr sz="1000" u="none" spc="-30" dirty="0">
                <a:latin typeface="Arial"/>
                <a:cs typeface="Arial"/>
              </a:rPr>
              <a:t> </a:t>
            </a:r>
            <a:r>
              <a:rPr sz="1000" u="none" dirty="0">
                <a:latin typeface="Arial"/>
                <a:cs typeface="Arial"/>
              </a:rPr>
              <a:t>Trangenstein,</a:t>
            </a:r>
            <a:r>
              <a:rPr sz="1000" u="none" spc="-30" dirty="0">
                <a:latin typeface="Arial"/>
                <a:cs typeface="Arial"/>
              </a:rPr>
              <a:t> </a:t>
            </a:r>
            <a:r>
              <a:rPr sz="1000" u="none" dirty="0">
                <a:latin typeface="Arial"/>
                <a:cs typeface="Arial"/>
              </a:rPr>
              <a:t>P.J.,</a:t>
            </a:r>
            <a:r>
              <a:rPr sz="1000" u="none" spc="-30" dirty="0">
                <a:latin typeface="Arial"/>
                <a:cs typeface="Arial"/>
              </a:rPr>
              <a:t> </a:t>
            </a:r>
            <a:r>
              <a:rPr sz="1000" b="1" u="none" dirty="0">
                <a:latin typeface="Arial"/>
                <a:cs typeface="Arial"/>
              </a:rPr>
              <a:t>&amp;</a:t>
            </a:r>
            <a:r>
              <a:rPr sz="1000" b="1" u="none" spc="-25" dirty="0">
                <a:latin typeface="Arial"/>
                <a:cs typeface="Arial"/>
              </a:rPr>
              <a:t> </a:t>
            </a:r>
            <a:r>
              <a:rPr sz="1000" b="1" u="none" dirty="0">
                <a:latin typeface="Arial"/>
                <a:cs typeface="Arial"/>
              </a:rPr>
              <a:t>Rossheim,</a:t>
            </a:r>
            <a:r>
              <a:rPr sz="1000" b="1" u="none" spc="-30" dirty="0">
                <a:latin typeface="Arial"/>
                <a:cs typeface="Arial"/>
              </a:rPr>
              <a:t> </a:t>
            </a:r>
            <a:r>
              <a:rPr sz="1000" b="1" u="none" dirty="0">
                <a:latin typeface="Arial"/>
                <a:cs typeface="Arial"/>
              </a:rPr>
              <a:t>M.E.</a:t>
            </a:r>
            <a:r>
              <a:rPr sz="1000" b="1" u="none" spc="-25" dirty="0">
                <a:latin typeface="Arial"/>
                <a:cs typeface="Arial"/>
              </a:rPr>
              <a:t> </a:t>
            </a:r>
            <a:r>
              <a:rPr sz="1000" u="none" dirty="0">
                <a:latin typeface="Arial"/>
                <a:cs typeface="Arial"/>
              </a:rPr>
              <a:t>(2023).</a:t>
            </a:r>
            <a:r>
              <a:rPr sz="1000" u="none" spc="-30" dirty="0">
                <a:latin typeface="Arial"/>
                <a:cs typeface="Arial"/>
              </a:rPr>
              <a:t> </a:t>
            </a:r>
            <a:r>
              <a:rPr sz="1000" u="none" dirty="0">
                <a:latin typeface="Arial"/>
                <a:cs typeface="Arial"/>
              </a:rPr>
              <a:t>Associations</a:t>
            </a:r>
            <a:r>
              <a:rPr sz="1000" u="none" spc="-25" dirty="0">
                <a:latin typeface="Arial"/>
                <a:cs typeface="Arial"/>
              </a:rPr>
              <a:t> </a:t>
            </a:r>
            <a:r>
              <a:rPr sz="1000" u="none" dirty="0">
                <a:latin typeface="Arial"/>
                <a:cs typeface="Arial"/>
              </a:rPr>
              <a:t>between</a:t>
            </a:r>
            <a:r>
              <a:rPr sz="1000" u="none" spc="-35" dirty="0">
                <a:latin typeface="Arial"/>
                <a:cs typeface="Arial"/>
              </a:rPr>
              <a:t> </a:t>
            </a:r>
            <a:r>
              <a:rPr sz="1000" u="none" spc="-10" dirty="0">
                <a:latin typeface="Arial"/>
                <a:cs typeface="Arial"/>
              </a:rPr>
              <a:t>Delta-</a:t>
            </a:r>
            <a:r>
              <a:rPr sz="1000" u="none" dirty="0">
                <a:latin typeface="Arial"/>
                <a:cs typeface="Arial"/>
              </a:rPr>
              <a:t>8</a:t>
            </a:r>
            <a:r>
              <a:rPr sz="1000" u="none" spc="-30" dirty="0">
                <a:latin typeface="Arial"/>
                <a:cs typeface="Arial"/>
              </a:rPr>
              <a:t> </a:t>
            </a:r>
            <a:r>
              <a:rPr sz="1000" u="none" dirty="0">
                <a:latin typeface="Arial"/>
                <a:cs typeface="Arial"/>
              </a:rPr>
              <a:t>THC</a:t>
            </a:r>
            <a:r>
              <a:rPr sz="1000" u="none" spc="-20" dirty="0">
                <a:latin typeface="Arial"/>
                <a:cs typeface="Arial"/>
              </a:rPr>
              <a:t> </a:t>
            </a:r>
            <a:r>
              <a:rPr sz="1000" u="none" dirty="0">
                <a:latin typeface="Arial"/>
                <a:cs typeface="Arial"/>
              </a:rPr>
              <a:t>and</a:t>
            </a:r>
            <a:r>
              <a:rPr sz="1000" u="none" spc="-30" dirty="0">
                <a:latin typeface="Arial"/>
                <a:cs typeface="Arial"/>
              </a:rPr>
              <a:t> </a:t>
            </a:r>
            <a:r>
              <a:rPr sz="1000" u="none" dirty="0">
                <a:latin typeface="Arial"/>
                <a:cs typeface="Arial"/>
              </a:rPr>
              <a:t>Four</a:t>
            </a:r>
            <a:r>
              <a:rPr sz="1000" u="none" spc="-25" dirty="0">
                <a:latin typeface="Arial"/>
                <a:cs typeface="Arial"/>
              </a:rPr>
              <a:t> </a:t>
            </a:r>
            <a:r>
              <a:rPr sz="1000" u="none" dirty="0">
                <a:latin typeface="Arial"/>
                <a:cs typeface="Arial"/>
              </a:rPr>
              <a:t>Loko</a:t>
            </a:r>
            <a:r>
              <a:rPr sz="1000" u="none" spc="-30" dirty="0">
                <a:latin typeface="Arial"/>
                <a:cs typeface="Arial"/>
              </a:rPr>
              <a:t> </a:t>
            </a:r>
            <a:r>
              <a:rPr sz="1000" u="none" spc="-10" dirty="0">
                <a:latin typeface="Arial"/>
                <a:cs typeface="Arial"/>
              </a:rPr>
              <a:t>retail </a:t>
            </a:r>
            <a:r>
              <a:rPr sz="1000" u="none" dirty="0">
                <a:latin typeface="Arial"/>
                <a:cs typeface="Arial"/>
              </a:rPr>
              <a:t>availability</a:t>
            </a:r>
            <a:r>
              <a:rPr sz="1000" u="none" spc="-30" dirty="0">
                <a:latin typeface="Arial"/>
                <a:cs typeface="Arial"/>
              </a:rPr>
              <a:t> </a:t>
            </a:r>
            <a:r>
              <a:rPr sz="1000" u="none" dirty="0">
                <a:latin typeface="Arial"/>
                <a:cs typeface="Arial"/>
              </a:rPr>
              <a:t>in</a:t>
            </a:r>
            <a:r>
              <a:rPr sz="1000" u="none" spc="-35" dirty="0">
                <a:latin typeface="Arial"/>
                <a:cs typeface="Arial"/>
              </a:rPr>
              <a:t> </a:t>
            </a:r>
            <a:r>
              <a:rPr sz="1000" u="none" dirty="0">
                <a:latin typeface="Arial"/>
                <a:cs typeface="Arial"/>
              </a:rPr>
              <a:t>Fort</a:t>
            </a:r>
            <a:r>
              <a:rPr sz="1000" u="none" spc="-35" dirty="0">
                <a:latin typeface="Arial"/>
                <a:cs typeface="Arial"/>
              </a:rPr>
              <a:t> </a:t>
            </a:r>
            <a:r>
              <a:rPr sz="1000" u="none" dirty="0">
                <a:latin typeface="Arial"/>
                <a:cs typeface="Arial"/>
              </a:rPr>
              <a:t>Worth,</a:t>
            </a:r>
            <a:r>
              <a:rPr sz="1000" u="none" spc="-35" dirty="0">
                <a:latin typeface="Arial"/>
                <a:cs typeface="Arial"/>
              </a:rPr>
              <a:t> </a:t>
            </a:r>
            <a:r>
              <a:rPr sz="1000" u="none" dirty="0">
                <a:latin typeface="Arial"/>
                <a:cs typeface="Arial"/>
              </a:rPr>
              <a:t>Texas.</a:t>
            </a:r>
            <a:r>
              <a:rPr sz="1000" u="none" spc="-35" dirty="0">
                <a:latin typeface="Arial"/>
                <a:cs typeface="Arial"/>
              </a:rPr>
              <a:t> </a:t>
            </a:r>
            <a:r>
              <a:rPr sz="1000" i="1" u="none" dirty="0">
                <a:latin typeface="Arial"/>
                <a:cs typeface="Arial"/>
              </a:rPr>
              <a:t>Health</a:t>
            </a:r>
            <a:r>
              <a:rPr sz="1000" i="1" u="none" spc="-35" dirty="0">
                <a:latin typeface="Arial"/>
                <a:cs typeface="Arial"/>
              </a:rPr>
              <a:t> </a:t>
            </a:r>
            <a:r>
              <a:rPr sz="1000" i="1" u="none" dirty="0">
                <a:latin typeface="Arial"/>
                <a:cs typeface="Arial"/>
              </a:rPr>
              <a:t>Behavior</a:t>
            </a:r>
            <a:r>
              <a:rPr sz="1000" i="1" u="none" spc="-25" dirty="0">
                <a:latin typeface="Arial"/>
                <a:cs typeface="Arial"/>
              </a:rPr>
              <a:t> </a:t>
            </a:r>
            <a:r>
              <a:rPr sz="1000" i="1" u="none" spc="-10" dirty="0">
                <a:latin typeface="Arial"/>
                <a:cs typeface="Arial"/>
              </a:rPr>
              <a:t>Research</a:t>
            </a:r>
            <a:r>
              <a:rPr sz="1000" u="none" spc="-10" dirty="0">
                <a:latin typeface="Arial"/>
                <a:cs typeface="Arial"/>
              </a:rPr>
              <a:t>.</a:t>
            </a:r>
            <a:endParaRPr sz="1000">
              <a:latin typeface="Arial"/>
              <a:cs typeface="Arial"/>
            </a:endParaRPr>
          </a:p>
          <a:p>
            <a:pPr marL="12700" marR="31750">
              <a:lnSpc>
                <a:spcPts val="1100"/>
              </a:lnSpc>
              <a:spcBef>
                <a:spcPts val="800"/>
              </a:spcBef>
            </a:pPr>
            <a:r>
              <a:rPr sz="1000" u="sng" dirty="0">
                <a:uFill>
                  <a:solidFill>
                    <a:srgbClr val="000000"/>
                  </a:solidFill>
                </a:uFill>
                <a:latin typeface="Arial"/>
                <a:cs typeface="Arial"/>
              </a:rPr>
              <a:t>LoParco,</a:t>
            </a:r>
            <a:r>
              <a:rPr sz="1000" u="sng" spc="-30" dirty="0">
                <a:uFill>
                  <a:solidFill>
                    <a:srgbClr val="000000"/>
                  </a:solidFill>
                </a:uFill>
                <a:latin typeface="Arial"/>
                <a:cs typeface="Arial"/>
              </a:rPr>
              <a:t> </a:t>
            </a:r>
            <a:r>
              <a:rPr sz="1000" u="sng" dirty="0">
                <a:uFill>
                  <a:solidFill>
                    <a:srgbClr val="000000"/>
                  </a:solidFill>
                </a:uFill>
                <a:latin typeface="Arial"/>
                <a:cs typeface="Arial"/>
              </a:rPr>
              <a:t>C.R.</a:t>
            </a:r>
            <a:r>
              <a:rPr sz="1000" u="none" dirty="0">
                <a:latin typeface="Arial"/>
                <a:cs typeface="Arial"/>
              </a:rPr>
              <a:t>,</a:t>
            </a:r>
            <a:r>
              <a:rPr sz="1000" u="none" spc="-30" dirty="0">
                <a:latin typeface="Arial"/>
                <a:cs typeface="Arial"/>
              </a:rPr>
              <a:t> </a:t>
            </a:r>
            <a:r>
              <a:rPr sz="1000" u="sng" dirty="0">
                <a:uFill>
                  <a:solidFill>
                    <a:srgbClr val="000000"/>
                  </a:solidFill>
                </a:uFill>
                <a:latin typeface="Arial"/>
                <a:cs typeface="Arial"/>
              </a:rPr>
              <a:t>Olsson,</a:t>
            </a:r>
            <a:r>
              <a:rPr sz="1000" u="sng" spc="-25" dirty="0">
                <a:uFill>
                  <a:solidFill>
                    <a:srgbClr val="000000"/>
                  </a:solidFill>
                </a:uFill>
                <a:latin typeface="Arial"/>
                <a:cs typeface="Arial"/>
              </a:rPr>
              <a:t> </a:t>
            </a:r>
            <a:r>
              <a:rPr sz="1000" u="sng" dirty="0">
                <a:uFill>
                  <a:solidFill>
                    <a:srgbClr val="000000"/>
                  </a:solidFill>
                </a:uFill>
                <a:latin typeface="Arial"/>
                <a:cs typeface="Arial"/>
              </a:rPr>
              <a:t>S.E.</a:t>
            </a:r>
            <a:r>
              <a:rPr sz="1000" u="none" dirty="0">
                <a:latin typeface="Arial"/>
                <a:cs typeface="Arial"/>
              </a:rPr>
              <a:t>,</a:t>
            </a:r>
            <a:r>
              <a:rPr sz="1000" u="none" spc="-30" dirty="0">
                <a:latin typeface="Arial"/>
                <a:cs typeface="Arial"/>
              </a:rPr>
              <a:t> </a:t>
            </a:r>
            <a:r>
              <a:rPr sz="1000" u="none" dirty="0">
                <a:latin typeface="Arial"/>
                <a:cs typeface="Arial"/>
              </a:rPr>
              <a:t>Greene,</a:t>
            </a:r>
            <a:r>
              <a:rPr sz="1000" u="none" spc="-30" dirty="0">
                <a:latin typeface="Arial"/>
                <a:cs typeface="Arial"/>
              </a:rPr>
              <a:t> </a:t>
            </a:r>
            <a:r>
              <a:rPr sz="1000" u="none" dirty="0">
                <a:latin typeface="Arial"/>
                <a:cs typeface="Arial"/>
              </a:rPr>
              <a:t>K.M.,</a:t>
            </a:r>
            <a:r>
              <a:rPr sz="1000" u="none" spc="-25" dirty="0">
                <a:latin typeface="Arial"/>
                <a:cs typeface="Arial"/>
              </a:rPr>
              <a:t> </a:t>
            </a:r>
            <a:r>
              <a:rPr sz="1000" u="none" dirty="0">
                <a:latin typeface="Arial"/>
                <a:cs typeface="Arial"/>
              </a:rPr>
              <a:t>Berg,</a:t>
            </a:r>
            <a:r>
              <a:rPr sz="1000" u="none" spc="-30" dirty="0">
                <a:latin typeface="Arial"/>
                <a:cs typeface="Arial"/>
              </a:rPr>
              <a:t> </a:t>
            </a:r>
            <a:r>
              <a:rPr sz="1000" u="none" dirty="0">
                <a:latin typeface="Arial"/>
                <a:cs typeface="Arial"/>
              </a:rPr>
              <a:t>C.J.,</a:t>
            </a:r>
            <a:r>
              <a:rPr sz="1000" u="none" spc="-25" dirty="0">
                <a:latin typeface="Arial"/>
                <a:cs typeface="Arial"/>
              </a:rPr>
              <a:t> </a:t>
            </a:r>
            <a:r>
              <a:rPr sz="1000" u="none" dirty="0">
                <a:latin typeface="Arial"/>
                <a:cs typeface="Arial"/>
              </a:rPr>
              <a:t>Walters,</a:t>
            </a:r>
            <a:r>
              <a:rPr sz="1000" u="none" spc="-30" dirty="0">
                <a:latin typeface="Arial"/>
                <a:cs typeface="Arial"/>
              </a:rPr>
              <a:t> </a:t>
            </a:r>
            <a:r>
              <a:rPr sz="1000" u="none" dirty="0">
                <a:latin typeface="Arial"/>
                <a:cs typeface="Arial"/>
              </a:rPr>
              <a:t>S.T.,</a:t>
            </a:r>
            <a:r>
              <a:rPr sz="1000" u="none" spc="-30" dirty="0">
                <a:latin typeface="Arial"/>
                <a:cs typeface="Arial"/>
              </a:rPr>
              <a:t> </a:t>
            </a:r>
            <a:r>
              <a:rPr sz="1000" u="none" dirty="0">
                <a:latin typeface="Arial"/>
                <a:cs typeface="Arial"/>
              </a:rPr>
              <a:t>Zhou,</a:t>
            </a:r>
            <a:r>
              <a:rPr sz="1000" u="none" spc="-25" dirty="0">
                <a:latin typeface="Arial"/>
                <a:cs typeface="Arial"/>
              </a:rPr>
              <a:t> </a:t>
            </a:r>
            <a:r>
              <a:rPr sz="1000" u="none" dirty="0">
                <a:latin typeface="Arial"/>
                <a:cs typeface="Arial"/>
              </a:rPr>
              <a:t>Z.,</a:t>
            </a:r>
            <a:r>
              <a:rPr sz="1000" u="none" spc="-30" dirty="0">
                <a:latin typeface="Arial"/>
                <a:cs typeface="Arial"/>
              </a:rPr>
              <a:t> </a:t>
            </a:r>
            <a:r>
              <a:rPr sz="1000" b="1" u="none" dirty="0">
                <a:latin typeface="Arial"/>
                <a:cs typeface="Arial"/>
              </a:rPr>
              <a:t>&amp;</a:t>
            </a:r>
            <a:r>
              <a:rPr sz="1000" b="1" u="none" spc="-15" dirty="0">
                <a:latin typeface="Arial"/>
                <a:cs typeface="Arial"/>
              </a:rPr>
              <a:t> </a:t>
            </a:r>
            <a:r>
              <a:rPr sz="1000" b="1" u="none" dirty="0">
                <a:latin typeface="Arial"/>
                <a:cs typeface="Arial"/>
              </a:rPr>
              <a:t>Rossheim,</a:t>
            </a:r>
            <a:r>
              <a:rPr sz="1000" b="1" u="none" spc="-30" dirty="0">
                <a:latin typeface="Arial"/>
                <a:cs typeface="Arial"/>
              </a:rPr>
              <a:t> </a:t>
            </a:r>
            <a:r>
              <a:rPr sz="1000" b="1" u="none" dirty="0">
                <a:latin typeface="Arial"/>
                <a:cs typeface="Arial"/>
              </a:rPr>
              <a:t>M.E.</a:t>
            </a:r>
            <a:r>
              <a:rPr sz="1000" b="1" u="none" spc="-25" dirty="0">
                <a:latin typeface="Arial"/>
                <a:cs typeface="Arial"/>
              </a:rPr>
              <a:t> </a:t>
            </a:r>
            <a:r>
              <a:rPr sz="1000" u="none" dirty="0">
                <a:latin typeface="Arial"/>
                <a:cs typeface="Arial"/>
              </a:rPr>
              <a:t>(in</a:t>
            </a:r>
            <a:r>
              <a:rPr sz="1000" u="none" spc="-25" dirty="0">
                <a:latin typeface="Arial"/>
                <a:cs typeface="Arial"/>
              </a:rPr>
              <a:t> </a:t>
            </a:r>
            <a:r>
              <a:rPr sz="1000" u="none" dirty="0">
                <a:latin typeface="Arial"/>
                <a:cs typeface="Arial"/>
              </a:rPr>
              <a:t>press).</a:t>
            </a:r>
            <a:r>
              <a:rPr sz="1000" u="none" spc="-30" dirty="0">
                <a:latin typeface="Arial"/>
                <a:cs typeface="Arial"/>
              </a:rPr>
              <a:t> </a:t>
            </a:r>
            <a:r>
              <a:rPr sz="1000" u="none" dirty="0">
                <a:latin typeface="Arial"/>
                <a:cs typeface="Arial"/>
              </a:rPr>
              <a:t>Driving</a:t>
            </a:r>
            <a:r>
              <a:rPr sz="1000" u="none" spc="-30" dirty="0">
                <a:latin typeface="Arial"/>
                <a:cs typeface="Arial"/>
              </a:rPr>
              <a:t> </a:t>
            </a:r>
            <a:r>
              <a:rPr sz="1000" u="none" dirty="0">
                <a:latin typeface="Arial"/>
                <a:cs typeface="Arial"/>
              </a:rPr>
              <a:t>under</a:t>
            </a:r>
            <a:r>
              <a:rPr sz="1000" u="none" spc="-15" dirty="0">
                <a:latin typeface="Arial"/>
                <a:cs typeface="Arial"/>
              </a:rPr>
              <a:t> </a:t>
            </a:r>
            <a:r>
              <a:rPr sz="1000" u="none" dirty="0">
                <a:latin typeface="Arial"/>
                <a:cs typeface="Arial"/>
              </a:rPr>
              <a:t>the</a:t>
            </a:r>
            <a:r>
              <a:rPr sz="1000" u="none" spc="-30" dirty="0">
                <a:latin typeface="Arial"/>
                <a:cs typeface="Arial"/>
              </a:rPr>
              <a:t> </a:t>
            </a:r>
            <a:r>
              <a:rPr sz="1000" u="none" dirty="0">
                <a:latin typeface="Arial"/>
                <a:cs typeface="Arial"/>
              </a:rPr>
              <a:t>influence</a:t>
            </a:r>
            <a:r>
              <a:rPr sz="1000" u="none" spc="-25" dirty="0">
                <a:latin typeface="Arial"/>
                <a:cs typeface="Arial"/>
              </a:rPr>
              <a:t> </a:t>
            </a:r>
            <a:r>
              <a:rPr sz="1000" u="none" dirty="0">
                <a:latin typeface="Arial"/>
                <a:cs typeface="Arial"/>
              </a:rPr>
              <a:t>of</a:t>
            </a:r>
            <a:r>
              <a:rPr sz="1000" u="none" spc="-30" dirty="0">
                <a:latin typeface="Arial"/>
                <a:cs typeface="Arial"/>
              </a:rPr>
              <a:t> </a:t>
            </a:r>
            <a:r>
              <a:rPr sz="1000" u="none" dirty="0">
                <a:latin typeface="Arial"/>
                <a:cs typeface="Arial"/>
              </a:rPr>
              <a:t>alcohol,</a:t>
            </a:r>
            <a:r>
              <a:rPr sz="1000" u="none" spc="-30" dirty="0">
                <a:latin typeface="Arial"/>
                <a:cs typeface="Arial"/>
              </a:rPr>
              <a:t> </a:t>
            </a:r>
            <a:r>
              <a:rPr sz="1000" u="none" dirty="0">
                <a:latin typeface="Arial"/>
                <a:cs typeface="Arial"/>
              </a:rPr>
              <a:t>cannabis,</a:t>
            </a:r>
            <a:r>
              <a:rPr sz="1000" u="none" spc="-25" dirty="0">
                <a:latin typeface="Arial"/>
                <a:cs typeface="Arial"/>
              </a:rPr>
              <a:t> </a:t>
            </a:r>
            <a:r>
              <a:rPr sz="1000" u="none" dirty="0">
                <a:latin typeface="Arial"/>
                <a:cs typeface="Arial"/>
              </a:rPr>
              <a:t>and</a:t>
            </a:r>
            <a:r>
              <a:rPr sz="1000" u="none" spc="-30" dirty="0">
                <a:latin typeface="Arial"/>
                <a:cs typeface="Arial"/>
              </a:rPr>
              <a:t> </a:t>
            </a:r>
            <a:r>
              <a:rPr sz="1000" u="none" spc="-10" dirty="0">
                <a:latin typeface="Arial"/>
                <a:cs typeface="Arial"/>
              </a:rPr>
              <a:t>Delta-</a:t>
            </a:r>
            <a:r>
              <a:rPr sz="1000" u="none" dirty="0">
                <a:latin typeface="Arial"/>
                <a:cs typeface="Arial"/>
              </a:rPr>
              <a:t>8</a:t>
            </a:r>
            <a:r>
              <a:rPr sz="1000" u="none" spc="-30" dirty="0">
                <a:latin typeface="Arial"/>
                <a:cs typeface="Arial"/>
              </a:rPr>
              <a:t> </a:t>
            </a:r>
            <a:r>
              <a:rPr sz="1000" u="none" dirty="0">
                <a:latin typeface="Arial"/>
                <a:cs typeface="Arial"/>
              </a:rPr>
              <a:t>THC:</a:t>
            </a:r>
            <a:r>
              <a:rPr sz="1000" u="none" spc="-25" dirty="0">
                <a:latin typeface="Arial"/>
                <a:cs typeface="Arial"/>
              </a:rPr>
              <a:t> </a:t>
            </a:r>
            <a:r>
              <a:rPr sz="1000" u="none" dirty="0">
                <a:latin typeface="Arial"/>
                <a:cs typeface="Arial"/>
              </a:rPr>
              <a:t>Perceived</a:t>
            </a:r>
            <a:r>
              <a:rPr sz="1000" u="none" spc="-30" dirty="0">
                <a:latin typeface="Arial"/>
                <a:cs typeface="Arial"/>
              </a:rPr>
              <a:t> </a:t>
            </a:r>
            <a:r>
              <a:rPr sz="1000" u="none" spc="-10" dirty="0">
                <a:latin typeface="Arial"/>
                <a:cs typeface="Arial"/>
              </a:rPr>
              <a:t>likelihood, </a:t>
            </a:r>
            <a:r>
              <a:rPr sz="1000" u="none" dirty="0">
                <a:latin typeface="Arial"/>
                <a:cs typeface="Arial"/>
              </a:rPr>
              <a:t>risk</a:t>
            </a:r>
            <a:r>
              <a:rPr sz="1000" u="none" spc="-35" dirty="0">
                <a:latin typeface="Arial"/>
                <a:cs typeface="Arial"/>
              </a:rPr>
              <a:t> </a:t>
            </a:r>
            <a:r>
              <a:rPr sz="1000" u="none" dirty="0">
                <a:latin typeface="Arial"/>
                <a:cs typeface="Arial"/>
              </a:rPr>
              <a:t>perceptions,</a:t>
            </a:r>
            <a:r>
              <a:rPr sz="1000" u="none" spc="-40" dirty="0">
                <a:latin typeface="Arial"/>
                <a:cs typeface="Arial"/>
              </a:rPr>
              <a:t> </a:t>
            </a:r>
            <a:r>
              <a:rPr sz="1000" u="none" dirty="0">
                <a:latin typeface="Arial"/>
                <a:cs typeface="Arial"/>
              </a:rPr>
              <a:t>and</a:t>
            </a:r>
            <a:r>
              <a:rPr sz="1000" u="none" spc="-40" dirty="0">
                <a:latin typeface="Arial"/>
                <a:cs typeface="Arial"/>
              </a:rPr>
              <a:t> </a:t>
            </a:r>
            <a:r>
              <a:rPr sz="1000" u="none" dirty="0">
                <a:latin typeface="Arial"/>
                <a:cs typeface="Arial"/>
              </a:rPr>
              <a:t>behaviors.</a:t>
            </a:r>
            <a:r>
              <a:rPr sz="1000" u="none" spc="-40" dirty="0">
                <a:latin typeface="Arial"/>
                <a:cs typeface="Arial"/>
              </a:rPr>
              <a:t> </a:t>
            </a:r>
            <a:r>
              <a:rPr sz="1000" i="1" u="none" dirty="0">
                <a:latin typeface="Arial"/>
                <a:cs typeface="Arial"/>
              </a:rPr>
              <a:t>Journal</a:t>
            </a:r>
            <a:r>
              <a:rPr sz="1000" i="1" u="none" spc="-25" dirty="0">
                <a:latin typeface="Arial"/>
                <a:cs typeface="Arial"/>
              </a:rPr>
              <a:t> </a:t>
            </a:r>
            <a:r>
              <a:rPr sz="1000" i="1" u="none" dirty="0">
                <a:latin typeface="Arial"/>
                <a:cs typeface="Arial"/>
              </a:rPr>
              <a:t>of</a:t>
            </a:r>
            <a:r>
              <a:rPr sz="1000" i="1" u="none" spc="-40" dirty="0">
                <a:latin typeface="Arial"/>
                <a:cs typeface="Arial"/>
              </a:rPr>
              <a:t> </a:t>
            </a:r>
            <a:r>
              <a:rPr sz="1000" i="1" u="none" dirty="0">
                <a:latin typeface="Arial"/>
                <a:cs typeface="Arial"/>
              </a:rPr>
              <a:t>Psychoactive</a:t>
            </a:r>
            <a:r>
              <a:rPr sz="1000" i="1" u="none" spc="-40" dirty="0">
                <a:latin typeface="Arial"/>
                <a:cs typeface="Arial"/>
              </a:rPr>
              <a:t> </a:t>
            </a:r>
            <a:r>
              <a:rPr sz="1000" i="1" u="none" spc="-10" dirty="0">
                <a:latin typeface="Arial"/>
                <a:cs typeface="Arial"/>
              </a:rPr>
              <a:t>Drugs</a:t>
            </a:r>
            <a:r>
              <a:rPr sz="1000" u="none" spc="-10" dirty="0">
                <a:latin typeface="Arial"/>
                <a:cs typeface="Arial"/>
              </a:rPr>
              <a:t>.</a:t>
            </a:r>
            <a:endParaRPr sz="1000">
              <a:latin typeface="Arial"/>
              <a:cs typeface="Arial"/>
            </a:endParaRPr>
          </a:p>
        </p:txBody>
      </p:sp>
      <p:pic>
        <p:nvPicPr>
          <p:cNvPr id="4" name="object 4"/>
          <p:cNvPicPr/>
          <p:nvPr/>
        </p:nvPicPr>
        <p:blipFill>
          <a:blip r:embed="rId2" cstate="print"/>
          <a:stretch>
            <a:fillRect/>
          </a:stretch>
        </p:blipFill>
        <p:spPr>
          <a:xfrm>
            <a:off x="9906000" y="164593"/>
            <a:ext cx="1207512" cy="1195655"/>
          </a:xfrm>
          <a:prstGeom prst="rect">
            <a:avLst/>
          </a:prstGeom>
        </p:spPr>
      </p:pic>
    </p:spTree>
    <p:extLst>
      <p:ext uri="{BB962C8B-B14F-4D97-AF65-F5344CB8AC3E}">
        <p14:creationId xmlns:p14="http://schemas.microsoft.com/office/powerpoint/2010/main" val="278265449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447800" y="990"/>
            <a:ext cx="9143998" cy="6792683"/>
          </a:xfrm>
          <a:prstGeom prst="rect">
            <a:avLst/>
          </a:prstGeom>
        </p:spPr>
      </p:pic>
    </p:spTree>
    <p:extLst>
      <p:ext uri="{BB962C8B-B14F-4D97-AF65-F5344CB8AC3E}">
        <p14:creationId xmlns:p14="http://schemas.microsoft.com/office/powerpoint/2010/main" val="16380182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469900" rIns="0" bIns="0" rtlCol="0">
            <a:spAutoFit/>
          </a:bodyPr>
          <a:lstStyle/>
          <a:p>
            <a:pPr marL="633095">
              <a:lnSpc>
                <a:spcPct val="100000"/>
              </a:lnSpc>
              <a:spcBef>
                <a:spcPts val="100"/>
              </a:spcBef>
            </a:pPr>
            <a:r>
              <a:rPr spc="-20" dirty="0"/>
              <a:t>Effective</a:t>
            </a:r>
            <a:r>
              <a:rPr spc="-170" dirty="0"/>
              <a:t> </a:t>
            </a:r>
            <a:r>
              <a:rPr spc="-45" dirty="0"/>
              <a:t>Regulation</a:t>
            </a:r>
            <a:r>
              <a:rPr spc="-160" dirty="0"/>
              <a:t> </a:t>
            </a:r>
            <a:r>
              <a:rPr spc="-10" dirty="0"/>
              <a:t>Generally</a:t>
            </a:r>
          </a:p>
        </p:txBody>
      </p:sp>
      <p:sp>
        <p:nvSpPr>
          <p:cNvPr id="3" name="object 3"/>
          <p:cNvSpPr/>
          <p:nvPr/>
        </p:nvSpPr>
        <p:spPr>
          <a:xfrm>
            <a:off x="5501640" y="1206817"/>
            <a:ext cx="2159000" cy="12700"/>
          </a:xfrm>
          <a:custGeom>
            <a:avLst/>
            <a:gdLst/>
            <a:ahLst/>
            <a:cxnLst/>
            <a:rect l="l" t="t" r="r" b="b"/>
            <a:pathLst>
              <a:path w="2159000" h="12700">
                <a:moveTo>
                  <a:pt x="2159000" y="0"/>
                </a:moveTo>
                <a:lnTo>
                  <a:pt x="0" y="0"/>
                </a:lnTo>
                <a:lnTo>
                  <a:pt x="0" y="12700"/>
                </a:lnTo>
                <a:lnTo>
                  <a:pt x="2159000" y="12700"/>
                </a:lnTo>
                <a:lnTo>
                  <a:pt x="2159000" y="0"/>
                </a:lnTo>
                <a:close/>
              </a:path>
            </a:pathLst>
          </a:custGeom>
          <a:solidFill>
            <a:srgbClr val="000000"/>
          </a:solidFill>
        </p:spPr>
        <p:txBody>
          <a:bodyPr wrap="square" lIns="0" tIns="0" rIns="0" bIns="0" rtlCol="0"/>
          <a:lstStyle/>
          <a:p>
            <a:endParaRPr/>
          </a:p>
        </p:txBody>
      </p:sp>
      <p:sp>
        <p:nvSpPr>
          <p:cNvPr id="4" name="object 4"/>
          <p:cNvSpPr txBox="1"/>
          <p:nvPr/>
        </p:nvSpPr>
        <p:spPr>
          <a:xfrm>
            <a:off x="916939" y="1716532"/>
            <a:ext cx="7148195" cy="3591560"/>
          </a:xfrm>
          <a:prstGeom prst="rect">
            <a:avLst/>
          </a:prstGeom>
        </p:spPr>
        <p:txBody>
          <a:bodyPr vert="horz" wrap="square" lIns="0" tIns="91440" rIns="0" bIns="0" rtlCol="0">
            <a:spAutoFit/>
          </a:bodyPr>
          <a:lstStyle/>
          <a:p>
            <a:pPr marL="240665" indent="-227965">
              <a:lnSpc>
                <a:spcPct val="100000"/>
              </a:lnSpc>
              <a:spcBef>
                <a:spcPts val="720"/>
              </a:spcBef>
              <a:buFont typeface="Arial"/>
              <a:buChar char="•"/>
              <a:tabLst>
                <a:tab pos="240665" algn="l"/>
              </a:tabLst>
            </a:pPr>
            <a:r>
              <a:rPr sz="2800" spc="105" dirty="0">
                <a:latin typeface="Calibri"/>
                <a:cs typeface="Calibri"/>
              </a:rPr>
              <a:t>System</a:t>
            </a:r>
            <a:r>
              <a:rPr sz="2800" spc="-25" dirty="0">
                <a:latin typeface="Calibri"/>
                <a:cs typeface="Calibri"/>
              </a:rPr>
              <a:t> </a:t>
            </a:r>
            <a:r>
              <a:rPr sz="2800" dirty="0">
                <a:latin typeface="Calibri"/>
                <a:cs typeface="Calibri"/>
              </a:rPr>
              <a:t>of</a:t>
            </a:r>
            <a:r>
              <a:rPr sz="2800" spc="-30" dirty="0">
                <a:latin typeface="Calibri"/>
                <a:cs typeface="Calibri"/>
              </a:rPr>
              <a:t> </a:t>
            </a:r>
            <a:r>
              <a:rPr sz="2800" spc="50" dirty="0">
                <a:latin typeface="Calibri"/>
                <a:cs typeface="Calibri"/>
              </a:rPr>
              <a:t>licensing/zoning</a:t>
            </a:r>
            <a:endParaRPr sz="2800">
              <a:latin typeface="Calibri"/>
              <a:cs typeface="Calibri"/>
            </a:endParaRPr>
          </a:p>
          <a:p>
            <a:pPr marL="240665" indent="-227965">
              <a:lnSpc>
                <a:spcPct val="100000"/>
              </a:lnSpc>
              <a:spcBef>
                <a:spcPts val="625"/>
              </a:spcBef>
              <a:buFont typeface="Arial"/>
              <a:buChar char="•"/>
              <a:tabLst>
                <a:tab pos="240665" algn="l"/>
              </a:tabLst>
            </a:pPr>
            <a:r>
              <a:rPr sz="2800" dirty="0">
                <a:latin typeface="Calibri"/>
                <a:cs typeface="Calibri"/>
              </a:rPr>
              <a:t>Taxes,</a:t>
            </a:r>
            <a:r>
              <a:rPr sz="2800" spc="30" dirty="0">
                <a:latin typeface="Calibri"/>
                <a:cs typeface="Calibri"/>
              </a:rPr>
              <a:t> </a:t>
            </a:r>
            <a:r>
              <a:rPr sz="2800" spc="80" dirty="0">
                <a:latin typeface="Calibri"/>
                <a:cs typeface="Calibri"/>
              </a:rPr>
              <a:t>minimum</a:t>
            </a:r>
            <a:r>
              <a:rPr sz="2800" spc="35" dirty="0">
                <a:latin typeface="Calibri"/>
                <a:cs typeface="Calibri"/>
              </a:rPr>
              <a:t> </a:t>
            </a:r>
            <a:r>
              <a:rPr sz="2800" spc="60" dirty="0">
                <a:latin typeface="Calibri"/>
                <a:cs typeface="Calibri"/>
              </a:rPr>
              <a:t>pricing</a:t>
            </a:r>
            <a:r>
              <a:rPr sz="2800" spc="40" dirty="0">
                <a:latin typeface="Calibri"/>
                <a:cs typeface="Calibri"/>
              </a:rPr>
              <a:t> </a:t>
            </a:r>
            <a:r>
              <a:rPr sz="2800" spc="95" dirty="0">
                <a:latin typeface="Calibri"/>
                <a:cs typeface="Calibri"/>
              </a:rPr>
              <a:t>policies</a:t>
            </a:r>
            <a:endParaRPr sz="2800">
              <a:latin typeface="Calibri"/>
              <a:cs typeface="Calibri"/>
            </a:endParaRPr>
          </a:p>
          <a:p>
            <a:pPr marL="240665" indent="-227965">
              <a:lnSpc>
                <a:spcPct val="100000"/>
              </a:lnSpc>
              <a:spcBef>
                <a:spcPts val="650"/>
              </a:spcBef>
              <a:buFont typeface="Arial"/>
              <a:buChar char="•"/>
              <a:tabLst>
                <a:tab pos="240665" algn="l"/>
              </a:tabLst>
            </a:pPr>
            <a:r>
              <a:rPr sz="2800" spc="80" dirty="0">
                <a:latin typeface="Calibri"/>
                <a:cs typeface="Calibri"/>
              </a:rPr>
              <a:t>Restrictions</a:t>
            </a:r>
            <a:r>
              <a:rPr sz="2800" spc="110" dirty="0">
                <a:latin typeface="Calibri"/>
                <a:cs typeface="Calibri"/>
              </a:rPr>
              <a:t> </a:t>
            </a:r>
            <a:r>
              <a:rPr sz="2800" spc="60" dirty="0">
                <a:latin typeface="Calibri"/>
                <a:cs typeface="Calibri"/>
              </a:rPr>
              <a:t>on</a:t>
            </a:r>
            <a:r>
              <a:rPr sz="2800" spc="110" dirty="0">
                <a:latin typeface="Calibri"/>
                <a:cs typeface="Calibri"/>
              </a:rPr>
              <a:t> </a:t>
            </a:r>
            <a:r>
              <a:rPr sz="2800" dirty="0">
                <a:latin typeface="Calibri"/>
                <a:cs typeface="Calibri"/>
              </a:rPr>
              <a:t>youth-oriented</a:t>
            </a:r>
            <a:r>
              <a:rPr sz="2800" spc="120" dirty="0">
                <a:latin typeface="Calibri"/>
                <a:cs typeface="Calibri"/>
              </a:rPr>
              <a:t> </a:t>
            </a:r>
            <a:r>
              <a:rPr sz="2800" spc="-10" dirty="0">
                <a:latin typeface="Calibri"/>
                <a:cs typeface="Calibri"/>
              </a:rPr>
              <a:t>marketing</a:t>
            </a:r>
            <a:endParaRPr sz="2800">
              <a:latin typeface="Calibri"/>
              <a:cs typeface="Calibri"/>
            </a:endParaRPr>
          </a:p>
          <a:p>
            <a:pPr marL="240665" indent="-227965">
              <a:lnSpc>
                <a:spcPct val="100000"/>
              </a:lnSpc>
              <a:spcBef>
                <a:spcPts val="645"/>
              </a:spcBef>
              <a:buFont typeface="Arial"/>
              <a:buChar char="•"/>
              <a:tabLst>
                <a:tab pos="240665" algn="l"/>
              </a:tabLst>
            </a:pPr>
            <a:r>
              <a:rPr sz="2800" spc="90" dirty="0">
                <a:latin typeface="Calibri"/>
                <a:cs typeface="Calibri"/>
              </a:rPr>
              <a:t>Health</a:t>
            </a:r>
            <a:r>
              <a:rPr sz="2800" spc="-60" dirty="0">
                <a:latin typeface="Calibri"/>
                <a:cs typeface="Calibri"/>
              </a:rPr>
              <a:t> </a:t>
            </a:r>
            <a:r>
              <a:rPr sz="2800" spc="95" dirty="0">
                <a:latin typeface="Calibri"/>
                <a:cs typeface="Calibri"/>
              </a:rPr>
              <a:t>and</a:t>
            </a:r>
            <a:r>
              <a:rPr sz="2800" spc="-45" dirty="0">
                <a:latin typeface="Calibri"/>
                <a:cs typeface="Calibri"/>
              </a:rPr>
              <a:t> </a:t>
            </a:r>
            <a:r>
              <a:rPr sz="2800" spc="60" dirty="0">
                <a:latin typeface="Calibri"/>
                <a:cs typeface="Calibri"/>
              </a:rPr>
              <a:t>safety</a:t>
            </a:r>
            <a:r>
              <a:rPr sz="2800" spc="-50" dirty="0">
                <a:latin typeface="Calibri"/>
                <a:cs typeface="Calibri"/>
              </a:rPr>
              <a:t> </a:t>
            </a:r>
            <a:r>
              <a:rPr sz="2800" spc="140" dirty="0">
                <a:latin typeface="Calibri"/>
                <a:cs typeface="Calibri"/>
              </a:rPr>
              <a:t>claims</a:t>
            </a:r>
            <a:endParaRPr sz="2800">
              <a:latin typeface="Calibri"/>
              <a:cs typeface="Calibri"/>
            </a:endParaRPr>
          </a:p>
          <a:p>
            <a:pPr marL="240665" indent="-227965">
              <a:lnSpc>
                <a:spcPct val="100000"/>
              </a:lnSpc>
              <a:spcBef>
                <a:spcPts val="745"/>
              </a:spcBef>
              <a:buFont typeface="Arial"/>
              <a:buChar char="•"/>
              <a:tabLst>
                <a:tab pos="240665" algn="l"/>
              </a:tabLst>
            </a:pPr>
            <a:r>
              <a:rPr sz="2800" dirty="0">
                <a:latin typeface="Calibri"/>
                <a:cs typeface="Calibri"/>
              </a:rPr>
              <a:t>Ingredient</a:t>
            </a:r>
            <a:r>
              <a:rPr sz="2800" spc="254" dirty="0">
                <a:latin typeface="Calibri"/>
                <a:cs typeface="Calibri"/>
              </a:rPr>
              <a:t> </a:t>
            </a:r>
            <a:r>
              <a:rPr sz="2800" spc="60" dirty="0">
                <a:latin typeface="Calibri"/>
                <a:cs typeface="Calibri"/>
              </a:rPr>
              <a:t>labeling</a:t>
            </a:r>
            <a:endParaRPr sz="2800">
              <a:latin typeface="Calibri"/>
              <a:cs typeface="Calibri"/>
            </a:endParaRPr>
          </a:p>
          <a:p>
            <a:pPr marL="240665" indent="-227965">
              <a:lnSpc>
                <a:spcPct val="100000"/>
              </a:lnSpc>
              <a:spcBef>
                <a:spcPts val="625"/>
              </a:spcBef>
              <a:buFont typeface="Arial"/>
              <a:buChar char="•"/>
              <a:tabLst>
                <a:tab pos="240665" algn="l"/>
              </a:tabLst>
            </a:pPr>
            <a:r>
              <a:rPr sz="2800" spc="65" dirty="0">
                <a:latin typeface="Calibri"/>
                <a:cs typeface="Calibri"/>
              </a:rPr>
              <a:t>Potency</a:t>
            </a:r>
            <a:r>
              <a:rPr sz="2800" spc="-50" dirty="0">
                <a:latin typeface="Calibri"/>
                <a:cs typeface="Calibri"/>
              </a:rPr>
              <a:t> </a:t>
            </a:r>
            <a:r>
              <a:rPr sz="2800" spc="90" dirty="0">
                <a:latin typeface="Calibri"/>
                <a:cs typeface="Calibri"/>
              </a:rPr>
              <a:t>and</a:t>
            </a:r>
            <a:r>
              <a:rPr sz="2800" spc="-40" dirty="0">
                <a:latin typeface="Calibri"/>
                <a:cs typeface="Calibri"/>
              </a:rPr>
              <a:t> </a:t>
            </a:r>
            <a:r>
              <a:rPr sz="2800" spc="65" dirty="0">
                <a:latin typeface="Calibri"/>
                <a:cs typeface="Calibri"/>
              </a:rPr>
              <a:t>product</a:t>
            </a:r>
            <a:r>
              <a:rPr sz="2800" spc="-50" dirty="0">
                <a:latin typeface="Calibri"/>
                <a:cs typeface="Calibri"/>
              </a:rPr>
              <a:t> </a:t>
            </a:r>
            <a:r>
              <a:rPr sz="2800" spc="60" dirty="0">
                <a:latin typeface="Calibri"/>
                <a:cs typeface="Calibri"/>
              </a:rPr>
              <a:t>safety</a:t>
            </a:r>
            <a:r>
              <a:rPr sz="2800" spc="-45" dirty="0">
                <a:latin typeface="Calibri"/>
                <a:cs typeface="Calibri"/>
              </a:rPr>
              <a:t> </a:t>
            </a:r>
            <a:r>
              <a:rPr sz="2800" spc="85" dirty="0">
                <a:latin typeface="Calibri"/>
                <a:cs typeface="Calibri"/>
              </a:rPr>
              <a:t>standards</a:t>
            </a:r>
            <a:endParaRPr sz="2800">
              <a:latin typeface="Calibri"/>
              <a:cs typeface="Calibri"/>
            </a:endParaRPr>
          </a:p>
          <a:p>
            <a:pPr marL="240665" indent="-227965">
              <a:lnSpc>
                <a:spcPct val="100000"/>
              </a:lnSpc>
              <a:spcBef>
                <a:spcPts val="650"/>
              </a:spcBef>
              <a:buFont typeface="Arial"/>
              <a:buChar char="•"/>
              <a:tabLst>
                <a:tab pos="240665" algn="l"/>
              </a:tabLst>
            </a:pPr>
            <a:r>
              <a:rPr sz="2800" spc="70" dirty="0">
                <a:latin typeface="Calibri"/>
                <a:cs typeface="Calibri"/>
              </a:rPr>
              <a:t>Regulate</a:t>
            </a:r>
            <a:r>
              <a:rPr sz="2800" spc="65" dirty="0">
                <a:latin typeface="Calibri"/>
                <a:cs typeface="Calibri"/>
              </a:rPr>
              <a:t> </a:t>
            </a:r>
            <a:r>
              <a:rPr sz="2800" dirty="0">
                <a:latin typeface="Calibri"/>
                <a:cs typeface="Calibri"/>
              </a:rPr>
              <a:t>retail</a:t>
            </a:r>
            <a:r>
              <a:rPr sz="2800" spc="60" dirty="0">
                <a:latin typeface="Calibri"/>
                <a:cs typeface="Calibri"/>
              </a:rPr>
              <a:t> </a:t>
            </a:r>
            <a:r>
              <a:rPr sz="2800" dirty="0">
                <a:latin typeface="Calibri"/>
                <a:cs typeface="Calibri"/>
              </a:rPr>
              <a:t>environment</a:t>
            </a:r>
            <a:r>
              <a:rPr sz="2800" spc="55" dirty="0">
                <a:latin typeface="Calibri"/>
                <a:cs typeface="Calibri"/>
              </a:rPr>
              <a:t> </a:t>
            </a:r>
            <a:r>
              <a:rPr sz="2800" dirty="0">
                <a:latin typeface="Calibri"/>
                <a:cs typeface="Calibri"/>
              </a:rPr>
              <a:t>(rather</a:t>
            </a:r>
            <a:r>
              <a:rPr sz="2800" spc="70" dirty="0">
                <a:latin typeface="Calibri"/>
                <a:cs typeface="Calibri"/>
              </a:rPr>
              <a:t> </a:t>
            </a:r>
            <a:r>
              <a:rPr sz="2800" spc="50" dirty="0">
                <a:latin typeface="Calibri"/>
                <a:cs typeface="Calibri"/>
              </a:rPr>
              <a:t>than</a:t>
            </a:r>
            <a:r>
              <a:rPr sz="2800" spc="55" dirty="0">
                <a:latin typeface="Calibri"/>
                <a:cs typeface="Calibri"/>
              </a:rPr>
              <a:t> </a:t>
            </a:r>
            <a:r>
              <a:rPr sz="2800" spc="70" dirty="0">
                <a:latin typeface="Calibri"/>
                <a:cs typeface="Calibri"/>
              </a:rPr>
              <a:t>PUP)</a:t>
            </a:r>
            <a:endParaRPr sz="2800">
              <a:latin typeface="Calibri"/>
              <a:cs typeface="Calibri"/>
            </a:endParaRPr>
          </a:p>
        </p:txBody>
      </p:sp>
    </p:spTree>
    <p:extLst>
      <p:ext uri="{BB962C8B-B14F-4D97-AF65-F5344CB8AC3E}">
        <p14:creationId xmlns:p14="http://schemas.microsoft.com/office/powerpoint/2010/main" val="141038521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924487" y="230124"/>
            <a:ext cx="2343150" cy="695960"/>
          </a:xfrm>
          <a:prstGeom prst="rect">
            <a:avLst/>
          </a:prstGeom>
        </p:spPr>
        <p:txBody>
          <a:bodyPr vert="horz" wrap="square" lIns="0" tIns="12700" rIns="0" bIns="0" rtlCol="0">
            <a:spAutoFit/>
          </a:bodyPr>
          <a:lstStyle/>
          <a:p>
            <a:pPr marL="12700">
              <a:lnSpc>
                <a:spcPct val="100000"/>
              </a:lnSpc>
              <a:spcBef>
                <a:spcPts val="100"/>
              </a:spcBef>
            </a:pPr>
            <a:r>
              <a:rPr spc="-10" dirty="0"/>
              <a:t>Questions</a:t>
            </a:r>
          </a:p>
        </p:txBody>
      </p:sp>
      <p:sp>
        <p:nvSpPr>
          <p:cNvPr id="3" name="object 3"/>
          <p:cNvSpPr txBox="1"/>
          <p:nvPr/>
        </p:nvSpPr>
        <p:spPr>
          <a:xfrm>
            <a:off x="840739" y="926253"/>
            <a:ext cx="10330180" cy="5464175"/>
          </a:xfrm>
          <a:prstGeom prst="rect">
            <a:avLst/>
          </a:prstGeom>
        </p:spPr>
        <p:txBody>
          <a:bodyPr vert="horz" wrap="square" lIns="0" tIns="46990" rIns="0" bIns="0" rtlCol="0">
            <a:spAutoFit/>
          </a:bodyPr>
          <a:lstStyle/>
          <a:p>
            <a:pPr marL="240665" indent="-227965">
              <a:lnSpc>
                <a:spcPct val="100000"/>
              </a:lnSpc>
              <a:spcBef>
                <a:spcPts val="370"/>
              </a:spcBef>
              <a:buFont typeface="Arial"/>
              <a:buChar char="•"/>
              <a:tabLst>
                <a:tab pos="240665" algn="l"/>
              </a:tabLst>
            </a:pPr>
            <a:r>
              <a:rPr sz="2800" spc="85" dirty="0">
                <a:latin typeface="Calibri"/>
                <a:cs typeface="Calibri"/>
              </a:rPr>
              <a:t>How</a:t>
            </a:r>
            <a:r>
              <a:rPr sz="2800" spc="10" dirty="0">
                <a:latin typeface="Calibri"/>
                <a:cs typeface="Calibri"/>
              </a:rPr>
              <a:t> </a:t>
            </a:r>
            <a:r>
              <a:rPr sz="2800" dirty="0">
                <a:latin typeface="Calibri"/>
                <a:cs typeface="Calibri"/>
              </a:rPr>
              <a:t>prevalent</a:t>
            </a:r>
            <a:r>
              <a:rPr sz="2800" spc="15" dirty="0">
                <a:latin typeface="Calibri"/>
                <a:cs typeface="Calibri"/>
              </a:rPr>
              <a:t> </a:t>
            </a:r>
            <a:r>
              <a:rPr sz="2800" spc="130" dirty="0">
                <a:latin typeface="Calibri"/>
                <a:cs typeface="Calibri"/>
              </a:rPr>
              <a:t>is</a:t>
            </a:r>
            <a:r>
              <a:rPr sz="2800" spc="20" dirty="0">
                <a:latin typeface="Calibri"/>
                <a:cs typeface="Calibri"/>
              </a:rPr>
              <a:t> </a:t>
            </a:r>
            <a:r>
              <a:rPr sz="2800" dirty="0">
                <a:latin typeface="Calibri"/>
                <a:cs typeface="Calibri"/>
              </a:rPr>
              <a:t>the</a:t>
            </a:r>
            <a:r>
              <a:rPr sz="2800" spc="15" dirty="0">
                <a:latin typeface="Calibri"/>
                <a:cs typeface="Calibri"/>
              </a:rPr>
              <a:t> </a:t>
            </a:r>
            <a:r>
              <a:rPr sz="2800" spc="135" dirty="0">
                <a:latin typeface="Calibri"/>
                <a:cs typeface="Calibri"/>
              </a:rPr>
              <a:t>use</a:t>
            </a:r>
            <a:r>
              <a:rPr sz="2800" spc="20" dirty="0">
                <a:latin typeface="Calibri"/>
                <a:cs typeface="Calibri"/>
              </a:rPr>
              <a:t> </a:t>
            </a:r>
            <a:r>
              <a:rPr sz="2800" dirty="0">
                <a:latin typeface="Calibri"/>
                <a:cs typeface="Calibri"/>
              </a:rPr>
              <a:t>of</a:t>
            </a:r>
            <a:r>
              <a:rPr sz="2800" spc="15" dirty="0">
                <a:latin typeface="Calibri"/>
                <a:cs typeface="Calibri"/>
              </a:rPr>
              <a:t> </a:t>
            </a:r>
            <a:r>
              <a:rPr sz="2800" spc="135" dirty="0">
                <a:latin typeface="Calibri"/>
                <a:cs typeface="Calibri"/>
              </a:rPr>
              <a:t>each</a:t>
            </a:r>
            <a:r>
              <a:rPr sz="2800" spc="10" dirty="0">
                <a:latin typeface="Calibri"/>
                <a:cs typeface="Calibri"/>
              </a:rPr>
              <a:t> </a:t>
            </a:r>
            <a:r>
              <a:rPr sz="2800" spc="110" dirty="0">
                <a:latin typeface="Calibri"/>
                <a:cs typeface="Calibri"/>
              </a:rPr>
              <a:t>semi-</a:t>
            </a:r>
            <a:r>
              <a:rPr sz="2800" spc="65" dirty="0">
                <a:latin typeface="Calibri"/>
                <a:cs typeface="Calibri"/>
              </a:rPr>
              <a:t>synthetic</a:t>
            </a:r>
            <a:r>
              <a:rPr sz="2800" spc="25" dirty="0">
                <a:latin typeface="Calibri"/>
                <a:cs typeface="Calibri"/>
              </a:rPr>
              <a:t> </a:t>
            </a:r>
            <a:r>
              <a:rPr sz="2800" spc="80" dirty="0">
                <a:latin typeface="Calibri"/>
                <a:cs typeface="Calibri"/>
              </a:rPr>
              <a:t>cannabinoid?</a:t>
            </a:r>
            <a:endParaRPr sz="2800">
              <a:latin typeface="Calibri"/>
              <a:cs typeface="Calibri"/>
            </a:endParaRPr>
          </a:p>
          <a:p>
            <a:pPr marL="697230" lvl="1" indent="-227329">
              <a:lnSpc>
                <a:spcPct val="100000"/>
              </a:lnSpc>
              <a:spcBef>
                <a:spcPts val="229"/>
              </a:spcBef>
              <a:buFont typeface="Arial"/>
              <a:buChar char="•"/>
              <a:tabLst>
                <a:tab pos="697230" algn="l"/>
              </a:tabLst>
            </a:pPr>
            <a:r>
              <a:rPr sz="2400" spc="80" dirty="0">
                <a:latin typeface="Calibri"/>
                <a:cs typeface="Calibri"/>
              </a:rPr>
              <a:t>How</a:t>
            </a:r>
            <a:r>
              <a:rPr sz="2400" spc="-20" dirty="0">
                <a:latin typeface="Calibri"/>
                <a:cs typeface="Calibri"/>
              </a:rPr>
              <a:t> </a:t>
            </a:r>
            <a:r>
              <a:rPr sz="2400" spc="50" dirty="0">
                <a:latin typeface="Calibri"/>
                <a:cs typeface="Calibri"/>
              </a:rPr>
              <a:t>valid</a:t>
            </a:r>
            <a:r>
              <a:rPr sz="2400" spc="-10" dirty="0">
                <a:latin typeface="Calibri"/>
                <a:cs typeface="Calibri"/>
              </a:rPr>
              <a:t> </a:t>
            </a:r>
            <a:r>
              <a:rPr sz="2400" dirty="0">
                <a:latin typeface="Calibri"/>
                <a:cs typeface="Calibri"/>
              </a:rPr>
              <a:t>are</a:t>
            </a:r>
            <a:r>
              <a:rPr sz="2400" spc="-10" dirty="0">
                <a:latin typeface="Calibri"/>
                <a:cs typeface="Calibri"/>
              </a:rPr>
              <a:t> </a:t>
            </a:r>
            <a:r>
              <a:rPr sz="2400" dirty="0">
                <a:latin typeface="Calibri"/>
                <a:cs typeface="Calibri"/>
              </a:rPr>
              <a:t>our</a:t>
            </a:r>
            <a:r>
              <a:rPr sz="2400" spc="-15" dirty="0">
                <a:latin typeface="Calibri"/>
                <a:cs typeface="Calibri"/>
              </a:rPr>
              <a:t> </a:t>
            </a:r>
            <a:r>
              <a:rPr sz="2400" spc="80" dirty="0">
                <a:latin typeface="Calibri"/>
                <a:cs typeface="Calibri"/>
              </a:rPr>
              <a:t>measures?</a:t>
            </a:r>
            <a:endParaRPr sz="2400">
              <a:latin typeface="Calibri"/>
              <a:cs typeface="Calibri"/>
            </a:endParaRPr>
          </a:p>
          <a:p>
            <a:pPr marL="1155065" lvl="2" indent="-228600">
              <a:lnSpc>
                <a:spcPct val="100000"/>
              </a:lnSpc>
              <a:spcBef>
                <a:spcPts val="234"/>
              </a:spcBef>
              <a:buFont typeface="Arial"/>
              <a:buChar char="•"/>
              <a:tabLst>
                <a:tab pos="1155065" algn="l"/>
              </a:tabLst>
            </a:pPr>
            <a:r>
              <a:rPr sz="2000" dirty="0">
                <a:latin typeface="Calibri"/>
                <a:cs typeface="Calibri"/>
              </a:rPr>
              <a:t>Survey</a:t>
            </a:r>
            <a:r>
              <a:rPr sz="2000" spc="80" dirty="0">
                <a:latin typeface="Calibri"/>
                <a:cs typeface="Calibri"/>
              </a:rPr>
              <a:t> </a:t>
            </a:r>
            <a:r>
              <a:rPr sz="2000" spc="60" dirty="0">
                <a:latin typeface="Calibri"/>
                <a:cs typeface="Calibri"/>
              </a:rPr>
              <a:t>questions,</a:t>
            </a:r>
            <a:r>
              <a:rPr sz="2000" spc="100" dirty="0">
                <a:latin typeface="Calibri"/>
                <a:cs typeface="Calibri"/>
              </a:rPr>
              <a:t> </a:t>
            </a:r>
            <a:r>
              <a:rPr sz="2000" spc="55" dirty="0">
                <a:latin typeface="Calibri"/>
                <a:cs typeface="Calibri"/>
              </a:rPr>
              <a:t>biological</a:t>
            </a:r>
            <a:r>
              <a:rPr sz="2000" spc="95" dirty="0">
                <a:latin typeface="Calibri"/>
                <a:cs typeface="Calibri"/>
              </a:rPr>
              <a:t> </a:t>
            </a:r>
            <a:r>
              <a:rPr sz="2000" spc="60" dirty="0">
                <a:latin typeface="Calibri"/>
                <a:cs typeface="Calibri"/>
              </a:rPr>
              <a:t>tests,</a:t>
            </a:r>
            <a:r>
              <a:rPr sz="2000" spc="95" dirty="0">
                <a:latin typeface="Calibri"/>
                <a:cs typeface="Calibri"/>
              </a:rPr>
              <a:t> </a:t>
            </a:r>
            <a:r>
              <a:rPr sz="2000" dirty="0">
                <a:latin typeface="Calibri"/>
                <a:cs typeface="Calibri"/>
              </a:rPr>
              <a:t>field</a:t>
            </a:r>
            <a:r>
              <a:rPr sz="2000" spc="100" dirty="0">
                <a:latin typeface="Calibri"/>
                <a:cs typeface="Calibri"/>
              </a:rPr>
              <a:t> </a:t>
            </a:r>
            <a:r>
              <a:rPr sz="2000" dirty="0">
                <a:latin typeface="Calibri"/>
                <a:cs typeface="Calibri"/>
              </a:rPr>
              <a:t>sobriety</a:t>
            </a:r>
            <a:r>
              <a:rPr sz="2000" spc="80" dirty="0">
                <a:latin typeface="Calibri"/>
                <a:cs typeface="Calibri"/>
              </a:rPr>
              <a:t> tests…</a:t>
            </a:r>
            <a:endParaRPr sz="2000">
              <a:latin typeface="Calibri"/>
              <a:cs typeface="Calibri"/>
            </a:endParaRPr>
          </a:p>
          <a:p>
            <a:pPr marL="241300" marR="679450" indent="-228600">
              <a:lnSpc>
                <a:spcPct val="90700"/>
              </a:lnSpc>
              <a:spcBef>
                <a:spcPts val="905"/>
              </a:spcBef>
              <a:buFont typeface="Arial"/>
              <a:buChar char="•"/>
              <a:tabLst>
                <a:tab pos="241300" algn="l"/>
              </a:tabLst>
            </a:pPr>
            <a:r>
              <a:rPr sz="2800" spc="85" dirty="0">
                <a:latin typeface="Calibri"/>
                <a:cs typeface="Calibri"/>
              </a:rPr>
              <a:t>How</a:t>
            </a:r>
            <a:r>
              <a:rPr sz="2800" spc="-35" dirty="0">
                <a:latin typeface="Calibri"/>
                <a:cs typeface="Calibri"/>
              </a:rPr>
              <a:t> </a:t>
            </a:r>
            <a:r>
              <a:rPr sz="2800" spc="75" dirty="0">
                <a:latin typeface="Calibri"/>
                <a:cs typeface="Calibri"/>
              </a:rPr>
              <a:t>do</a:t>
            </a:r>
            <a:r>
              <a:rPr sz="2800" spc="-25" dirty="0">
                <a:latin typeface="Calibri"/>
                <a:cs typeface="Calibri"/>
              </a:rPr>
              <a:t> </a:t>
            </a:r>
            <a:r>
              <a:rPr sz="2800" dirty="0">
                <a:latin typeface="Calibri"/>
                <a:cs typeface="Calibri"/>
              </a:rPr>
              <a:t>the</a:t>
            </a:r>
            <a:r>
              <a:rPr sz="2800" spc="-30" dirty="0">
                <a:latin typeface="Calibri"/>
                <a:cs typeface="Calibri"/>
              </a:rPr>
              <a:t> </a:t>
            </a:r>
            <a:r>
              <a:rPr sz="2800" spc="75" dirty="0">
                <a:latin typeface="Calibri"/>
                <a:cs typeface="Calibri"/>
              </a:rPr>
              <a:t>effects</a:t>
            </a:r>
            <a:r>
              <a:rPr sz="2800" spc="-30" dirty="0">
                <a:latin typeface="Calibri"/>
                <a:cs typeface="Calibri"/>
              </a:rPr>
              <a:t> </a:t>
            </a:r>
            <a:r>
              <a:rPr sz="2800" dirty="0">
                <a:latin typeface="Calibri"/>
                <a:cs typeface="Calibri"/>
              </a:rPr>
              <a:t>of</a:t>
            </a:r>
            <a:r>
              <a:rPr sz="2800" spc="-35" dirty="0">
                <a:latin typeface="Calibri"/>
                <a:cs typeface="Calibri"/>
              </a:rPr>
              <a:t> </a:t>
            </a:r>
            <a:r>
              <a:rPr sz="2800" spc="70" dirty="0">
                <a:latin typeface="Calibri"/>
                <a:cs typeface="Calibri"/>
              </a:rPr>
              <a:t>various</a:t>
            </a:r>
            <a:r>
              <a:rPr sz="2800" spc="-30" dirty="0">
                <a:latin typeface="Calibri"/>
                <a:cs typeface="Calibri"/>
              </a:rPr>
              <a:t> </a:t>
            </a:r>
            <a:r>
              <a:rPr sz="2800" spc="220" dirty="0">
                <a:latin typeface="Calibri"/>
                <a:cs typeface="Calibri"/>
              </a:rPr>
              <a:t>DPCPs</a:t>
            </a:r>
            <a:r>
              <a:rPr sz="2800" spc="-30" dirty="0">
                <a:latin typeface="Calibri"/>
                <a:cs typeface="Calibri"/>
              </a:rPr>
              <a:t> </a:t>
            </a:r>
            <a:r>
              <a:rPr sz="2800" spc="60" dirty="0">
                <a:latin typeface="Calibri"/>
                <a:cs typeface="Calibri"/>
              </a:rPr>
              <a:t>(and</a:t>
            </a:r>
            <a:r>
              <a:rPr sz="2800" spc="-25" dirty="0">
                <a:latin typeface="Calibri"/>
                <a:cs typeface="Calibri"/>
              </a:rPr>
              <a:t> </a:t>
            </a:r>
            <a:r>
              <a:rPr sz="2800" dirty="0">
                <a:latin typeface="Calibri"/>
                <a:cs typeface="Calibri"/>
              </a:rPr>
              <a:t>their</a:t>
            </a:r>
            <a:r>
              <a:rPr sz="2800" spc="-30" dirty="0">
                <a:latin typeface="Calibri"/>
                <a:cs typeface="Calibri"/>
              </a:rPr>
              <a:t> </a:t>
            </a:r>
            <a:r>
              <a:rPr sz="2800" spc="70" dirty="0">
                <a:latin typeface="Calibri"/>
                <a:cs typeface="Calibri"/>
              </a:rPr>
              <a:t>combinations) </a:t>
            </a:r>
            <a:r>
              <a:rPr sz="2800" spc="100" dirty="0">
                <a:latin typeface="Calibri"/>
                <a:cs typeface="Calibri"/>
              </a:rPr>
              <a:t>compare</a:t>
            </a:r>
            <a:r>
              <a:rPr sz="2800" spc="-40" dirty="0">
                <a:latin typeface="Calibri"/>
                <a:cs typeface="Calibri"/>
              </a:rPr>
              <a:t> </a:t>
            </a:r>
            <a:r>
              <a:rPr sz="2800" dirty="0">
                <a:latin typeface="Calibri"/>
                <a:cs typeface="Calibri"/>
              </a:rPr>
              <a:t>to</a:t>
            </a:r>
            <a:r>
              <a:rPr sz="2800" spc="-30" dirty="0">
                <a:latin typeface="Calibri"/>
                <a:cs typeface="Calibri"/>
              </a:rPr>
              <a:t> </a:t>
            </a:r>
            <a:r>
              <a:rPr sz="2800" spc="85" dirty="0">
                <a:latin typeface="Calibri"/>
                <a:cs typeface="Calibri"/>
              </a:rPr>
              <a:t>Delta-</a:t>
            </a:r>
            <a:r>
              <a:rPr sz="2800" spc="55" dirty="0">
                <a:latin typeface="Calibri"/>
                <a:cs typeface="Calibri"/>
              </a:rPr>
              <a:t>9</a:t>
            </a:r>
            <a:r>
              <a:rPr sz="2800" spc="-30" dirty="0">
                <a:latin typeface="Calibri"/>
                <a:cs typeface="Calibri"/>
              </a:rPr>
              <a:t> </a:t>
            </a:r>
            <a:r>
              <a:rPr sz="2800" spc="210" dirty="0">
                <a:latin typeface="Calibri"/>
                <a:cs typeface="Calibri"/>
              </a:rPr>
              <a:t>THC</a:t>
            </a:r>
            <a:r>
              <a:rPr sz="2800" spc="-40" dirty="0">
                <a:latin typeface="Calibri"/>
                <a:cs typeface="Calibri"/>
              </a:rPr>
              <a:t> </a:t>
            </a:r>
            <a:r>
              <a:rPr sz="2800" dirty="0">
                <a:latin typeface="Calibri"/>
                <a:cs typeface="Calibri"/>
              </a:rPr>
              <a:t>in</a:t>
            </a:r>
            <a:r>
              <a:rPr sz="2800" spc="-40" dirty="0">
                <a:latin typeface="Calibri"/>
                <a:cs typeface="Calibri"/>
              </a:rPr>
              <a:t> </a:t>
            </a:r>
            <a:r>
              <a:rPr sz="2800" spc="70" dirty="0">
                <a:latin typeface="Calibri"/>
                <a:cs typeface="Calibri"/>
              </a:rPr>
              <a:t>terms</a:t>
            </a:r>
            <a:r>
              <a:rPr sz="2800" spc="-40" dirty="0">
                <a:latin typeface="Calibri"/>
                <a:cs typeface="Calibri"/>
              </a:rPr>
              <a:t> </a:t>
            </a:r>
            <a:r>
              <a:rPr sz="2800" dirty="0">
                <a:latin typeface="Calibri"/>
                <a:cs typeface="Calibri"/>
              </a:rPr>
              <a:t>of</a:t>
            </a:r>
            <a:r>
              <a:rPr sz="2800" spc="-40" dirty="0">
                <a:latin typeface="Calibri"/>
                <a:cs typeface="Calibri"/>
              </a:rPr>
              <a:t> </a:t>
            </a:r>
            <a:r>
              <a:rPr sz="2800" spc="45" dirty="0">
                <a:latin typeface="Calibri"/>
                <a:cs typeface="Calibri"/>
              </a:rPr>
              <a:t>potency,</a:t>
            </a:r>
            <a:r>
              <a:rPr sz="2800" spc="-35" dirty="0">
                <a:latin typeface="Calibri"/>
                <a:cs typeface="Calibri"/>
              </a:rPr>
              <a:t> </a:t>
            </a:r>
            <a:r>
              <a:rPr sz="2800" spc="90" dirty="0">
                <a:latin typeface="Calibri"/>
                <a:cs typeface="Calibri"/>
              </a:rPr>
              <a:t>and</a:t>
            </a:r>
            <a:r>
              <a:rPr sz="2800" spc="-35" dirty="0">
                <a:latin typeface="Calibri"/>
                <a:cs typeface="Calibri"/>
              </a:rPr>
              <a:t> </a:t>
            </a:r>
            <a:r>
              <a:rPr sz="2800" spc="70" dirty="0">
                <a:latin typeface="Calibri"/>
                <a:cs typeface="Calibri"/>
              </a:rPr>
              <a:t>mental</a:t>
            </a:r>
            <a:r>
              <a:rPr sz="2800" spc="-40" dirty="0">
                <a:latin typeface="Calibri"/>
                <a:cs typeface="Calibri"/>
              </a:rPr>
              <a:t> </a:t>
            </a:r>
            <a:r>
              <a:rPr sz="2800" spc="65" dirty="0">
                <a:latin typeface="Calibri"/>
                <a:cs typeface="Calibri"/>
              </a:rPr>
              <a:t>and </a:t>
            </a:r>
            <a:r>
              <a:rPr sz="2800" spc="110" dirty="0">
                <a:latin typeface="Calibri"/>
                <a:cs typeface="Calibri"/>
              </a:rPr>
              <a:t>physical</a:t>
            </a:r>
            <a:r>
              <a:rPr sz="2800" spc="-55" dirty="0">
                <a:latin typeface="Calibri"/>
                <a:cs typeface="Calibri"/>
              </a:rPr>
              <a:t> </a:t>
            </a:r>
            <a:r>
              <a:rPr sz="2800" spc="60" dirty="0">
                <a:latin typeface="Calibri"/>
                <a:cs typeface="Calibri"/>
              </a:rPr>
              <a:t>health</a:t>
            </a:r>
            <a:r>
              <a:rPr sz="2800" spc="-55" dirty="0">
                <a:latin typeface="Calibri"/>
                <a:cs typeface="Calibri"/>
              </a:rPr>
              <a:t> </a:t>
            </a:r>
            <a:r>
              <a:rPr sz="2800" spc="65" dirty="0">
                <a:latin typeface="Calibri"/>
                <a:cs typeface="Calibri"/>
              </a:rPr>
              <a:t>effects?</a:t>
            </a:r>
            <a:endParaRPr sz="2800">
              <a:latin typeface="Calibri"/>
              <a:cs typeface="Calibri"/>
            </a:endParaRPr>
          </a:p>
          <a:p>
            <a:pPr marL="697230" lvl="1" indent="-227329">
              <a:lnSpc>
                <a:spcPct val="100000"/>
              </a:lnSpc>
              <a:spcBef>
                <a:spcPts val="229"/>
              </a:spcBef>
              <a:buFont typeface="Arial"/>
              <a:buChar char="•"/>
              <a:tabLst>
                <a:tab pos="697230" algn="l"/>
              </a:tabLst>
            </a:pPr>
            <a:r>
              <a:rPr sz="2400" spc="50" dirty="0">
                <a:latin typeface="Calibri"/>
                <a:cs typeface="Calibri"/>
              </a:rPr>
              <a:t>Short- </a:t>
            </a:r>
            <a:r>
              <a:rPr sz="2400" spc="75" dirty="0">
                <a:latin typeface="Calibri"/>
                <a:cs typeface="Calibri"/>
              </a:rPr>
              <a:t>and</a:t>
            </a:r>
            <a:r>
              <a:rPr sz="2400" spc="55" dirty="0">
                <a:latin typeface="Calibri"/>
                <a:cs typeface="Calibri"/>
              </a:rPr>
              <a:t> long-</a:t>
            </a:r>
            <a:r>
              <a:rPr sz="2400" dirty="0">
                <a:latin typeface="Calibri"/>
                <a:cs typeface="Calibri"/>
              </a:rPr>
              <a:t>term</a:t>
            </a:r>
            <a:r>
              <a:rPr sz="2400" spc="55" dirty="0">
                <a:latin typeface="Calibri"/>
                <a:cs typeface="Calibri"/>
              </a:rPr>
              <a:t> </a:t>
            </a:r>
            <a:r>
              <a:rPr sz="2400" dirty="0">
                <a:latin typeface="Calibri"/>
                <a:cs typeface="Calibri"/>
              </a:rPr>
              <a:t>health</a:t>
            </a:r>
            <a:r>
              <a:rPr sz="2400" spc="60" dirty="0">
                <a:latin typeface="Calibri"/>
                <a:cs typeface="Calibri"/>
              </a:rPr>
              <a:t> </a:t>
            </a:r>
            <a:r>
              <a:rPr sz="2400" spc="35" dirty="0">
                <a:latin typeface="Calibri"/>
                <a:cs typeface="Calibri"/>
              </a:rPr>
              <a:t>effect?</a:t>
            </a:r>
            <a:endParaRPr sz="2400">
              <a:latin typeface="Calibri"/>
              <a:cs typeface="Calibri"/>
            </a:endParaRPr>
          </a:p>
          <a:p>
            <a:pPr marL="241300" marR="5080" indent="-228600">
              <a:lnSpc>
                <a:spcPts val="3000"/>
              </a:lnSpc>
              <a:spcBef>
                <a:spcPts val="1030"/>
              </a:spcBef>
              <a:buFont typeface="Arial"/>
              <a:buChar char="•"/>
              <a:tabLst>
                <a:tab pos="241300" algn="l"/>
              </a:tabLst>
            </a:pPr>
            <a:r>
              <a:rPr sz="2800" dirty="0">
                <a:latin typeface="Calibri"/>
                <a:cs typeface="Calibri"/>
              </a:rPr>
              <a:t>Are</a:t>
            </a:r>
            <a:r>
              <a:rPr sz="2800" spc="-30" dirty="0">
                <a:latin typeface="Calibri"/>
                <a:cs typeface="Calibri"/>
              </a:rPr>
              <a:t> </a:t>
            </a:r>
            <a:r>
              <a:rPr sz="2800" dirty="0">
                <a:latin typeface="Calibri"/>
                <a:cs typeface="Calibri"/>
              </a:rPr>
              <a:t>there</a:t>
            </a:r>
            <a:r>
              <a:rPr sz="2800" spc="-25" dirty="0">
                <a:latin typeface="Calibri"/>
                <a:cs typeface="Calibri"/>
              </a:rPr>
              <a:t> </a:t>
            </a:r>
            <a:r>
              <a:rPr sz="2800" spc="120" dirty="0">
                <a:latin typeface="Calibri"/>
                <a:cs typeface="Calibri"/>
              </a:rPr>
              <a:t>specific</a:t>
            </a:r>
            <a:r>
              <a:rPr sz="2800" spc="-20" dirty="0">
                <a:latin typeface="Calibri"/>
                <a:cs typeface="Calibri"/>
              </a:rPr>
              <a:t> </a:t>
            </a:r>
            <a:r>
              <a:rPr sz="2800" spc="75" dirty="0">
                <a:latin typeface="Calibri"/>
                <a:cs typeface="Calibri"/>
              </a:rPr>
              <a:t>populations</a:t>
            </a:r>
            <a:r>
              <a:rPr sz="2800" spc="-25" dirty="0">
                <a:latin typeface="Calibri"/>
                <a:cs typeface="Calibri"/>
              </a:rPr>
              <a:t> </a:t>
            </a:r>
            <a:r>
              <a:rPr sz="2800" dirty="0">
                <a:latin typeface="Calibri"/>
                <a:cs typeface="Calibri"/>
              </a:rPr>
              <a:t>that</a:t>
            </a:r>
            <a:r>
              <a:rPr sz="2800" spc="-30" dirty="0">
                <a:latin typeface="Calibri"/>
                <a:cs typeface="Calibri"/>
              </a:rPr>
              <a:t> </a:t>
            </a:r>
            <a:r>
              <a:rPr sz="2800" spc="100" dirty="0">
                <a:latin typeface="Calibri"/>
                <a:cs typeface="Calibri"/>
              </a:rPr>
              <a:t>should</a:t>
            </a:r>
            <a:r>
              <a:rPr sz="2800" spc="-20" dirty="0">
                <a:latin typeface="Calibri"/>
                <a:cs typeface="Calibri"/>
              </a:rPr>
              <a:t> </a:t>
            </a:r>
            <a:r>
              <a:rPr sz="2800" spc="85" dirty="0">
                <a:latin typeface="Calibri"/>
                <a:cs typeface="Calibri"/>
              </a:rPr>
              <a:t>be</a:t>
            </a:r>
            <a:r>
              <a:rPr sz="2800" spc="-25" dirty="0">
                <a:latin typeface="Calibri"/>
                <a:cs typeface="Calibri"/>
              </a:rPr>
              <a:t> </a:t>
            </a:r>
            <a:r>
              <a:rPr sz="2800" spc="60" dirty="0">
                <a:latin typeface="Calibri"/>
                <a:cs typeface="Calibri"/>
              </a:rPr>
              <a:t>particularly</a:t>
            </a:r>
            <a:r>
              <a:rPr sz="2800" spc="-30" dirty="0">
                <a:latin typeface="Calibri"/>
                <a:cs typeface="Calibri"/>
              </a:rPr>
              <a:t> </a:t>
            </a:r>
            <a:r>
              <a:rPr sz="2800" spc="95" dirty="0">
                <a:latin typeface="Calibri"/>
                <a:cs typeface="Calibri"/>
              </a:rPr>
              <a:t>cautious </a:t>
            </a:r>
            <a:r>
              <a:rPr sz="2800" spc="65" dirty="0">
                <a:latin typeface="Calibri"/>
                <a:cs typeface="Calibri"/>
              </a:rPr>
              <a:t>about</a:t>
            </a:r>
            <a:r>
              <a:rPr sz="2800" spc="-50" dirty="0">
                <a:latin typeface="Calibri"/>
                <a:cs typeface="Calibri"/>
              </a:rPr>
              <a:t> </a:t>
            </a:r>
            <a:r>
              <a:rPr sz="2800" spc="85" dirty="0">
                <a:latin typeface="Calibri"/>
                <a:cs typeface="Calibri"/>
              </a:rPr>
              <a:t>using</a:t>
            </a:r>
            <a:r>
              <a:rPr sz="2800" spc="-40" dirty="0">
                <a:latin typeface="Calibri"/>
                <a:cs typeface="Calibri"/>
              </a:rPr>
              <a:t> </a:t>
            </a:r>
            <a:r>
              <a:rPr sz="2800" spc="185" dirty="0">
                <a:latin typeface="Calibri"/>
                <a:cs typeface="Calibri"/>
              </a:rPr>
              <a:t>DPCPs?</a:t>
            </a:r>
            <a:endParaRPr sz="2800">
              <a:latin typeface="Calibri"/>
              <a:cs typeface="Calibri"/>
            </a:endParaRPr>
          </a:p>
          <a:p>
            <a:pPr marL="697230" lvl="1" indent="-227329">
              <a:lnSpc>
                <a:spcPct val="100000"/>
              </a:lnSpc>
              <a:spcBef>
                <a:spcPts val="195"/>
              </a:spcBef>
              <a:buFont typeface="Arial"/>
              <a:buChar char="•"/>
              <a:tabLst>
                <a:tab pos="697230" algn="l"/>
              </a:tabLst>
            </a:pPr>
            <a:r>
              <a:rPr sz="2400" dirty="0">
                <a:latin typeface="Calibri"/>
                <a:cs typeface="Calibri"/>
              </a:rPr>
              <a:t>Young</a:t>
            </a:r>
            <a:r>
              <a:rPr sz="2400" spc="105" dirty="0">
                <a:latin typeface="Calibri"/>
                <a:cs typeface="Calibri"/>
              </a:rPr>
              <a:t> </a:t>
            </a:r>
            <a:r>
              <a:rPr sz="2400" spc="50" dirty="0">
                <a:latin typeface="Calibri"/>
                <a:cs typeface="Calibri"/>
              </a:rPr>
              <a:t>people</a:t>
            </a:r>
            <a:endParaRPr sz="2400">
              <a:latin typeface="Calibri"/>
              <a:cs typeface="Calibri"/>
            </a:endParaRPr>
          </a:p>
          <a:p>
            <a:pPr marL="697230" lvl="1" indent="-227329">
              <a:lnSpc>
                <a:spcPct val="100000"/>
              </a:lnSpc>
              <a:spcBef>
                <a:spcPts val="215"/>
              </a:spcBef>
              <a:buFont typeface="Arial"/>
              <a:buChar char="•"/>
              <a:tabLst>
                <a:tab pos="697230" algn="l"/>
              </a:tabLst>
            </a:pPr>
            <a:r>
              <a:rPr sz="2400" dirty="0">
                <a:latin typeface="Calibri"/>
                <a:cs typeface="Calibri"/>
              </a:rPr>
              <a:t>Taken</a:t>
            </a:r>
            <a:r>
              <a:rPr sz="2400" spc="-10" dirty="0">
                <a:latin typeface="Calibri"/>
                <a:cs typeface="Calibri"/>
              </a:rPr>
              <a:t> </a:t>
            </a:r>
            <a:r>
              <a:rPr sz="2400" dirty="0">
                <a:latin typeface="Calibri"/>
                <a:cs typeface="Calibri"/>
              </a:rPr>
              <a:t>with</a:t>
            </a:r>
            <a:r>
              <a:rPr sz="2400" spc="-5" dirty="0">
                <a:latin typeface="Calibri"/>
                <a:cs typeface="Calibri"/>
              </a:rPr>
              <a:t> </a:t>
            </a:r>
            <a:r>
              <a:rPr sz="2400" dirty="0">
                <a:latin typeface="Calibri"/>
                <a:cs typeface="Calibri"/>
              </a:rPr>
              <a:t>other</a:t>
            </a:r>
            <a:r>
              <a:rPr sz="2400" spc="-15" dirty="0">
                <a:latin typeface="Calibri"/>
                <a:cs typeface="Calibri"/>
              </a:rPr>
              <a:t> </a:t>
            </a:r>
            <a:r>
              <a:rPr sz="2400" spc="110" dirty="0">
                <a:latin typeface="Calibri"/>
                <a:cs typeface="Calibri"/>
              </a:rPr>
              <a:t>substances,</a:t>
            </a:r>
            <a:r>
              <a:rPr sz="2400" spc="-5" dirty="0">
                <a:latin typeface="Calibri"/>
                <a:cs typeface="Calibri"/>
              </a:rPr>
              <a:t> </a:t>
            </a:r>
            <a:r>
              <a:rPr sz="2400" spc="50" dirty="0">
                <a:latin typeface="Calibri"/>
                <a:cs typeface="Calibri"/>
              </a:rPr>
              <a:t>prescription</a:t>
            </a:r>
            <a:r>
              <a:rPr sz="2400" spc="-5" dirty="0">
                <a:latin typeface="Calibri"/>
                <a:cs typeface="Calibri"/>
              </a:rPr>
              <a:t> </a:t>
            </a:r>
            <a:r>
              <a:rPr sz="2400" spc="70" dirty="0">
                <a:latin typeface="Calibri"/>
                <a:cs typeface="Calibri"/>
              </a:rPr>
              <a:t>medications</a:t>
            </a:r>
            <a:endParaRPr sz="2400">
              <a:latin typeface="Calibri"/>
              <a:cs typeface="Calibri"/>
            </a:endParaRPr>
          </a:p>
          <a:p>
            <a:pPr marL="697230" lvl="1" indent="-227329">
              <a:lnSpc>
                <a:spcPct val="100000"/>
              </a:lnSpc>
              <a:spcBef>
                <a:spcPts val="240"/>
              </a:spcBef>
              <a:buFont typeface="Arial"/>
              <a:buChar char="•"/>
              <a:tabLst>
                <a:tab pos="697230" algn="l"/>
              </a:tabLst>
            </a:pPr>
            <a:r>
              <a:rPr sz="2400" dirty="0">
                <a:latin typeface="Calibri"/>
                <a:cs typeface="Calibri"/>
              </a:rPr>
              <a:t>Any</a:t>
            </a:r>
            <a:r>
              <a:rPr sz="2400" spc="-5" dirty="0">
                <a:latin typeface="Calibri"/>
                <a:cs typeface="Calibri"/>
              </a:rPr>
              <a:t> </a:t>
            </a:r>
            <a:r>
              <a:rPr sz="2400" spc="-10" dirty="0">
                <a:latin typeface="Calibri"/>
                <a:cs typeface="Calibri"/>
              </a:rPr>
              <a:t>others?</a:t>
            </a:r>
            <a:endParaRPr sz="2400">
              <a:latin typeface="Calibri"/>
              <a:cs typeface="Calibri"/>
            </a:endParaRPr>
          </a:p>
          <a:p>
            <a:pPr marL="12700">
              <a:lnSpc>
                <a:spcPct val="100000"/>
              </a:lnSpc>
              <a:spcBef>
                <a:spcPts val="610"/>
              </a:spcBef>
            </a:pPr>
            <a:r>
              <a:rPr sz="2800" u="sng" spc="85" dirty="0">
                <a:uFill>
                  <a:solidFill>
                    <a:srgbClr val="000000"/>
                  </a:solidFill>
                </a:uFill>
                <a:latin typeface="Calibri"/>
                <a:cs typeface="Calibri"/>
              </a:rPr>
              <a:t>How</a:t>
            </a:r>
            <a:r>
              <a:rPr sz="2800" u="sng" spc="65" dirty="0">
                <a:uFill>
                  <a:solidFill>
                    <a:srgbClr val="000000"/>
                  </a:solidFill>
                </a:uFill>
                <a:latin typeface="Calibri"/>
                <a:cs typeface="Calibri"/>
              </a:rPr>
              <a:t> </a:t>
            </a:r>
            <a:r>
              <a:rPr sz="2800" u="sng" spc="155" dirty="0">
                <a:uFill>
                  <a:solidFill>
                    <a:srgbClr val="000000"/>
                  </a:solidFill>
                </a:uFill>
                <a:latin typeface="Calibri"/>
                <a:cs typeface="Calibri"/>
              </a:rPr>
              <a:t>can</a:t>
            </a:r>
            <a:r>
              <a:rPr sz="2800" u="sng" spc="65" dirty="0">
                <a:uFill>
                  <a:solidFill>
                    <a:srgbClr val="000000"/>
                  </a:solidFill>
                </a:uFill>
                <a:latin typeface="Calibri"/>
                <a:cs typeface="Calibri"/>
              </a:rPr>
              <a:t> </a:t>
            </a:r>
            <a:r>
              <a:rPr sz="2800" u="sng" dirty="0">
                <a:uFill>
                  <a:solidFill>
                    <a:srgbClr val="000000"/>
                  </a:solidFill>
                </a:uFill>
                <a:latin typeface="Calibri"/>
                <a:cs typeface="Calibri"/>
              </a:rPr>
              <a:t>we</a:t>
            </a:r>
            <a:r>
              <a:rPr sz="2800" u="sng" spc="75" dirty="0">
                <a:uFill>
                  <a:solidFill>
                    <a:srgbClr val="000000"/>
                  </a:solidFill>
                </a:uFill>
                <a:latin typeface="Calibri"/>
                <a:cs typeface="Calibri"/>
              </a:rPr>
              <a:t> </a:t>
            </a:r>
            <a:r>
              <a:rPr sz="2800" u="sng" dirty="0">
                <a:uFill>
                  <a:solidFill>
                    <a:srgbClr val="000000"/>
                  </a:solidFill>
                </a:uFill>
                <a:latin typeface="Calibri"/>
                <a:cs typeface="Calibri"/>
              </a:rPr>
              <a:t>effectively</a:t>
            </a:r>
            <a:r>
              <a:rPr sz="2800" u="sng" spc="70" dirty="0">
                <a:uFill>
                  <a:solidFill>
                    <a:srgbClr val="000000"/>
                  </a:solidFill>
                </a:uFill>
                <a:latin typeface="Calibri"/>
                <a:cs typeface="Calibri"/>
              </a:rPr>
              <a:t> </a:t>
            </a:r>
            <a:r>
              <a:rPr sz="2800" u="sng" dirty="0">
                <a:uFill>
                  <a:solidFill>
                    <a:srgbClr val="000000"/>
                  </a:solidFill>
                </a:uFill>
                <a:latin typeface="Calibri"/>
                <a:cs typeface="Calibri"/>
              </a:rPr>
              <a:t>regulate</a:t>
            </a:r>
            <a:r>
              <a:rPr sz="2800" u="sng" spc="70" dirty="0">
                <a:uFill>
                  <a:solidFill>
                    <a:srgbClr val="000000"/>
                  </a:solidFill>
                </a:uFill>
                <a:latin typeface="Calibri"/>
                <a:cs typeface="Calibri"/>
              </a:rPr>
              <a:t> </a:t>
            </a:r>
            <a:r>
              <a:rPr sz="2800" u="sng" dirty="0">
                <a:uFill>
                  <a:solidFill>
                    <a:srgbClr val="000000"/>
                  </a:solidFill>
                </a:uFill>
                <a:latin typeface="Calibri"/>
                <a:cs typeface="Calibri"/>
              </a:rPr>
              <a:t>if</a:t>
            </a:r>
            <a:r>
              <a:rPr sz="2800" u="sng" spc="70" dirty="0">
                <a:uFill>
                  <a:solidFill>
                    <a:srgbClr val="000000"/>
                  </a:solidFill>
                </a:uFill>
                <a:latin typeface="Calibri"/>
                <a:cs typeface="Calibri"/>
              </a:rPr>
              <a:t> </a:t>
            </a:r>
            <a:r>
              <a:rPr sz="2800" u="sng" dirty="0">
                <a:uFill>
                  <a:solidFill>
                    <a:srgbClr val="000000"/>
                  </a:solidFill>
                </a:uFill>
                <a:latin typeface="Calibri"/>
                <a:cs typeface="Calibri"/>
              </a:rPr>
              <a:t>we</a:t>
            </a:r>
            <a:r>
              <a:rPr sz="2800" u="sng" spc="70" dirty="0">
                <a:uFill>
                  <a:solidFill>
                    <a:srgbClr val="000000"/>
                  </a:solidFill>
                </a:uFill>
                <a:latin typeface="Calibri"/>
                <a:cs typeface="Calibri"/>
              </a:rPr>
              <a:t> </a:t>
            </a:r>
            <a:r>
              <a:rPr sz="2800" u="sng" dirty="0">
                <a:uFill>
                  <a:solidFill>
                    <a:srgbClr val="000000"/>
                  </a:solidFill>
                </a:uFill>
                <a:latin typeface="Calibri"/>
                <a:cs typeface="Calibri"/>
              </a:rPr>
              <a:t>don’t</a:t>
            </a:r>
            <a:r>
              <a:rPr sz="2800" u="sng" spc="65" dirty="0">
                <a:uFill>
                  <a:solidFill>
                    <a:srgbClr val="000000"/>
                  </a:solidFill>
                </a:uFill>
                <a:latin typeface="Calibri"/>
                <a:cs typeface="Calibri"/>
              </a:rPr>
              <a:t> </a:t>
            </a:r>
            <a:r>
              <a:rPr sz="2800" u="sng" dirty="0">
                <a:uFill>
                  <a:solidFill>
                    <a:srgbClr val="000000"/>
                  </a:solidFill>
                </a:uFill>
                <a:latin typeface="Calibri"/>
                <a:cs typeface="Calibri"/>
              </a:rPr>
              <a:t>know</a:t>
            </a:r>
            <a:r>
              <a:rPr sz="2800" u="sng" spc="70" dirty="0">
                <a:uFill>
                  <a:solidFill>
                    <a:srgbClr val="000000"/>
                  </a:solidFill>
                </a:uFill>
                <a:latin typeface="Calibri"/>
                <a:cs typeface="Calibri"/>
              </a:rPr>
              <a:t> </a:t>
            </a:r>
            <a:r>
              <a:rPr sz="2800" u="sng" dirty="0">
                <a:uFill>
                  <a:solidFill>
                    <a:srgbClr val="000000"/>
                  </a:solidFill>
                </a:uFill>
                <a:latin typeface="Calibri"/>
                <a:cs typeface="Calibri"/>
              </a:rPr>
              <a:t>the</a:t>
            </a:r>
            <a:r>
              <a:rPr sz="2800" u="sng" spc="70" dirty="0">
                <a:uFill>
                  <a:solidFill>
                    <a:srgbClr val="000000"/>
                  </a:solidFill>
                </a:uFill>
                <a:latin typeface="Calibri"/>
                <a:cs typeface="Calibri"/>
              </a:rPr>
              <a:t> </a:t>
            </a:r>
            <a:r>
              <a:rPr sz="2800" u="sng" spc="75" dirty="0">
                <a:uFill>
                  <a:solidFill>
                    <a:srgbClr val="000000"/>
                  </a:solidFill>
                </a:uFill>
                <a:latin typeface="Calibri"/>
                <a:cs typeface="Calibri"/>
              </a:rPr>
              <a:t>answers?</a:t>
            </a:r>
            <a:endParaRPr sz="2800">
              <a:latin typeface="Calibri"/>
              <a:cs typeface="Calibri"/>
            </a:endParaRPr>
          </a:p>
        </p:txBody>
      </p:sp>
    </p:spTree>
    <p:extLst>
      <p:ext uri="{BB962C8B-B14F-4D97-AF65-F5344CB8AC3E}">
        <p14:creationId xmlns:p14="http://schemas.microsoft.com/office/powerpoint/2010/main" val="251679582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469900" rIns="0" bIns="0" rtlCol="0">
            <a:spAutoFit/>
          </a:bodyPr>
          <a:lstStyle/>
          <a:p>
            <a:pPr marL="633095">
              <a:lnSpc>
                <a:spcPct val="100000"/>
              </a:lnSpc>
              <a:spcBef>
                <a:spcPts val="100"/>
              </a:spcBef>
            </a:pPr>
            <a:r>
              <a:rPr spc="60" dirty="0"/>
              <a:t>2024</a:t>
            </a:r>
            <a:r>
              <a:rPr spc="-105" dirty="0"/>
              <a:t> </a:t>
            </a:r>
            <a:r>
              <a:rPr dirty="0"/>
              <a:t>Farm</a:t>
            </a:r>
            <a:r>
              <a:rPr spc="-90" dirty="0"/>
              <a:t> </a:t>
            </a:r>
            <a:r>
              <a:rPr dirty="0"/>
              <a:t>Bill</a:t>
            </a:r>
            <a:r>
              <a:rPr spc="-95" dirty="0"/>
              <a:t> </a:t>
            </a:r>
            <a:r>
              <a:rPr spc="-40" dirty="0"/>
              <a:t>Reauthorization</a:t>
            </a:r>
          </a:p>
        </p:txBody>
      </p:sp>
      <p:sp>
        <p:nvSpPr>
          <p:cNvPr id="3" name="object 3"/>
          <p:cNvSpPr txBox="1"/>
          <p:nvPr/>
        </p:nvSpPr>
        <p:spPr>
          <a:xfrm>
            <a:off x="916939" y="1795779"/>
            <a:ext cx="9879965" cy="1339215"/>
          </a:xfrm>
          <a:prstGeom prst="rect">
            <a:avLst/>
          </a:prstGeom>
        </p:spPr>
        <p:txBody>
          <a:bodyPr vert="horz" wrap="square" lIns="0" tIns="63500" rIns="0" bIns="0" rtlCol="0">
            <a:spAutoFit/>
          </a:bodyPr>
          <a:lstStyle/>
          <a:p>
            <a:pPr marL="241300" marR="5080" indent="-228600">
              <a:lnSpc>
                <a:spcPts val="3000"/>
              </a:lnSpc>
              <a:spcBef>
                <a:spcPts val="500"/>
              </a:spcBef>
              <a:buFont typeface="Arial"/>
              <a:buChar char="•"/>
              <a:tabLst>
                <a:tab pos="241300" algn="l"/>
              </a:tabLst>
            </a:pPr>
            <a:r>
              <a:rPr sz="2800" dirty="0">
                <a:latin typeface="Calibri"/>
                <a:cs typeface="Calibri"/>
              </a:rPr>
              <a:t>Major</a:t>
            </a:r>
            <a:r>
              <a:rPr sz="2800" spc="20" dirty="0">
                <a:latin typeface="Calibri"/>
                <a:cs typeface="Calibri"/>
              </a:rPr>
              <a:t> </a:t>
            </a:r>
            <a:r>
              <a:rPr sz="2800" dirty="0">
                <a:latin typeface="Calibri"/>
                <a:cs typeface="Calibri"/>
              </a:rPr>
              <a:t>opportunity</a:t>
            </a:r>
            <a:r>
              <a:rPr sz="2800" spc="15" dirty="0">
                <a:latin typeface="Calibri"/>
                <a:cs typeface="Calibri"/>
              </a:rPr>
              <a:t> </a:t>
            </a:r>
            <a:r>
              <a:rPr sz="2800" dirty="0">
                <a:latin typeface="Calibri"/>
                <a:cs typeface="Calibri"/>
              </a:rPr>
              <a:t>to</a:t>
            </a:r>
            <a:r>
              <a:rPr sz="2800" spc="30" dirty="0">
                <a:latin typeface="Calibri"/>
                <a:cs typeface="Calibri"/>
              </a:rPr>
              <a:t> </a:t>
            </a:r>
            <a:r>
              <a:rPr sz="2800" spc="114" dirty="0">
                <a:latin typeface="Calibri"/>
                <a:cs typeface="Calibri"/>
              </a:rPr>
              <a:t>address</a:t>
            </a:r>
            <a:r>
              <a:rPr sz="2800" spc="20" dirty="0">
                <a:latin typeface="Calibri"/>
                <a:cs typeface="Calibri"/>
              </a:rPr>
              <a:t> </a:t>
            </a:r>
            <a:r>
              <a:rPr sz="2800" dirty="0">
                <a:latin typeface="Calibri"/>
                <a:cs typeface="Calibri"/>
              </a:rPr>
              <a:t>the</a:t>
            </a:r>
            <a:r>
              <a:rPr sz="2800" spc="25" dirty="0">
                <a:latin typeface="Calibri"/>
                <a:cs typeface="Calibri"/>
              </a:rPr>
              <a:t> </a:t>
            </a:r>
            <a:r>
              <a:rPr sz="2800" dirty="0">
                <a:latin typeface="Calibri"/>
                <a:cs typeface="Calibri"/>
              </a:rPr>
              <a:t>negative</a:t>
            </a:r>
            <a:r>
              <a:rPr sz="2800" spc="20" dirty="0">
                <a:latin typeface="Calibri"/>
                <a:cs typeface="Calibri"/>
              </a:rPr>
              <a:t> </a:t>
            </a:r>
            <a:r>
              <a:rPr sz="2800" spc="135" dirty="0">
                <a:latin typeface="Calibri"/>
                <a:cs typeface="Calibri"/>
              </a:rPr>
              <a:t>consequences</a:t>
            </a:r>
            <a:r>
              <a:rPr sz="2800" spc="25" dirty="0">
                <a:latin typeface="Calibri"/>
                <a:cs typeface="Calibri"/>
              </a:rPr>
              <a:t> </a:t>
            </a:r>
            <a:r>
              <a:rPr sz="2800" dirty="0">
                <a:latin typeface="Calibri"/>
                <a:cs typeface="Calibri"/>
              </a:rPr>
              <a:t>of</a:t>
            </a:r>
            <a:r>
              <a:rPr sz="2800" spc="15" dirty="0">
                <a:latin typeface="Calibri"/>
                <a:cs typeface="Calibri"/>
              </a:rPr>
              <a:t> </a:t>
            </a:r>
            <a:r>
              <a:rPr sz="2800" spc="-25" dirty="0">
                <a:latin typeface="Calibri"/>
                <a:cs typeface="Calibri"/>
              </a:rPr>
              <a:t>the </a:t>
            </a:r>
            <a:r>
              <a:rPr sz="2800" spc="55" dirty="0">
                <a:latin typeface="Calibri"/>
                <a:cs typeface="Calibri"/>
              </a:rPr>
              <a:t>2018</a:t>
            </a:r>
            <a:r>
              <a:rPr sz="2800" spc="-45" dirty="0">
                <a:latin typeface="Calibri"/>
                <a:cs typeface="Calibri"/>
              </a:rPr>
              <a:t> </a:t>
            </a:r>
            <a:r>
              <a:rPr sz="2800" spc="90" dirty="0">
                <a:latin typeface="Calibri"/>
                <a:cs typeface="Calibri"/>
              </a:rPr>
              <a:t>Farm</a:t>
            </a:r>
            <a:r>
              <a:rPr sz="2800" spc="-50" dirty="0">
                <a:latin typeface="Calibri"/>
                <a:cs typeface="Calibri"/>
              </a:rPr>
              <a:t> </a:t>
            </a:r>
            <a:r>
              <a:rPr sz="2800" spc="50" dirty="0">
                <a:latin typeface="Calibri"/>
                <a:cs typeface="Calibri"/>
              </a:rPr>
              <a:t>bill</a:t>
            </a:r>
            <a:endParaRPr sz="2800">
              <a:latin typeface="Calibri"/>
              <a:cs typeface="Calibri"/>
            </a:endParaRPr>
          </a:p>
          <a:p>
            <a:pPr marL="240665" indent="-227965">
              <a:lnSpc>
                <a:spcPct val="100000"/>
              </a:lnSpc>
              <a:spcBef>
                <a:spcPts val="585"/>
              </a:spcBef>
              <a:buFont typeface="Arial"/>
              <a:buChar char="•"/>
              <a:tabLst>
                <a:tab pos="240665" algn="l"/>
              </a:tabLst>
            </a:pPr>
            <a:r>
              <a:rPr sz="2800" spc="70" dirty="0">
                <a:latin typeface="Calibri"/>
                <a:cs typeface="Calibri"/>
              </a:rPr>
              <a:t>State</a:t>
            </a:r>
            <a:r>
              <a:rPr sz="2800" spc="-15" dirty="0">
                <a:latin typeface="Calibri"/>
                <a:cs typeface="Calibri"/>
              </a:rPr>
              <a:t> </a:t>
            </a:r>
            <a:r>
              <a:rPr sz="2800" spc="110" dirty="0">
                <a:latin typeface="Calibri"/>
                <a:cs typeface="Calibri"/>
              </a:rPr>
              <a:t>laws</a:t>
            </a:r>
            <a:r>
              <a:rPr sz="2800" spc="-15" dirty="0">
                <a:latin typeface="Calibri"/>
                <a:cs typeface="Calibri"/>
              </a:rPr>
              <a:t> </a:t>
            </a:r>
            <a:r>
              <a:rPr sz="2800" dirty="0">
                <a:latin typeface="Calibri"/>
                <a:cs typeface="Calibri"/>
              </a:rPr>
              <a:t>are</a:t>
            </a:r>
            <a:r>
              <a:rPr sz="2800" spc="-10" dirty="0">
                <a:latin typeface="Calibri"/>
                <a:cs typeface="Calibri"/>
              </a:rPr>
              <a:t> </a:t>
            </a:r>
            <a:r>
              <a:rPr sz="2800" spc="75" dirty="0">
                <a:latin typeface="Calibri"/>
                <a:cs typeface="Calibri"/>
              </a:rPr>
              <a:t>still</a:t>
            </a:r>
            <a:r>
              <a:rPr sz="2800" spc="-20" dirty="0">
                <a:latin typeface="Calibri"/>
                <a:cs typeface="Calibri"/>
              </a:rPr>
              <a:t> </a:t>
            </a:r>
            <a:r>
              <a:rPr sz="2800" spc="70" dirty="0">
                <a:latin typeface="Calibri"/>
                <a:cs typeface="Calibri"/>
              </a:rPr>
              <a:t>needed</a:t>
            </a:r>
            <a:endParaRPr sz="2800">
              <a:latin typeface="Calibri"/>
              <a:cs typeface="Calibri"/>
            </a:endParaRPr>
          </a:p>
        </p:txBody>
      </p:sp>
    </p:spTree>
    <p:extLst>
      <p:ext uri="{BB962C8B-B14F-4D97-AF65-F5344CB8AC3E}">
        <p14:creationId xmlns:p14="http://schemas.microsoft.com/office/powerpoint/2010/main" val="4161971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1" name="Google Shape;131;p4"/>
          <p:cNvSpPr txBox="1"/>
          <p:nvPr/>
        </p:nvSpPr>
        <p:spPr>
          <a:xfrm>
            <a:off x="2842648" y="3963730"/>
            <a:ext cx="6682353" cy="1007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A5A5A5"/>
              </a:buClr>
              <a:buSzPts val="1800"/>
              <a:buFont typeface="Noto Sans Symbols"/>
              <a:buNone/>
            </a:pPr>
            <a:endParaRPr sz="2000" dirty="0">
              <a:solidFill>
                <a:schemeClr val="dk1"/>
              </a:solidFill>
              <a:latin typeface="Arial"/>
              <a:ea typeface="Arial"/>
              <a:cs typeface="Arial"/>
              <a:sym typeface="Arial"/>
            </a:endParaRPr>
          </a:p>
        </p:txBody>
      </p:sp>
      <p:pic>
        <p:nvPicPr>
          <p:cNvPr id="132" name="Google Shape;132;p4"/>
          <p:cNvPicPr preferRelativeResize="0"/>
          <p:nvPr/>
        </p:nvPicPr>
        <p:blipFill rotWithShape="1">
          <a:blip r:embed="rId3">
            <a:alphaModFix/>
          </a:blip>
          <a:srcRect t="14782" b="21825"/>
          <a:stretch/>
        </p:blipFill>
        <p:spPr>
          <a:xfrm>
            <a:off x="2528551" y="784297"/>
            <a:ext cx="7496961" cy="4752425"/>
          </a:xfrm>
          <a:prstGeom prst="rect">
            <a:avLst/>
          </a:prstGeom>
          <a:noFill/>
          <a:ln>
            <a:noFill/>
          </a:ln>
        </p:spPr>
      </p:pic>
      <p:sp>
        <p:nvSpPr>
          <p:cNvPr id="133" name="Google Shape;133;p4"/>
          <p:cNvSpPr/>
          <p:nvPr/>
        </p:nvSpPr>
        <p:spPr>
          <a:xfrm>
            <a:off x="1143000" y="263080"/>
            <a:ext cx="11087566" cy="6407490"/>
          </a:xfrm>
          <a:custGeom>
            <a:avLst/>
            <a:gdLst/>
            <a:ahLst/>
            <a:cxnLst/>
            <a:rect l="l" t="t" r="r" b="b"/>
            <a:pathLst>
              <a:path w="8983148" h="5630989" extrusionOk="0">
                <a:moveTo>
                  <a:pt x="1" y="3340629"/>
                </a:moveTo>
                <a:lnTo>
                  <a:pt x="8983148" y="0"/>
                </a:lnTo>
                <a:cubicBezTo>
                  <a:pt x="8981252" y="837468"/>
                  <a:pt x="8979357" y="1674936"/>
                  <a:pt x="8977461" y="2512404"/>
                </a:cubicBezTo>
                <a:lnTo>
                  <a:pt x="0" y="5630989"/>
                </a:lnTo>
                <a:cubicBezTo>
                  <a:pt x="0" y="4814782"/>
                  <a:pt x="1" y="4156836"/>
                  <a:pt x="1" y="3340629"/>
                </a:cubicBezTo>
                <a:close/>
              </a:path>
            </a:pathLst>
          </a:custGeom>
          <a:solidFill>
            <a:srgbClr val="94A545">
              <a:alpha val="1882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dirty="0">
                <a:solidFill>
                  <a:schemeClr val="lt1"/>
                </a:solidFill>
                <a:latin typeface="Calibri"/>
                <a:ea typeface="Calibri"/>
                <a:cs typeface="Calibri"/>
                <a:sym typeface="Calibri"/>
              </a:rPr>
              <a:t>  </a:t>
            </a:r>
            <a:endParaRPr dirty="0"/>
          </a:p>
        </p:txBody>
      </p:sp>
      <p:sp>
        <p:nvSpPr>
          <p:cNvPr id="134" name="Google Shape;134;p4"/>
          <p:cNvSpPr/>
          <p:nvPr/>
        </p:nvSpPr>
        <p:spPr>
          <a:xfrm flipH="1">
            <a:off x="-2" y="4246667"/>
            <a:ext cx="5203041" cy="2611333"/>
          </a:xfrm>
          <a:custGeom>
            <a:avLst/>
            <a:gdLst/>
            <a:ahLst/>
            <a:cxnLst/>
            <a:rect l="l" t="t" r="r" b="b"/>
            <a:pathLst>
              <a:path w="8983148" h="5630989" extrusionOk="0">
                <a:moveTo>
                  <a:pt x="1" y="3340629"/>
                </a:moveTo>
                <a:lnTo>
                  <a:pt x="8983148" y="0"/>
                </a:lnTo>
                <a:cubicBezTo>
                  <a:pt x="8981252" y="837468"/>
                  <a:pt x="8979357" y="1674936"/>
                  <a:pt x="8977461" y="2512404"/>
                </a:cubicBezTo>
                <a:lnTo>
                  <a:pt x="0" y="5630989"/>
                </a:lnTo>
                <a:cubicBezTo>
                  <a:pt x="0" y="4814782"/>
                  <a:pt x="1" y="4156836"/>
                  <a:pt x="1" y="3340629"/>
                </a:cubicBezTo>
                <a:close/>
              </a:path>
            </a:pathLst>
          </a:custGeom>
          <a:solidFill>
            <a:srgbClr val="94A545">
              <a:alpha val="3882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dirty="0">
                <a:solidFill>
                  <a:schemeClr val="lt1"/>
                </a:solidFill>
                <a:latin typeface="Calibri"/>
                <a:ea typeface="Calibri"/>
                <a:cs typeface="Calibri"/>
                <a:sym typeface="Calibri"/>
              </a:rPr>
              <a:t>  </a:t>
            </a:r>
            <a:endParaRPr dirty="0"/>
          </a:p>
        </p:txBody>
      </p:sp>
      <p:pic>
        <p:nvPicPr>
          <p:cNvPr id="135" name="Google Shape;135;p4"/>
          <p:cNvPicPr preferRelativeResize="0"/>
          <p:nvPr/>
        </p:nvPicPr>
        <p:blipFill rotWithShape="1">
          <a:blip r:embed="rId4">
            <a:alphaModFix/>
          </a:blip>
          <a:srcRect/>
          <a:stretch/>
        </p:blipFill>
        <p:spPr>
          <a:xfrm rot="5400000" flipH="1">
            <a:off x="-1062497" y="5389658"/>
            <a:ext cx="2496136" cy="50033"/>
          </a:xfrm>
          <a:prstGeom prst="rect">
            <a:avLst/>
          </a:prstGeom>
          <a:noFill/>
          <a:ln>
            <a:noFill/>
          </a:ln>
        </p:spPr>
      </p:pic>
      <p:sp>
        <p:nvSpPr>
          <p:cNvPr id="136" name="Google Shape;136;p4"/>
          <p:cNvSpPr txBox="1"/>
          <p:nvPr/>
        </p:nvSpPr>
        <p:spPr>
          <a:xfrm>
            <a:off x="1158240" y="1654585"/>
            <a:ext cx="224140" cy="42162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9" name="Picture 8">
            <a:extLst>
              <a:ext uri="{FF2B5EF4-FFF2-40B4-BE49-F238E27FC236}">
                <a16:creationId xmlns:a16="http://schemas.microsoft.com/office/drawing/2014/main" id="{BE1AE2E1-FD67-D832-355E-20CCAE2DD9B6}"/>
              </a:ext>
            </a:extLst>
          </p:cNvPr>
          <p:cNvPicPr>
            <a:picLocks noChangeAspect="1"/>
          </p:cNvPicPr>
          <p:nvPr/>
        </p:nvPicPr>
        <p:blipFill>
          <a:blip r:embed="rId5"/>
          <a:stretch>
            <a:fillRect/>
          </a:stretch>
        </p:blipFill>
        <p:spPr>
          <a:xfrm>
            <a:off x="6855493" y="5890214"/>
            <a:ext cx="5175953" cy="780356"/>
          </a:xfrm>
          <a:prstGeom prst="rect">
            <a:avLst/>
          </a:prstGeom>
        </p:spPr>
      </p:pic>
    </p:spTree>
    <p:extLst>
      <p:ext uri="{BB962C8B-B14F-4D97-AF65-F5344CB8AC3E}">
        <p14:creationId xmlns:p14="http://schemas.microsoft.com/office/powerpoint/2010/main" val="221268353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F504C-37D7-13F9-4553-257FC5550606}"/>
              </a:ext>
            </a:extLst>
          </p:cNvPr>
          <p:cNvSpPr>
            <a:spLocks noGrp="1"/>
          </p:cNvSpPr>
          <p:nvPr>
            <p:ph type="ctrTitle"/>
          </p:nvPr>
        </p:nvSpPr>
        <p:spPr>
          <a:xfrm>
            <a:off x="6166951" y="1195420"/>
            <a:ext cx="5489714" cy="2387600"/>
          </a:xfrm>
        </p:spPr>
        <p:txBody>
          <a:bodyPr>
            <a:normAutofit fontScale="90000"/>
          </a:bodyPr>
          <a:lstStyle/>
          <a:p>
            <a:r>
              <a:rPr lang="en-US" dirty="0"/>
              <a:t>Policy Implications and Solutions for Semisynthetic Cannabinoids</a:t>
            </a:r>
          </a:p>
        </p:txBody>
      </p:sp>
      <p:sp>
        <p:nvSpPr>
          <p:cNvPr id="3" name="Subtitle 2">
            <a:extLst>
              <a:ext uri="{FF2B5EF4-FFF2-40B4-BE49-F238E27FC236}">
                <a16:creationId xmlns:a16="http://schemas.microsoft.com/office/drawing/2014/main" id="{794650CE-3D18-7AE8-2886-047E8E2D3E79}"/>
              </a:ext>
            </a:extLst>
          </p:cNvPr>
          <p:cNvSpPr>
            <a:spLocks noGrp="1"/>
          </p:cNvSpPr>
          <p:nvPr>
            <p:ph type="subTitle" idx="1"/>
          </p:nvPr>
        </p:nvSpPr>
        <p:spPr>
          <a:xfrm>
            <a:off x="5933660" y="3911096"/>
            <a:ext cx="5489714" cy="1102889"/>
          </a:xfrm>
        </p:spPr>
        <p:txBody>
          <a:bodyPr>
            <a:normAutofit/>
          </a:bodyPr>
          <a:lstStyle/>
          <a:p>
            <a:r>
              <a:rPr lang="en-US" dirty="0">
                <a:solidFill>
                  <a:schemeClr val="bg1"/>
                </a:solidFill>
              </a:rPr>
              <a:t>Sue Thau, Public Policy Consultant, CADCA</a:t>
            </a:r>
          </a:p>
        </p:txBody>
      </p:sp>
    </p:spTree>
    <p:extLst>
      <p:ext uri="{BB962C8B-B14F-4D97-AF65-F5344CB8AC3E}">
        <p14:creationId xmlns:p14="http://schemas.microsoft.com/office/powerpoint/2010/main" val="162861072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44780E7-FE68-E2D2-79DF-339C5656610D}"/>
              </a:ext>
            </a:extLst>
          </p:cNvPr>
          <p:cNvSpPr>
            <a:spLocks noGrp="1"/>
          </p:cNvSpPr>
          <p:nvPr>
            <p:ph type="title"/>
          </p:nvPr>
        </p:nvSpPr>
        <p:spPr/>
        <p:txBody>
          <a:bodyPr/>
          <a:lstStyle/>
          <a:p>
            <a:r>
              <a:rPr lang="en-US" dirty="0"/>
              <a:t>The U.S. Farm Bill Legalized Hemp</a:t>
            </a:r>
          </a:p>
        </p:txBody>
      </p:sp>
      <p:sp>
        <p:nvSpPr>
          <p:cNvPr id="6" name="Content Placeholder 5">
            <a:extLst>
              <a:ext uri="{FF2B5EF4-FFF2-40B4-BE49-F238E27FC236}">
                <a16:creationId xmlns:a16="http://schemas.microsoft.com/office/drawing/2014/main" id="{CEE862D3-E187-B94A-F586-62BB5DF2E534}"/>
              </a:ext>
            </a:extLst>
          </p:cNvPr>
          <p:cNvSpPr>
            <a:spLocks noGrp="1"/>
          </p:cNvSpPr>
          <p:nvPr>
            <p:ph idx="4294967295"/>
          </p:nvPr>
        </p:nvSpPr>
        <p:spPr>
          <a:xfrm>
            <a:off x="939567" y="1690688"/>
            <a:ext cx="9950450" cy="4351338"/>
          </a:xfrm>
        </p:spPr>
        <p:txBody>
          <a:bodyPr>
            <a:normAutofit/>
          </a:bodyPr>
          <a:lstStyle/>
          <a:p>
            <a:pPr marL="457200" indent="-457200">
              <a:buFont typeface="Arial" panose="020B0604020202020204" pitchFamily="34" charset="0"/>
              <a:buChar char="•"/>
            </a:pPr>
            <a:r>
              <a:rPr lang="en-US" dirty="0">
                <a:solidFill>
                  <a:schemeClr val="tx1"/>
                </a:solidFill>
              </a:rPr>
              <a:t>The 2018 Agriculture Improvement Act (“Farm Bill”) legalized the sale and production of hemp.</a:t>
            </a:r>
          </a:p>
          <a:p>
            <a:pPr marL="457200" indent="-457200">
              <a:buFont typeface="Arial" panose="020B0604020202020204" pitchFamily="34" charset="0"/>
              <a:buChar char="•"/>
            </a:pPr>
            <a:r>
              <a:rPr lang="en-US" dirty="0">
                <a:solidFill>
                  <a:schemeClr val="tx1"/>
                </a:solidFill>
              </a:rPr>
              <a:t>The Farm Bill defines hemp as “the plant </a:t>
            </a:r>
            <a:r>
              <a:rPr lang="en-US" i="1" dirty="0">
                <a:solidFill>
                  <a:schemeClr val="tx1"/>
                </a:solidFill>
              </a:rPr>
              <a:t>Cannabis sativa </a:t>
            </a:r>
            <a:r>
              <a:rPr lang="en-US" dirty="0">
                <a:solidFill>
                  <a:schemeClr val="tx1"/>
                </a:solidFill>
              </a:rPr>
              <a:t>L. and any part of that plant, including the seeds thereof and all derivatives, extracts, cannabinoids, isomers, acids, salts, and salts of isomers, whether growing or not, with a</a:t>
            </a:r>
            <a:r>
              <a:rPr lang="en-US" b="1" dirty="0">
                <a:solidFill>
                  <a:schemeClr val="tx1"/>
                </a:solidFill>
              </a:rPr>
              <a:t> </a:t>
            </a:r>
            <a:r>
              <a:rPr lang="en-US" b="1" u="sng" dirty="0">
                <a:solidFill>
                  <a:schemeClr val="tx1"/>
                </a:solidFill>
              </a:rPr>
              <a:t>delta-9 THC concentration of not more than 0.3 percent on a dry weight basis”.</a:t>
            </a:r>
          </a:p>
        </p:txBody>
      </p:sp>
      <p:sp>
        <p:nvSpPr>
          <p:cNvPr id="8" name="TextBox 7">
            <a:extLst>
              <a:ext uri="{FF2B5EF4-FFF2-40B4-BE49-F238E27FC236}">
                <a16:creationId xmlns:a16="http://schemas.microsoft.com/office/drawing/2014/main" id="{D66A5900-A74E-2E7D-3024-F08181723DEE}"/>
              </a:ext>
            </a:extLst>
          </p:cNvPr>
          <p:cNvSpPr txBox="1"/>
          <p:nvPr/>
        </p:nvSpPr>
        <p:spPr>
          <a:xfrm>
            <a:off x="1499134" y="5657671"/>
            <a:ext cx="8607393" cy="1200329"/>
          </a:xfrm>
          <a:prstGeom prst="rect">
            <a:avLst/>
          </a:prstGeom>
          <a:noFill/>
        </p:spPr>
        <p:txBody>
          <a:bodyPr wrap="square">
            <a:spAutoFit/>
          </a:bodyPr>
          <a:lstStyle/>
          <a:p>
            <a:pPr marL="0" marR="0">
              <a:spcBef>
                <a:spcPts val="0"/>
              </a:spcBef>
              <a:spcAft>
                <a:spcPts val="0"/>
              </a:spcAft>
            </a:pPr>
            <a:r>
              <a:rPr lang="en-US" sz="800" dirty="0">
                <a:effectLst/>
                <a:latin typeface="Source Sans Pro" panose="020B0503030403020204" pitchFamily="34" charset="0"/>
                <a:ea typeface="Source Sans Pro" panose="020B0503030403020204" pitchFamily="34" charset="0"/>
                <a:cs typeface="Times New Roman" panose="02020603050405020304" pitchFamily="18" charset="0"/>
              </a:rPr>
              <a:t>7 U.S.C. § 1639o (2018)</a:t>
            </a:r>
          </a:p>
          <a:p>
            <a:pPr marL="0" marR="0">
              <a:spcBef>
                <a:spcPts val="0"/>
              </a:spcBef>
              <a:spcAft>
                <a:spcPts val="0"/>
              </a:spcAft>
            </a:pPr>
            <a:endParaRPr lang="en-US" sz="800" dirty="0">
              <a:effectLst/>
              <a:latin typeface="Source Sans Pro" panose="020B0503030403020204" pitchFamily="34" charset="0"/>
              <a:ea typeface="Source Sans Pro" panose="020B0503030403020204" pitchFamily="34" charset="0"/>
              <a:cs typeface="Times New Roman" panose="02020603050405020304" pitchFamily="18" charset="0"/>
            </a:endParaRPr>
          </a:p>
          <a:p>
            <a:pPr marL="0" marR="0">
              <a:spcBef>
                <a:spcPts val="0"/>
              </a:spcBef>
              <a:spcAft>
                <a:spcPts val="0"/>
              </a:spcAft>
            </a:pPr>
            <a:r>
              <a:rPr lang="en-US" sz="800" dirty="0">
                <a:effectLst/>
                <a:latin typeface="Source Sans Pro" panose="020B0503030403020204" pitchFamily="34" charset="0"/>
                <a:ea typeface="Source Sans Pro" panose="020B0503030403020204" pitchFamily="34" charset="0"/>
                <a:cs typeface="Times New Roman" panose="02020603050405020304" pitchFamily="18" charset="0"/>
              </a:rPr>
              <a:t>Erickson, B.E. (2021 August 30). Delta-8-THC craze concerns chemists. </a:t>
            </a:r>
            <a:r>
              <a:rPr lang="en-US" sz="800" i="1" dirty="0">
                <a:effectLst/>
                <a:latin typeface="Source Sans Pro" panose="020B0503030403020204" pitchFamily="34" charset="0"/>
                <a:ea typeface="Source Sans Pro" panose="020B0503030403020204" pitchFamily="34" charset="0"/>
                <a:cs typeface="Times New Roman" panose="02020603050405020304" pitchFamily="18" charset="0"/>
              </a:rPr>
              <a:t>C&amp;EN: Chemical and Engineering News.</a:t>
            </a:r>
            <a:r>
              <a:rPr lang="en-US" sz="800" dirty="0">
                <a:effectLst/>
                <a:latin typeface="Source Sans Pro" panose="020B0503030403020204" pitchFamily="34" charset="0"/>
                <a:ea typeface="Source Sans Pro" panose="020B0503030403020204" pitchFamily="34" charset="0"/>
                <a:cs typeface="Times New Roman" panose="02020603050405020304" pitchFamily="18" charset="0"/>
              </a:rPr>
              <a:t> </a:t>
            </a:r>
            <a:r>
              <a:rPr lang="en-US" sz="800" dirty="0">
                <a:effectLst/>
                <a:latin typeface="Source Sans Pro" panose="020B0503030403020204" pitchFamily="34" charset="0"/>
                <a:ea typeface="Source Sans Pro" panose="020B0503030403020204" pitchFamily="34" charset="0"/>
                <a:cs typeface="Times New Roman" panose="02020603050405020304" pitchFamily="18" charset="0"/>
                <a:hlinkClick r:id="rId2"/>
              </a:rPr>
              <a:t>https://cen.acs.org/biological-chemistry/natural-products/Delta-8-THC-craze-concerns/99/i31</a:t>
            </a:r>
            <a:endParaRPr lang="en-US" sz="800" dirty="0">
              <a:effectLst/>
              <a:latin typeface="Source Sans Pro" panose="020B0503030403020204" pitchFamily="34" charset="0"/>
              <a:ea typeface="Source Sans Pro" panose="020B0503030403020204" pitchFamily="34" charset="0"/>
              <a:cs typeface="Times New Roman" panose="02020603050405020304" pitchFamily="18" charset="0"/>
            </a:endParaRPr>
          </a:p>
          <a:p>
            <a:pPr marL="0" marR="0">
              <a:spcBef>
                <a:spcPts val="0"/>
              </a:spcBef>
              <a:spcAft>
                <a:spcPts val="0"/>
              </a:spcAft>
            </a:pPr>
            <a:endParaRPr lang="en-US" sz="800" dirty="0">
              <a:effectLst/>
              <a:latin typeface="Source Sans Pro" panose="020B0503030403020204" pitchFamily="34" charset="0"/>
              <a:ea typeface="Source Sans Pro" panose="020B0503030403020204" pitchFamily="34" charset="0"/>
              <a:cs typeface="Times New Roman" panose="02020603050405020304" pitchFamily="18" charset="0"/>
            </a:endParaRPr>
          </a:p>
          <a:p>
            <a:pPr marL="0" marR="0">
              <a:spcBef>
                <a:spcPts val="0"/>
              </a:spcBef>
              <a:spcAft>
                <a:spcPts val="0"/>
              </a:spcAft>
            </a:pPr>
            <a:r>
              <a:rPr lang="en-US" sz="800" dirty="0">
                <a:effectLst/>
                <a:latin typeface="Source Sans Pro" panose="020B0503030403020204" pitchFamily="34" charset="0"/>
                <a:ea typeface="Source Sans Pro" panose="020B0503030403020204" pitchFamily="34" charset="0"/>
                <a:cs typeface="Times New Roman" panose="02020603050405020304" pitchFamily="18" charset="0"/>
              </a:rPr>
              <a:t>Kary, T. (2021 June 2). Pot producers are pushing to clamp down on delta-8 THC. Bloomberg. </a:t>
            </a:r>
            <a:r>
              <a:rPr lang="en-US" sz="800" dirty="0">
                <a:effectLst/>
                <a:latin typeface="Source Sans Pro" panose="020B0503030403020204" pitchFamily="34" charset="0"/>
                <a:ea typeface="Source Sans Pro" panose="020B0503030403020204" pitchFamily="34" charset="0"/>
                <a:cs typeface="Times New Roman" panose="02020603050405020304" pitchFamily="18" charset="0"/>
                <a:hlinkClick r:id="rId3"/>
              </a:rPr>
              <a:t>https://www.bloomberg.com/news/articles/2021-06-02/a-pot-knockoff-sometimes-made-with-household-acid-draws-scrutiny</a:t>
            </a:r>
            <a:endParaRPr lang="en-US" sz="800" dirty="0">
              <a:effectLst/>
              <a:latin typeface="Source Sans Pro" panose="020B0503030403020204" pitchFamily="34" charset="0"/>
              <a:ea typeface="Source Sans Pro" panose="020B0503030403020204" pitchFamily="34" charset="0"/>
              <a:cs typeface="Times New Roman" panose="02020603050405020304" pitchFamily="18" charset="0"/>
            </a:endParaRPr>
          </a:p>
          <a:p>
            <a:pPr marL="0" marR="0">
              <a:spcBef>
                <a:spcPts val="0"/>
              </a:spcBef>
              <a:spcAft>
                <a:spcPts val="0"/>
              </a:spcAft>
            </a:pPr>
            <a:endParaRPr lang="en-US" sz="800" dirty="0">
              <a:effectLst/>
              <a:latin typeface="Source Sans Pro" panose="020B0503030403020204" pitchFamily="34" charset="0"/>
              <a:ea typeface="Source Sans Pro" panose="020B0503030403020204" pitchFamily="34" charset="0"/>
              <a:cs typeface="Times New Roman" panose="02020603050405020304" pitchFamily="18" charset="0"/>
            </a:endParaRPr>
          </a:p>
          <a:p>
            <a:r>
              <a:rPr lang="en-US" sz="800" dirty="0">
                <a:effectLst/>
                <a:latin typeface="Source Sans Pro" panose="020B0503030403020204" pitchFamily="34" charset="0"/>
                <a:ea typeface="Source Sans Pro" panose="020B0503030403020204" pitchFamily="34" charset="0"/>
                <a:cs typeface="Times New Roman" panose="02020603050405020304" pitchFamily="18" charset="0"/>
              </a:rPr>
              <a:t>Partnership to End Addiction. (n.d.). Delta-8 THC: What you need to know about ‘cannabis light’. </a:t>
            </a:r>
            <a:r>
              <a:rPr lang="en-US" sz="800" i="1" dirty="0">
                <a:effectLst/>
                <a:latin typeface="Source Sans Pro" panose="020B0503030403020204" pitchFamily="34" charset="0"/>
                <a:ea typeface="Source Sans Pro" panose="020B0503030403020204" pitchFamily="34" charset="0"/>
                <a:cs typeface="Times New Roman" panose="02020603050405020304" pitchFamily="18" charset="0"/>
              </a:rPr>
              <a:t>Partnership to End Addiction. </a:t>
            </a:r>
            <a:r>
              <a:rPr lang="en-US" sz="800" dirty="0">
                <a:effectLst/>
                <a:latin typeface="Source Sans Pro" panose="020B0503030403020204" pitchFamily="34" charset="0"/>
                <a:ea typeface="Source Sans Pro" panose="020B0503030403020204" pitchFamily="34" charset="0"/>
                <a:cs typeface="Times New Roman" panose="02020603050405020304" pitchFamily="18" charset="0"/>
              </a:rPr>
              <a:t>https://drugfree.org/article/delta-8-thc/</a:t>
            </a:r>
            <a:endParaRPr lang="en-US" sz="800" dirty="0">
              <a:latin typeface="Source Sans Pro" panose="020B0503030403020204" pitchFamily="34" charset="0"/>
              <a:ea typeface="Source Sans Pro" panose="020B0503030403020204" pitchFamily="34" charset="0"/>
            </a:endParaRPr>
          </a:p>
        </p:txBody>
      </p:sp>
      <p:pic>
        <p:nvPicPr>
          <p:cNvPr id="2" name="Picture 1" descr="CADCA Community - Prevention Network">
            <a:extLst>
              <a:ext uri="{FF2B5EF4-FFF2-40B4-BE49-F238E27FC236}">
                <a16:creationId xmlns:a16="http://schemas.microsoft.com/office/drawing/2014/main" id="{F09C1FB0-E011-8B83-F924-780005F5361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 t="14053" r="1425" b="32"/>
          <a:stretch/>
        </p:blipFill>
        <p:spPr bwMode="auto">
          <a:xfrm>
            <a:off x="9513123" y="5726846"/>
            <a:ext cx="2195381" cy="435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604279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12A67-DE32-47D1-99F1-CA6B440DA81A}"/>
              </a:ext>
            </a:extLst>
          </p:cNvPr>
          <p:cNvSpPr>
            <a:spLocks noGrp="1"/>
          </p:cNvSpPr>
          <p:nvPr>
            <p:ph type="title"/>
          </p:nvPr>
        </p:nvSpPr>
        <p:spPr>
          <a:xfrm>
            <a:off x="885288" y="365124"/>
            <a:ext cx="9951208" cy="1325563"/>
          </a:xfrm>
        </p:spPr>
        <p:txBody>
          <a:bodyPr/>
          <a:lstStyle/>
          <a:p>
            <a:r>
              <a:rPr lang="en-US" dirty="0"/>
              <a:t>Consequences of Hemp Legalization</a:t>
            </a:r>
          </a:p>
        </p:txBody>
      </p:sp>
      <p:sp>
        <p:nvSpPr>
          <p:cNvPr id="3" name="Content Placeholder 2">
            <a:extLst>
              <a:ext uri="{FF2B5EF4-FFF2-40B4-BE49-F238E27FC236}">
                <a16:creationId xmlns:a16="http://schemas.microsoft.com/office/drawing/2014/main" id="{0303BB33-95FE-469B-AD50-C0B84AC51ACF}"/>
              </a:ext>
            </a:extLst>
          </p:cNvPr>
          <p:cNvSpPr>
            <a:spLocks noGrp="1"/>
          </p:cNvSpPr>
          <p:nvPr>
            <p:ph idx="4294967295"/>
          </p:nvPr>
        </p:nvSpPr>
        <p:spPr>
          <a:xfrm>
            <a:off x="886046" y="1745097"/>
            <a:ext cx="9950450" cy="4351338"/>
          </a:xfrm>
        </p:spPr>
        <p:txBody>
          <a:bodyPr>
            <a:normAutofit fontScale="77500" lnSpcReduction="20000"/>
          </a:bodyPr>
          <a:lstStyle/>
          <a:p>
            <a:pPr marL="457189" indent="-457189">
              <a:buFont typeface="Arial" panose="020B0604020202020204" pitchFamily="34" charset="0"/>
              <a:buChar char="•"/>
            </a:pPr>
            <a:r>
              <a:rPr lang="en-US" dirty="0">
                <a:solidFill>
                  <a:schemeClr val="tx1"/>
                </a:solidFill>
              </a:rPr>
              <a:t>When Congress legalized hemp production in 2018, farmland devoted to hemp production rose 445%.</a:t>
            </a:r>
          </a:p>
          <a:p>
            <a:pPr marL="457189" indent="-457189">
              <a:buFont typeface="Arial" panose="020B0604020202020204" pitchFamily="34" charset="0"/>
              <a:buChar char="•"/>
            </a:pPr>
            <a:r>
              <a:rPr lang="en-US" dirty="0">
                <a:solidFill>
                  <a:schemeClr val="tx1"/>
                </a:solidFill>
              </a:rPr>
              <a:t>The massive amount of hemp produced caused prices to fall by 50%.</a:t>
            </a:r>
          </a:p>
          <a:p>
            <a:pPr marL="457189" indent="-457189">
              <a:buFont typeface="Arial" panose="020B0604020202020204" pitchFamily="34" charset="0"/>
              <a:buChar char="•"/>
            </a:pPr>
            <a:r>
              <a:rPr lang="en-US" dirty="0">
                <a:solidFill>
                  <a:schemeClr val="tx1"/>
                </a:solidFill>
              </a:rPr>
              <a:t>CBD producers became the main purchasers of hemp, but an oversupply of CBD also caused its price to plummet.</a:t>
            </a:r>
          </a:p>
          <a:p>
            <a:pPr marL="457189" indent="-457189">
              <a:buFont typeface="Arial" panose="020B0604020202020204" pitchFamily="34" charset="0"/>
              <a:buChar char="•"/>
            </a:pPr>
            <a:r>
              <a:rPr lang="en-US" dirty="0">
                <a:solidFill>
                  <a:schemeClr val="tx1"/>
                </a:solidFill>
                <a:latin typeface="Trivia Sans"/>
              </a:rPr>
              <a:t>P</a:t>
            </a:r>
            <a:r>
              <a:rPr lang="en-US" b="0" i="0" dirty="0">
                <a:solidFill>
                  <a:schemeClr val="tx1"/>
                </a:solidFill>
                <a:effectLst/>
                <a:latin typeface="Trivia Sans"/>
              </a:rPr>
              <a:t>roducers promptly looked for new hemp-based products, including Derived Psychoactive Cannabis Products (</a:t>
            </a:r>
            <a:r>
              <a:rPr lang="en-US" dirty="0">
                <a:solidFill>
                  <a:schemeClr val="tx1"/>
                </a:solidFill>
                <a:latin typeface="Trivia Sans"/>
              </a:rPr>
              <a:t>DPCPs)</a:t>
            </a:r>
            <a:r>
              <a:rPr lang="en-US" b="0" i="0" dirty="0">
                <a:solidFill>
                  <a:schemeClr val="tx1"/>
                </a:solidFill>
                <a:effectLst/>
                <a:latin typeface="Trivia Sans"/>
              </a:rPr>
              <a:t> made by simple, and low-cost, chemical transformations of hemp extracts to substances not controlled under drug laws.</a:t>
            </a:r>
            <a:endParaRPr lang="en-US" dirty="0">
              <a:solidFill>
                <a:schemeClr val="tx1"/>
              </a:solidFill>
            </a:endParaRPr>
          </a:p>
          <a:p>
            <a:pPr marL="457189" indent="-457189">
              <a:buFont typeface="Arial" panose="020B0604020202020204" pitchFamily="34" charset="0"/>
              <a:buChar char="•"/>
            </a:pPr>
            <a:r>
              <a:rPr lang="en-US" dirty="0">
                <a:solidFill>
                  <a:schemeClr val="tx1"/>
                </a:solidFill>
              </a:rPr>
              <a:t>Hemp producers also began converting hemp into Delta-8 THC, Delta-10 THC, THC-O, and other DPCPs.</a:t>
            </a:r>
          </a:p>
          <a:p>
            <a:pPr marL="457189" indent="-457189">
              <a:buFont typeface="Arial" panose="020B0604020202020204" pitchFamily="34" charset="0"/>
              <a:buChar char="•"/>
            </a:pPr>
            <a:r>
              <a:rPr lang="en-US" dirty="0">
                <a:solidFill>
                  <a:schemeClr val="tx1"/>
                </a:solidFill>
              </a:rPr>
              <a:t>Hemp producers also started manufacturing high potency THC products derived from the 0.3% THC in dry weight in the hemp plants.</a:t>
            </a:r>
          </a:p>
          <a:p>
            <a:pPr marL="457189" indent="-457189">
              <a:buFont typeface="Arial" panose="020B0604020202020204" pitchFamily="34" charset="0"/>
              <a:buChar char="•"/>
            </a:pPr>
            <a:r>
              <a:rPr lang="en-US" dirty="0">
                <a:solidFill>
                  <a:schemeClr val="tx1"/>
                </a:solidFill>
              </a:rPr>
              <a:t>All of these products derived from hemp are basically unregulated across the U.S.</a:t>
            </a:r>
          </a:p>
        </p:txBody>
      </p:sp>
      <p:sp>
        <p:nvSpPr>
          <p:cNvPr id="4" name="TextBox 3">
            <a:extLst>
              <a:ext uri="{FF2B5EF4-FFF2-40B4-BE49-F238E27FC236}">
                <a16:creationId xmlns:a16="http://schemas.microsoft.com/office/drawing/2014/main" id="{42E36E67-6560-4A96-B5A0-796074385108}"/>
              </a:ext>
            </a:extLst>
          </p:cNvPr>
          <p:cNvSpPr txBox="1"/>
          <p:nvPr/>
        </p:nvSpPr>
        <p:spPr>
          <a:xfrm>
            <a:off x="1586564" y="6150845"/>
            <a:ext cx="7886700" cy="461665"/>
          </a:xfrm>
          <a:prstGeom prst="rect">
            <a:avLst/>
          </a:prstGeom>
          <a:noFill/>
        </p:spPr>
        <p:txBody>
          <a:bodyPr wrap="square" rtlCol="0">
            <a:spAutoFit/>
          </a:bodyPr>
          <a:lstStyle/>
          <a:p>
            <a:r>
              <a:rPr lang="en-US" sz="600" dirty="0"/>
              <a:t>Sabet, K. (2021 September 13). The unintended consequences of legalizing hemp. </a:t>
            </a:r>
            <a:r>
              <a:rPr lang="en-US" sz="600" i="1" dirty="0"/>
              <a:t>Newsweek.</a:t>
            </a:r>
            <a:r>
              <a:rPr lang="en-US" sz="600" dirty="0"/>
              <a:t> </a:t>
            </a:r>
            <a:r>
              <a:rPr lang="en-US" sz="600" dirty="0">
                <a:hlinkClick r:id="rId2"/>
              </a:rPr>
              <a:t>https://www.newsweek.com/unintended-consequences-legalizing-hemp-opinion-1627595</a:t>
            </a:r>
            <a:endParaRPr lang="en-US" sz="600" dirty="0"/>
          </a:p>
          <a:p>
            <a:endParaRPr lang="en-US" sz="600" dirty="0"/>
          </a:p>
          <a:p>
            <a:r>
              <a:rPr lang="en-US" sz="600" dirty="0"/>
              <a:t>Smart Approaches to Marijuana (2021).The failures of the hemp boom and the rise of potentially dangerous hemp-derived compounds. </a:t>
            </a:r>
            <a:r>
              <a:rPr lang="en-US" sz="600" i="1" dirty="0"/>
              <a:t>Smart Approaches to Marijuana.</a:t>
            </a:r>
            <a:r>
              <a:rPr lang="en-US" sz="600" dirty="0"/>
              <a:t> https://learnaboutsam.org/wp-content/uploads/2021/09/8-23-21-FarmBill-HempDerivatives.pdf</a:t>
            </a:r>
          </a:p>
        </p:txBody>
      </p:sp>
      <p:pic>
        <p:nvPicPr>
          <p:cNvPr id="6" name="Picture 5" descr="CADCA Community - Prevention Network">
            <a:extLst>
              <a:ext uri="{FF2B5EF4-FFF2-40B4-BE49-F238E27FC236}">
                <a16:creationId xmlns:a16="http://schemas.microsoft.com/office/drawing/2014/main" id="{55446318-FCCF-DC2F-8133-BFEFDF28FA4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14053" r="1425" b="32"/>
          <a:stretch/>
        </p:blipFill>
        <p:spPr bwMode="auto">
          <a:xfrm>
            <a:off x="9582825" y="5815280"/>
            <a:ext cx="2195381" cy="435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986929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7ABFB-DA3A-4EEA-8C33-E42681866498}"/>
              </a:ext>
            </a:extLst>
          </p:cNvPr>
          <p:cNvSpPr>
            <a:spLocks noGrp="1"/>
          </p:cNvSpPr>
          <p:nvPr>
            <p:ph type="title"/>
          </p:nvPr>
        </p:nvSpPr>
        <p:spPr>
          <a:xfrm>
            <a:off x="785904" y="127990"/>
            <a:ext cx="9951208" cy="1325563"/>
          </a:xfrm>
        </p:spPr>
        <p:txBody>
          <a:bodyPr/>
          <a:lstStyle/>
          <a:p>
            <a:r>
              <a:rPr lang="en-US" dirty="0"/>
              <a:t> Issues with the  0.3% THC in Hemp</a:t>
            </a:r>
          </a:p>
        </p:txBody>
      </p:sp>
      <p:sp>
        <p:nvSpPr>
          <p:cNvPr id="3" name="Content Placeholder 2">
            <a:extLst>
              <a:ext uri="{FF2B5EF4-FFF2-40B4-BE49-F238E27FC236}">
                <a16:creationId xmlns:a16="http://schemas.microsoft.com/office/drawing/2014/main" id="{E35EDABF-38B9-4C66-8181-142ED7F926D9}"/>
              </a:ext>
            </a:extLst>
          </p:cNvPr>
          <p:cNvSpPr>
            <a:spLocks noGrp="1"/>
          </p:cNvSpPr>
          <p:nvPr>
            <p:ph idx="4294967295"/>
          </p:nvPr>
        </p:nvSpPr>
        <p:spPr>
          <a:xfrm>
            <a:off x="424089" y="1349708"/>
            <a:ext cx="9950450" cy="4351337"/>
          </a:xfrm>
        </p:spPr>
        <p:txBody>
          <a:bodyPr>
            <a:noAutofit/>
          </a:bodyPr>
          <a:lstStyle/>
          <a:p>
            <a:pPr marL="457189" indent="-457189">
              <a:buFont typeface="Arial" panose="020B0604020202020204" pitchFamily="34" charset="0"/>
              <a:buChar char="•"/>
            </a:pPr>
            <a:r>
              <a:rPr lang="en-US" sz="2400" dirty="0">
                <a:solidFill>
                  <a:schemeClr val="tx1"/>
                </a:solidFill>
              </a:rPr>
              <a:t>Hemp is defined in the U.S. as cannabis sativa with a THC concentration of less than 0.3% </a:t>
            </a:r>
            <a:r>
              <a:rPr lang="en-US" sz="2400" u="sng" dirty="0">
                <a:solidFill>
                  <a:schemeClr val="tx1"/>
                </a:solidFill>
              </a:rPr>
              <a:t>BY WEIGHT.</a:t>
            </a:r>
          </a:p>
          <a:p>
            <a:pPr marL="457189" indent="-457189">
              <a:buFont typeface="Arial" panose="020B0604020202020204" pitchFamily="34" charset="0"/>
              <a:buChar char="•"/>
            </a:pPr>
            <a:r>
              <a:rPr lang="en-US" sz="2400" dirty="0">
                <a:solidFill>
                  <a:schemeClr val="tx1"/>
                </a:solidFill>
              </a:rPr>
              <a:t>Because the definition applies to a less than 0.3% concentration </a:t>
            </a:r>
            <a:r>
              <a:rPr lang="en-US" sz="2400" b="1" u="sng" dirty="0">
                <a:solidFill>
                  <a:schemeClr val="tx1"/>
                </a:solidFill>
              </a:rPr>
              <a:t>in the entire plant by dry weight </a:t>
            </a:r>
            <a:r>
              <a:rPr lang="en-US" sz="2400" dirty="0">
                <a:solidFill>
                  <a:schemeClr val="tx1"/>
                </a:solidFill>
              </a:rPr>
              <a:t>there has been a proliferation of delta-9 THC edibles with very high concentrations of delta-9 THC that are being marketed and sold as “legal” even in states in the U.S. that have not legalized marijuana.</a:t>
            </a:r>
          </a:p>
          <a:p>
            <a:pPr marL="457189" indent="-457189">
              <a:buFont typeface="Arial" panose="020B0604020202020204" pitchFamily="34" charset="0"/>
              <a:buChar char="•"/>
            </a:pPr>
            <a:r>
              <a:rPr lang="en-US" sz="2400" dirty="0">
                <a:solidFill>
                  <a:schemeClr val="tx1"/>
                </a:solidFill>
              </a:rPr>
              <a:t>Concentration limitations in the plant do not control the dose or quantity of THC manufactured, sold or  consumed.</a:t>
            </a:r>
          </a:p>
          <a:p>
            <a:pPr marL="457189" indent="-457189">
              <a:buFont typeface="Arial" panose="020B0604020202020204" pitchFamily="34" charset="0"/>
              <a:buChar char="•"/>
            </a:pPr>
            <a:r>
              <a:rPr lang="en-US" sz="2400" dirty="0">
                <a:solidFill>
                  <a:schemeClr val="tx1"/>
                </a:solidFill>
              </a:rPr>
              <a:t>For example, a muffin weighing 85 grams (3 ounces) containing a concentration of 0.3% THC actually contains 255 mg of THC, many times the dose that may cause impairment</a:t>
            </a:r>
            <a:r>
              <a:rPr lang="en-US" dirty="0">
                <a:solidFill>
                  <a:schemeClr val="tx1"/>
                </a:solidFill>
              </a:rPr>
              <a:t>.</a:t>
            </a:r>
          </a:p>
        </p:txBody>
      </p:sp>
      <p:sp>
        <p:nvSpPr>
          <p:cNvPr id="4" name="TextBox 3">
            <a:extLst>
              <a:ext uri="{FF2B5EF4-FFF2-40B4-BE49-F238E27FC236}">
                <a16:creationId xmlns:a16="http://schemas.microsoft.com/office/drawing/2014/main" id="{916CB1D9-C5BA-4A0E-8DC4-7707981F1310}"/>
              </a:ext>
            </a:extLst>
          </p:cNvPr>
          <p:cNvSpPr txBox="1"/>
          <p:nvPr/>
        </p:nvSpPr>
        <p:spPr>
          <a:xfrm>
            <a:off x="1981200" y="5882562"/>
            <a:ext cx="6836229" cy="184666"/>
          </a:xfrm>
          <a:prstGeom prst="rect">
            <a:avLst/>
          </a:prstGeom>
          <a:noFill/>
        </p:spPr>
        <p:txBody>
          <a:bodyPr wrap="square" rtlCol="0">
            <a:spAutoFit/>
          </a:bodyPr>
          <a:lstStyle/>
          <a:p>
            <a:r>
              <a:rPr lang="en-US" sz="600" dirty="0"/>
              <a:t>Hilderbrand, R. (2018 July/August). Hemp &amp; cannabidiol: What is a medicine? </a:t>
            </a:r>
            <a:r>
              <a:rPr lang="en-US" sz="600" i="1" dirty="0"/>
              <a:t>Missouri Medicine, 115</a:t>
            </a:r>
            <a:r>
              <a:rPr lang="en-US" sz="600" dirty="0"/>
              <a:t>(4). pp. 306-309.</a:t>
            </a:r>
          </a:p>
        </p:txBody>
      </p:sp>
      <p:pic>
        <p:nvPicPr>
          <p:cNvPr id="5" name="Picture 4" descr="CADCA Community - Prevention Network">
            <a:extLst>
              <a:ext uri="{FF2B5EF4-FFF2-40B4-BE49-F238E27FC236}">
                <a16:creationId xmlns:a16="http://schemas.microsoft.com/office/drawing/2014/main" id="{AE3B1721-EB81-F9F9-7C36-DD9DD976E4B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t="14053" r="1425" b="32"/>
          <a:stretch/>
        </p:blipFill>
        <p:spPr bwMode="auto">
          <a:xfrm>
            <a:off x="9458135" y="5701045"/>
            <a:ext cx="2195381" cy="435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443246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19181-0E40-B3E3-A857-CF3A347F3FE9}"/>
              </a:ext>
            </a:extLst>
          </p:cNvPr>
          <p:cNvSpPr>
            <a:spLocks noGrp="1"/>
          </p:cNvSpPr>
          <p:nvPr>
            <p:ph type="title"/>
          </p:nvPr>
        </p:nvSpPr>
        <p:spPr/>
        <p:txBody>
          <a:bodyPr>
            <a:normAutofit/>
          </a:bodyPr>
          <a:lstStyle/>
          <a:p>
            <a:r>
              <a:rPr lang="en-US" sz="4000" dirty="0"/>
              <a:t>Availability and Access of DPCPs in the U.S.</a:t>
            </a:r>
          </a:p>
        </p:txBody>
      </p:sp>
      <p:sp>
        <p:nvSpPr>
          <p:cNvPr id="3" name="Content Placeholder 2">
            <a:extLst>
              <a:ext uri="{FF2B5EF4-FFF2-40B4-BE49-F238E27FC236}">
                <a16:creationId xmlns:a16="http://schemas.microsoft.com/office/drawing/2014/main" id="{7DD26810-3E44-15EA-8DD0-96EBAAD5338D}"/>
              </a:ext>
            </a:extLst>
          </p:cNvPr>
          <p:cNvSpPr>
            <a:spLocks noGrp="1"/>
          </p:cNvSpPr>
          <p:nvPr>
            <p:ph idx="4294967295"/>
          </p:nvPr>
        </p:nvSpPr>
        <p:spPr>
          <a:xfrm>
            <a:off x="1401763" y="1415054"/>
            <a:ext cx="9952037" cy="4351337"/>
          </a:xfrm>
        </p:spPr>
        <p:txBody>
          <a:bodyPr>
            <a:normAutofit fontScale="92500" lnSpcReduction="20000"/>
          </a:bodyPr>
          <a:lstStyle/>
          <a:p>
            <a:pPr marL="457200" indent="-457200">
              <a:buFont typeface="Arial" panose="020B0604020202020204" pitchFamily="34" charset="0"/>
              <a:buChar char="•"/>
            </a:pPr>
            <a:r>
              <a:rPr lang="en-US" b="1" dirty="0">
                <a:solidFill>
                  <a:schemeClr val="tx1"/>
                </a:solidFill>
              </a:rPr>
              <a:t>DPCPs are available in every state, including those that have banned certain DPCPs, </a:t>
            </a:r>
            <a:r>
              <a:rPr lang="en-US" dirty="0">
                <a:solidFill>
                  <a:schemeClr val="tx1"/>
                </a:solidFill>
              </a:rPr>
              <a:t>such as Δ-8 THC. This is because the loophole allows for the continuous engineering of new types of DPCPs, including </a:t>
            </a:r>
            <a:r>
              <a:rPr lang="el-GR" dirty="0">
                <a:solidFill>
                  <a:schemeClr val="tx1"/>
                </a:solidFill>
              </a:rPr>
              <a:t>Δ</a:t>
            </a:r>
            <a:r>
              <a:rPr lang="en-US" dirty="0">
                <a:solidFill>
                  <a:schemeClr val="tx1"/>
                </a:solidFill>
              </a:rPr>
              <a:t>-6 THC, </a:t>
            </a:r>
            <a:r>
              <a:rPr lang="el-GR" dirty="0">
                <a:solidFill>
                  <a:schemeClr val="tx1"/>
                </a:solidFill>
              </a:rPr>
              <a:t>Δ</a:t>
            </a:r>
            <a:r>
              <a:rPr lang="en-US" dirty="0">
                <a:solidFill>
                  <a:schemeClr val="tx1"/>
                </a:solidFill>
              </a:rPr>
              <a:t>-10 THC, </a:t>
            </a:r>
            <a:r>
              <a:rPr lang="el-GR" dirty="0">
                <a:solidFill>
                  <a:schemeClr val="tx1"/>
                </a:solidFill>
              </a:rPr>
              <a:t>Δ</a:t>
            </a:r>
            <a:r>
              <a:rPr lang="en-US" dirty="0">
                <a:solidFill>
                  <a:schemeClr val="tx1"/>
                </a:solidFill>
              </a:rPr>
              <a:t>-11 THC, THC-A, THC-O, THC-P, THC-V, THC-JD, PHC, HHC, HHC-P and HXC</a:t>
            </a:r>
          </a:p>
          <a:p>
            <a:pPr marL="457200" indent="-457200">
              <a:buFont typeface="Arial" panose="020B0604020202020204" pitchFamily="34" charset="0"/>
              <a:buChar char="•"/>
            </a:pPr>
            <a:r>
              <a:rPr lang="en-US" dirty="0">
                <a:solidFill>
                  <a:schemeClr val="tx1"/>
                </a:solidFill>
              </a:rPr>
              <a:t>Some of these new DPCPs are marketed as being far more potent than cannabis. DPCPs are easy to buy online: </a:t>
            </a:r>
            <a:r>
              <a:rPr lang="en-US" b="1" dirty="0">
                <a:solidFill>
                  <a:schemeClr val="tx1"/>
                </a:solidFill>
              </a:rPr>
              <a:t>age verification measures are rarely used and easily circumvented. In many states, there are no age laws, </a:t>
            </a:r>
            <a:r>
              <a:rPr lang="en-US" dirty="0">
                <a:solidFill>
                  <a:schemeClr val="tx1"/>
                </a:solidFill>
              </a:rPr>
              <a:t>so it is up to the retailers whether to sell DPCPs to children.</a:t>
            </a:r>
          </a:p>
          <a:p>
            <a:pPr marL="457200" indent="-457200">
              <a:buFont typeface="Arial" panose="020B0604020202020204" pitchFamily="34" charset="0"/>
              <a:buChar char="•"/>
            </a:pPr>
            <a:r>
              <a:rPr lang="en-US" b="1" dirty="0">
                <a:solidFill>
                  <a:schemeClr val="tx1"/>
                </a:solidFill>
              </a:rPr>
              <a:t>DPCPs are marketed in ways that are extremely likely to attract children, </a:t>
            </a:r>
            <a:r>
              <a:rPr lang="en-US" dirty="0">
                <a:solidFill>
                  <a:schemeClr val="tx1"/>
                </a:solidFill>
              </a:rPr>
              <a:t>such as candy, chips and chocolates. DPCPs are inexpensive (sometimes &lt; $5), and stores are </a:t>
            </a:r>
            <a:r>
              <a:rPr lang="en-US" b="1" dirty="0">
                <a:solidFill>
                  <a:schemeClr val="tx1"/>
                </a:solidFill>
              </a:rPr>
              <a:t>disproportionately located in low-income areas.</a:t>
            </a:r>
          </a:p>
        </p:txBody>
      </p:sp>
      <p:sp>
        <p:nvSpPr>
          <p:cNvPr id="9" name="TextBox 8">
            <a:extLst>
              <a:ext uri="{FF2B5EF4-FFF2-40B4-BE49-F238E27FC236}">
                <a16:creationId xmlns:a16="http://schemas.microsoft.com/office/drawing/2014/main" id="{CCD9ECE1-9575-152B-22E9-215942767C77}"/>
              </a:ext>
            </a:extLst>
          </p:cNvPr>
          <p:cNvSpPr txBox="1"/>
          <p:nvPr/>
        </p:nvSpPr>
        <p:spPr>
          <a:xfrm>
            <a:off x="962527" y="5711735"/>
            <a:ext cx="9529010" cy="1200329"/>
          </a:xfrm>
          <a:prstGeom prst="rect">
            <a:avLst/>
          </a:prstGeom>
          <a:noFill/>
        </p:spPr>
        <p:txBody>
          <a:bodyPr wrap="square">
            <a:spAutoFit/>
          </a:bodyPr>
          <a:lstStyle/>
          <a:p>
            <a:r>
              <a:rPr lang="en-US" sz="800" dirty="0"/>
              <a:t>LoParco, C.R., Rossheim, M.E., Walters, S. T., Zhou, Z., Olsson, S., &amp; Sussman, S. (2023). Delta-8 tetrahydrocannabinol: a scoping review and commentary. Addiction, 118(6):1011–28. doi: 10.1111/add.16142 | 2 Rossheim, M.E., LoParco, C., Henry, D., Trangenstein, P.J., &amp;</a:t>
            </a:r>
          </a:p>
          <a:p>
            <a:r>
              <a:rPr lang="en-US" sz="800" dirty="0"/>
              <a:t>Walters, S.T. (2023). Delta-8, Delta-10, HHC, THC-O, THCP, and THCV: What should we call these products? Journal of Studies on Alcohol and Drugs. doi: 10.15288/jsad.23-00008</a:t>
            </a:r>
          </a:p>
          <a:p>
            <a:endParaRPr lang="en-US" sz="800" dirty="0"/>
          </a:p>
          <a:p>
            <a:r>
              <a:rPr lang="en-US" sz="800" dirty="0"/>
              <a:t>8 Egan, K.L., Villani, S., &amp; Soule, E.K. (2023). Absence of Age Verification for Online Purchases of Cannabidiol and Delta-8: Implications for Youth Access. Journal of Adolescent Health. doi: 10.1016/j.jadohealth.2023.01.020. | 9 Rossheim, M.E.,</a:t>
            </a:r>
          </a:p>
          <a:p>
            <a:r>
              <a:rPr lang="en-US" sz="800" dirty="0"/>
              <a:t>LoParco, C.R., Walker, A., Livingston, M.D., Trangenstein, P.J., Olsson, S., McDonald, K.K., Yockey, R.A., Luningham, J.M., Kong, A.Y., Henry, D., Walters, S.T., Thombs, D.L., &amp; Jernigan, D.H. (2022). Delta-8 THC Retail Availability, Price, and Minimum Purchase Age. Cannabis and</a:t>
            </a:r>
          </a:p>
          <a:p>
            <a:r>
              <a:rPr lang="en-US" sz="800" dirty="0"/>
              <a:t>Cannabinoid Research. doi: 10.1089/can.2022.0079</a:t>
            </a:r>
          </a:p>
        </p:txBody>
      </p:sp>
    </p:spTree>
    <p:extLst>
      <p:ext uri="{BB962C8B-B14F-4D97-AF65-F5344CB8AC3E}">
        <p14:creationId xmlns:p14="http://schemas.microsoft.com/office/powerpoint/2010/main" val="70054304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8F96A-9555-2084-514B-15A6F629CDA7}"/>
              </a:ext>
            </a:extLst>
          </p:cNvPr>
          <p:cNvSpPr>
            <a:spLocks noGrp="1"/>
          </p:cNvSpPr>
          <p:nvPr>
            <p:ph type="title"/>
          </p:nvPr>
        </p:nvSpPr>
        <p:spPr/>
        <p:txBody>
          <a:bodyPr>
            <a:normAutofit/>
          </a:bodyPr>
          <a:lstStyle/>
          <a:p>
            <a:r>
              <a:rPr lang="en-US" dirty="0"/>
              <a:t>DPCPs are unregulated and have limited laboratory testing.</a:t>
            </a:r>
          </a:p>
        </p:txBody>
      </p:sp>
      <p:sp>
        <p:nvSpPr>
          <p:cNvPr id="3" name="Content Placeholder 2">
            <a:extLst>
              <a:ext uri="{FF2B5EF4-FFF2-40B4-BE49-F238E27FC236}">
                <a16:creationId xmlns:a16="http://schemas.microsoft.com/office/drawing/2014/main" id="{0FDAF45D-CF37-E8D4-F07F-033C1B56906D}"/>
              </a:ext>
            </a:extLst>
          </p:cNvPr>
          <p:cNvSpPr>
            <a:spLocks noGrp="1"/>
          </p:cNvSpPr>
          <p:nvPr>
            <p:ph idx="4294967295"/>
          </p:nvPr>
        </p:nvSpPr>
        <p:spPr>
          <a:xfrm>
            <a:off x="1403350" y="1806953"/>
            <a:ext cx="9950450" cy="4351338"/>
          </a:xfrm>
        </p:spPr>
        <p:txBody>
          <a:bodyPr>
            <a:normAutofit/>
          </a:bodyPr>
          <a:lstStyle/>
          <a:p>
            <a:pPr marL="457200" indent="-457200">
              <a:buFont typeface="Arial" panose="020B0604020202020204" pitchFamily="34" charset="0"/>
              <a:buChar char="•"/>
            </a:pPr>
            <a:r>
              <a:rPr lang="en-US" dirty="0">
                <a:solidFill>
                  <a:schemeClr val="tx1"/>
                </a:solidFill>
              </a:rPr>
              <a:t>No states require testing for chemical contaminants, even though </a:t>
            </a:r>
            <a:r>
              <a:rPr lang="en-US" dirty="0" err="1">
                <a:solidFill>
                  <a:schemeClr val="tx1"/>
                </a:solidFill>
              </a:rPr>
              <a:t>DPCPs</a:t>
            </a:r>
            <a:r>
              <a:rPr lang="en-US" dirty="0">
                <a:solidFill>
                  <a:schemeClr val="tx1"/>
                </a:solidFill>
              </a:rPr>
              <a:t> are commonly synthesized using harsh solvents known to be hazardous to human health.</a:t>
            </a:r>
          </a:p>
          <a:p>
            <a:pPr marL="457200" indent="-457200">
              <a:buFont typeface="Arial" panose="020B0604020202020204" pitchFamily="34" charset="0"/>
              <a:buChar char="•"/>
            </a:pPr>
            <a:r>
              <a:rPr lang="en-US" dirty="0">
                <a:solidFill>
                  <a:schemeClr val="tx1"/>
                </a:solidFill>
              </a:rPr>
              <a:t>Poison control centers have found the rat poison brodifacoum in these products.</a:t>
            </a:r>
          </a:p>
          <a:p>
            <a:pPr marL="457200" indent="-457200">
              <a:buFont typeface="Arial" panose="020B0604020202020204" pitchFamily="34" charset="0"/>
              <a:buChar char="•"/>
            </a:pPr>
            <a:r>
              <a:rPr lang="en-US" dirty="0">
                <a:solidFill>
                  <a:schemeClr val="tx1"/>
                </a:solidFill>
              </a:rPr>
              <a:t>Symptoms of poisonings from these products include back and side pain as well as unexplained bleedings (blood in urine, bleeding from previous wounds, bleeding from the gums, etc.).</a:t>
            </a:r>
          </a:p>
          <a:p>
            <a:pPr marL="457200" indent="-457200">
              <a:buFont typeface="Arial" panose="020B0604020202020204" pitchFamily="34" charset="0"/>
              <a:buChar char="•"/>
            </a:pPr>
            <a:r>
              <a:rPr lang="en-US" dirty="0">
                <a:solidFill>
                  <a:schemeClr val="tx1"/>
                </a:solidFill>
              </a:rPr>
              <a:t>Potency limits are rare, despite conclusive evidence that more potent products carry higher risk of harm. </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p:txBody>
      </p:sp>
      <p:sp>
        <p:nvSpPr>
          <p:cNvPr id="7" name="TextBox 6">
            <a:extLst>
              <a:ext uri="{FF2B5EF4-FFF2-40B4-BE49-F238E27FC236}">
                <a16:creationId xmlns:a16="http://schemas.microsoft.com/office/drawing/2014/main" id="{BDF96AAA-73F8-913E-C049-81EE5E62A48E}"/>
              </a:ext>
            </a:extLst>
          </p:cNvPr>
          <p:cNvSpPr txBox="1"/>
          <p:nvPr/>
        </p:nvSpPr>
        <p:spPr>
          <a:xfrm>
            <a:off x="565194" y="6274556"/>
            <a:ext cx="6097604" cy="217880"/>
          </a:xfrm>
          <a:prstGeom prst="rect">
            <a:avLst/>
          </a:prstGeom>
          <a:noFill/>
        </p:spPr>
        <p:txBody>
          <a:bodyPr wrap="square">
            <a:spAutoFit/>
          </a:bodyPr>
          <a:lstStyle/>
          <a:p>
            <a:pPr marR="0" lvl="1">
              <a:lnSpc>
                <a:spcPct val="107000"/>
              </a:lnSpc>
              <a:spcBef>
                <a:spcPts val="0"/>
              </a:spcBef>
              <a:spcAft>
                <a:spcPts val="800"/>
              </a:spcAft>
            </a:pPr>
            <a:r>
              <a:rPr lang="en-US" sz="800" dirty="0">
                <a:effectLst/>
                <a:latin typeface="Source Sans Pro" panose="020B0503030403020204" pitchFamily="34" charset="0"/>
                <a:ea typeface="Calibri" panose="020F0502020204030204" pitchFamily="34" charset="0"/>
                <a:cs typeface="Times New Roman" panose="02020603050405020304" pitchFamily="18" charset="0"/>
              </a:rPr>
              <a:t>National Poison Data System, America’s Poison Centers. </a:t>
            </a:r>
            <a:r>
              <a:rPr lang="en-US" sz="800" dirty="0">
                <a:effectLst/>
                <a:latin typeface="Source Sans Pro" panose="020B050303040302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https://www.aapcc.org/track/synthetic-cannabinoids</a:t>
            </a:r>
            <a:r>
              <a:rPr lang="en-US" sz="800" dirty="0">
                <a:effectLst/>
                <a:latin typeface="Source Sans Pro" panose="020B0503030403020204" pitchFamily="34" charset="0"/>
                <a:ea typeface="Calibri" panose="020F0502020204030204" pitchFamily="34" charset="0"/>
                <a:cs typeface="Times New Roman" panose="02020603050405020304" pitchFamily="18" charset="0"/>
              </a:rPr>
              <a:t> </a:t>
            </a:r>
          </a:p>
        </p:txBody>
      </p:sp>
      <p:sp>
        <p:nvSpPr>
          <p:cNvPr id="9" name="TextBox 8">
            <a:extLst>
              <a:ext uri="{FF2B5EF4-FFF2-40B4-BE49-F238E27FC236}">
                <a16:creationId xmlns:a16="http://schemas.microsoft.com/office/drawing/2014/main" id="{0326F5BA-FF24-E6D3-C3BC-111B43DFD2C9}"/>
              </a:ext>
            </a:extLst>
          </p:cNvPr>
          <p:cNvSpPr txBox="1"/>
          <p:nvPr/>
        </p:nvSpPr>
        <p:spPr>
          <a:xfrm>
            <a:off x="565194" y="6495129"/>
            <a:ext cx="9476361" cy="349583"/>
          </a:xfrm>
          <a:prstGeom prst="rect">
            <a:avLst/>
          </a:prstGeom>
          <a:noFill/>
        </p:spPr>
        <p:txBody>
          <a:bodyPr wrap="square">
            <a:spAutoFit/>
          </a:bodyPr>
          <a:lstStyle/>
          <a:p>
            <a:pPr marR="0" lvl="1">
              <a:lnSpc>
                <a:spcPct val="107000"/>
              </a:lnSpc>
              <a:spcBef>
                <a:spcPts val="0"/>
              </a:spcBef>
              <a:spcAft>
                <a:spcPts val="800"/>
              </a:spcAft>
            </a:pPr>
            <a:r>
              <a:rPr lang="en-US" sz="800" dirty="0">
                <a:effectLst/>
                <a:latin typeface="Source Sans Pro" panose="020B0503030403020204" pitchFamily="34" charset="0"/>
                <a:ea typeface="Calibri" panose="020F0502020204030204" pitchFamily="34" charset="0"/>
                <a:cs typeface="Times New Roman" panose="02020603050405020304" pitchFamily="18" charset="0"/>
              </a:rPr>
              <a:t>LoParco, C.R., Rossheim, M.E., Walters, S. T., Zhou, Z., Olsson, S., &amp; Sussman, S. (2023). Delta-8 tetrahydrocannabinol: a scoping review and commentary. Addiction, 118(6):1011–28. doi: 10.1111/add.16142 </a:t>
            </a:r>
            <a:r>
              <a:rPr lang="en-US" sz="800" u="sng" dirty="0">
                <a:solidFill>
                  <a:srgbClr val="0563C1"/>
                </a:solidFill>
                <a:effectLst/>
                <a:latin typeface="Source Sans Pro" panose="020B0503030403020204" pitchFamily="34" charset="0"/>
                <a:ea typeface="Calibri" panose="020F0502020204030204" pitchFamily="34" charset="0"/>
                <a:cs typeface="Times New Roman" panose="02020603050405020304" pitchFamily="18" charset="0"/>
                <a:hlinkClick r:id="rId3"/>
              </a:rPr>
              <a:t>https://pubmed.ncbi.nlm.nih.gov/36710464/</a:t>
            </a:r>
            <a:endParaRPr lang="en-US" sz="800" dirty="0">
              <a:effectLst/>
              <a:latin typeface="Source Sans Pro" panose="020B0503030403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0973141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565903" y="283701"/>
            <a:ext cx="3268978" cy="6570516"/>
          </a:xfrm>
          <a:prstGeom prst="rect">
            <a:avLst/>
          </a:prstGeom>
        </p:spPr>
      </p:pic>
      <p:sp>
        <p:nvSpPr>
          <p:cNvPr id="3" name="Title 2">
            <a:extLst>
              <a:ext uri="{FF2B5EF4-FFF2-40B4-BE49-F238E27FC236}">
                <a16:creationId xmlns:a16="http://schemas.microsoft.com/office/drawing/2014/main" id="{82AD1CF6-E76D-275C-1D91-3E54BCB3931E}"/>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52802710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9F96B59-6E58-DAE7-7ADD-BBE07C1F98C1}"/>
              </a:ext>
            </a:extLst>
          </p:cNvPr>
          <p:cNvSpPr>
            <a:spLocks noGrp="1"/>
          </p:cNvSpPr>
          <p:nvPr>
            <p:ph type="title"/>
          </p:nvPr>
        </p:nvSpPr>
        <p:spPr>
          <a:xfrm>
            <a:off x="718985" y="4866482"/>
            <a:ext cx="4975604" cy="1266325"/>
          </a:xfrm>
        </p:spPr>
        <p:txBody>
          <a:bodyPr>
            <a:noAutofit/>
          </a:bodyPr>
          <a:lstStyle/>
          <a:p>
            <a:r>
              <a:rPr lang="en-US" sz="2800" dirty="0"/>
              <a:t>This beverage is being sold in the state of Iowa even though marijuana has not been legalized there.</a:t>
            </a:r>
          </a:p>
        </p:txBody>
      </p:sp>
      <p:pic>
        <p:nvPicPr>
          <p:cNvPr id="5" name="Content Placeholder 4" descr="A hand holding a can of water&#10;&#10;Description automatically generated">
            <a:extLst>
              <a:ext uri="{FF2B5EF4-FFF2-40B4-BE49-F238E27FC236}">
                <a16:creationId xmlns:a16="http://schemas.microsoft.com/office/drawing/2014/main" id="{2C1FF644-3605-946A-51C6-A64E778D468C}"/>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2074346" y="290040"/>
            <a:ext cx="7362825" cy="4135438"/>
          </a:xfrm>
        </p:spPr>
      </p:pic>
      <p:pic>
        <p:nvPicPr>
          <p:cNvPr id="6" name="Picture 5" descr="CADCA Community - Prevention Network">
            <a:extLst>
              <a:ext uri="{FF2B5EF4-FFF2-40B4-BE49-F238E27FC236}">
                <a16:creationId xmlns:a16="http://schemas.microsoft.com/office/drawing/2014/main" id="{9B57EF79-ED3B-8897-A51D-DA1F1825543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14053" r="1425" b="32"/>
          <a:stretch/>
        </p:blipFill>
        <p:spPr bwMode="auto">
          <a:xfrm>
            <a:off x="9437171" y="5779722"/>
            <a:ext cx="2195381" cy="435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924498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A25A20AE-F47C-F0A8-64C8-D4266322D0A0}"/>
              </a:ext>
            </a:extLst>
          </p:cNvPr>
          <p:cNvSpPr>
            <a:spLocks noGrp="1"/>
          </p:cNvSpPr>
          <p:nvPr>
            <p:ph type="title"/>
          </p:nvPr>
        </p:nvSpPr>
        <p:spPr/>
        <p:txBody>
          <a:bodyPr>
            <a:normAutofit/>
          </a:bodyPr>
          <a:lstStyle/>
          <a:p>
            <a:r>
              <a:rPr lang="en-US" sz="3200" dirty="0"/>
              <a:t>Marketing of Delta-9 Drinks Made from the 0.3% THC in Hemp As </a:t>
            </a:r>
            <a:r>
              <a:rPr lang="en-US" sz="3200" u="sng" dirty="0"/>
              <a:t>Legal</a:t>
            </a:r>
            <a:endParaRPr lang="en-US" sz="3200" dirty="0"/>
          </a:p>
        </p:txBody>
      </p:sp>
      <p:pic>
        <p:nvPicPr>
          <p:cNvPr id="5" name="Content Placeholder 4">
            <a:extLst>
              <a:ext uri="{FF2B5EF4-FFF2-40B4-BE49-F238E27FC236}">
                <a16:creationId xmlns:a16="http://schemas.microsoft.com/office/drawing/2014/main" id="{7413052D-4544-AF27-B01B-7DFA9BEC95B3}"/>
              </a:ext>
            </a:extLst>
          </p:cNvPr>
          <p:cNvPicPr>
            <a:picLocks noGrp="1" noChangeAspect="1"/>
          </p:cNvPicPr>
          <p:nvPr>
            <p:ph idx="4294967295"/>
          </p:nvPr>
        </p:nvPicPr>
        <p:blipFill>
          <a:blip r:embed="rId2"/>
          <a:stretch>
            <a:fillRect/>
          </a:stretch>
        </p:blipFill>
        <p:spPr>
          <a:xfrm>
            <a:off x="652011" y="1459004"/>
            <a:ext cx="10369550" cy="1333500"/>
          </a:xfrm>
        </p:spPr>
      </p:pic>
      <p:pic>
        <p:nvPicPr>
          <p:cNvPr id="7" name="Picture 6">
            <a:extLst>
              <a:ext uri="{FF2B5EF4-FFF2-40B4-BE49-F238E27FC236}">
                <a16:creationId xmlns:a16="http://schemas.microsoft.com/office/drawing/2014/main" id="{9D111E33-947F-3F03-AEFC-F5A7FD83CADD}"/>
              </a:ext>
            </a:extLst>
          </p:cNvPr>
          <p:cNvPicPr>
            <a:picLocks noChangeAspect="1"/>
          </p:cNvPicPr>
          <p:nvPr/>
        </p:nvPicPr>
        <p:blipFill>
          <a:blip r:embed="rId3"/>
          <a:stretch>
            <a:fillRect/>
          </a:stretch>
        </p:blipFill>
        <p:spPr>
          <a:xfrm>
            <a:off x="652011" y="2863973"/>
            <a:ext cx="10369550" cy="1076620"/>
          </a:xfrm>
          <a:prstGeom prst="rect">
            <a:avLst/>
          </a:prstGeom>
        </p:spPr>
      </p:pic>
      <p:pic>
        <p:nvPicPr>
          <p:cNvPr id="9" name="Picture 8">
            <a:extLst>
              <a:ext uri="{FF2B5EF4-FFF2-40B4-BE49-F238E27FC236}">
                <a16:creationId xmlns:a16="http://schemas.microsoft.com/office/drawing/2014/main" id="{FEACD851-6870-1874-319F-015D7EAA5EA0}"/>
              </a:ext>
            </a:extLst>
          </p:cNvPr>
          <p:cNvPicPr>
            <a:picLocks noChangeAspect="1"/>
          </p:cNvPicPr>
          <p:nvPr/>
        </p:nvPicPr>
        <p:blipFill>
          <a:blip r:embed="rId4"/>
          <a:stretch>
            <a:fillRect/>
          </a:stretch>
        </p:blipFill>
        <p:spPr>
          <a:xfrm>
            <a:off x="652011" y="4012061"/>
            <a:ext cx="10438344" cy="1204105"/>
          </a:xfrm>
          <a:prstGeom prst="rect">
            <a:avLst/>
          </a:prstGeom>
        </p:spPr>
      </p:pic>
      <p:sp>
        <p:nvSpPr>
          <p:cNvPr id="11" name="TextBox 10">
            <a:extLst>
              <a:ext uri="{FF2B5EF4-FFF2-40B4-BE49-F238E27FC236}">
                <a16:creationId xmlns:a16="http://schemas.microsoft.com/office/drawing/2014/main" id="{D0B2F7BD-6133-BCAB-99DA-5A093BF57E23}"/>
              </a:ext>
            </a:extLst>
          </p:cNvPr>
          <p:cNvSpPr txBox="1"/>
          <p:nvPr/>
        </p:nvSpPr>
        <p:spPr>
          <a:xfrm>
            <a:off x="591564" y="6615484"/>
            <a:ext cx="6136104" cy="215444"/>
          </a:xfrm>
          <a:prstGeom prst="rect">
            <a:avLst/>
          </a:prstGeom>
          <a:noFill/>
        </p:spPr>
        <p:txBody>
          <a:bodyPr wrap="square">
            <a:spAutoFit/>
          </a:bodyPr>
          <a:lstStyle/>
          <a:p>
            <a:r>
              <a:rPr lang="en-US" sz="800" dirty="0">
                <a:latin typeface="Source Sans Pro" panose="020B0503030403020204" pitchFamily="34" charset="0"/>
              </a:rPr>
              <a:t>https://drinkdelta.com/shop/</a:t>
            </a:r>
          </a:p>
        </p:txBody>
      </p:sp>
      <p:pic>
        <p:nvPicPr>
          <p:cNvPr id="15" name="Picture 14">
            <a:extLst>
              <a:ext uri="{FF2B5EF4-FFF2-40B4-BE49-F238E27FC236}">
                <a16:creationId xmlns:a16="http://schemas.microsoft.com/office/drawing/2014/main" id="{8E5D874D-0724-4B9F-9264-DCDFAB1AD467}"/>
              </a:ext>
            </a:extLst>
          </p:cNvPr>
          <p:cNvPicPr>
            <a:picLocks noChangeAspect="1"/>
          </p:cNvPicPr>
          <p:nvPr/>
        </p:nvPicPr>
        <p:blipFill>
          <a:blip r:embed="rId5"/>
          <a:stretch>
            <a:fillRect/>
          </a:stretch>
        </p:blipFill>
        <p:spPr>
          <a:xfrm>
            <a:off x="652011" y="5282236"/>
            <a:ext cx="10512176" cy="985782"/>
          </a:xfrm>
          <a:prstGeom prst="rect">
            <a:avLst/>
          </a:prstGeom>
        </p:spPr>
      </p:pic>
    </p:spTree>
    <p:extLst>
      <p:ext uri="{BB962C8B-B14F-4D97-AF65-F5344CB8AC3E}">
        <p14:creationId xmlns:p14="http://schemas.microsoft.com/office/powerpoint/2010/main" val="213831671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44BAC79-4BD0-9F8F-8514-B2661593CC6E}"/>
              </a:ext>
            </a:extLst>
          </p:cNvPr>
          <p:cNvSpPr>
            <a:spLocks noGrp="1"/>
          </p:cNvSpPr>
          <p:nvPr>
            <p:ph type="title"/>
          </p:nvPr>
        </p:nvSpPr>
        <p:spPr/>
        <p:txBody>
          <a:bodyPr/>
          <a:lstStyle/>
          <a:p>
            <a:endParaRPr lang="en-US" dirty="0"/>
          </a:p>
        </p:txBody>
      </p:sp>
      <p:sp>
        <p:nvSpPr>
          <p:cNvPr id="5" name="Slide Number Placeholder 4">
            <a:extLst>
              <a:ext uri="{FF2B5EF4-FFF2-40B4-BE49-F238E27FC236}">
                <a16:creationId xmlns:a16="http://schemas.microsoft.com/office/drawing/2014/main" id="{02BF26D1-1E70-3AE8-61D1-F7C16E82B456}"/>
              </a:ext>
            </a:extLst>
          </p:cNvPr>
          <p:cNvSpPr>
            <a:spLocks noGrp="1"/>
          </p:cNvSpPr>
          <p:nvPr>
            <p:ph type="sldNum" sz="quarter" idx="4294967295"/>
          </p:nvPr>
        </p:nvSpPr>
        <p:spPr>
          <a:xfrm>
            <a:off x="0" y="0"/>
            <a:ext cx="0" cy="0"/>
          </a:xfrm>
        </p:spPr>
        <p:txBody>
          <a:bodyPr/>
          <a:lstStyle/>
          <a:p>
            <a:endParaRPr lang="en-US" dirty="0"/>
          </a:p>
        </p:txBody>
      </p:sp>
      <p:pic>
        <p:nvPicPr>
          <p:cNvPr id="7" name="Picture 6">
            <a:extLst>
              <a:ext uri="{FF2B5EF4-FFF2-40B4-BE49-F238E27FC236}">
                <a16:creationId xmlns:a16="http://schemas.microsoft.com/office/drawing/2014/main" id="{C8C18FC2-2F01-C40A-062A-FE5748E9D2A1}"/>
              </a:ext>
            </a:extLst>
          </p:cNvPr>
          <p:cNvPicPr>
            <a:picLocks noChangeAspect="1"/>
          </p:cNvPicPr>
          <p:nvPr/>
        </p:nvPicPr>
        <p:blipFill>
          <a:blip r:embed="rId2"/>
          <a:stretch>
            <a:fillRect/>
          </a:stretch>
        </p:blipFill>
        <p:spPr>
          <a:xfrm>
            <a:off x="2562726" y="791257"/>
            <a:ext cx="5724625" cy="5275486"/>
          </a:xfrm>
          <a:prstGeom prst="rect">
            <a:avLst/>
          </a:prstGeom>
        </p:spPr>
      </p:pic>
      <p:sp>
        <p:nvSpPr>
          <p:cNvPr id="8" name="TextBox 7">
            <a:extLst>
              <a:ext uri="{FF2B5EF4-FFF2-40B4-BE49-F238E27FC236}">
                <a16:creationId xmlns:a16="http://schemas.microsoft.com/office/drawing/2014/main" id="{B10F1708-D4B8-BE82-AB23-0AACF02797E3}"/>
              </a:ext>
            </a:extLst>
          </p:cNvPr>
          <p:cNvSpPr txBox="1"/>
          <p:nvPr/>
        </p:nvSpPr>
        <p:spPr>
          <a:xfrm>
            <a:off x="283945" y="6311899"/>
            <a:ext cx="4268804" cy="369332"/>
          </a:xfrm>
          <a:prstGeom prst="rect">
            <a:avLst/>
          </a:prstGeom>
          <a:noFill/>
        </p:spPr>
        <p:txBody>
          <a:bodyPr wrap="square">
            <a:spAutoFit/>
          </a:bodyPr>
          <a:lstStyle/>
          <a:p>
            <a:r>
              <a:rPr lang="en-US" dirty="0"/>
              <a:t>https://happihourdrink.com/buy-happi/</a:t>
            </a:r>
          </a:p>
        </p:txBody>
      </p:sp>
      <p:pic>
        <p:nvPicPr>
          <p:cNvPr id="10" name="Picture 9" descr="CADCA Community - Prevention Network">
            <a:extLst>
              <a:ext uri="{FF2B5EF4-FFF2-40B4-BE49-F238E27FC236}">
                <a16:creationId xmlns:a16="http://schemas.microsoft.com/office/drawing/2014/main" id="{7D72382D-EC1D-CC00-D030-6FD3145554B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14053" r="1425" b="32"/>
          <a:stretch/>
        </p:blipFill>
        <p:spPr bwMode="auto">
          <a:xfrm>
            <a:off x="9447485" y="5686832"/>
            <a:ext cx="2195381" cy="435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05384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A4A125-424E-AD8E-D8A2-4EED2BFCC84E}"/>
              </a:ext>
            </a:extLst>
          </p:cNvPr>
          <p:cNvSpPr>
            <a:spLocks noGrp="1"/>
          </p:cNvSpPr>
          <p:nvPr>
            <p:ph type="title"/>
          </p:nvPr>
        </p:nvSpPr>
        <p:spPr>
          <a:xfrm>
            <a:off x="1023026" y="374853"/>
            <a:ext cx="10515600" cy="1325563"/>
          </a:xfrm>
        </p:spPr>
        <p:txBody>
          <a:bodyPr/>
          <a:lstStyle/>
          <a:p>
            <a:pPr algn="ctr"/>
            <a:r>
              <a:rPr lang="en-US" dirty="0"/>
              <a:t>Objectives</a:t>
            </a:r>
          </a:p>
        </p:txBody>
      </p:sp>
      <p:sp>
        <p:nvSpPr>
          <p:cNvPr id="5" name="Text Placeholder 4">
            <a:extLst>
              <a:ext uri="{FF2B5EF4-FFF2-40B4-BE49-F238E27FC236}">
                <a16:creationId xmlns:a16="http://schemas.microsoft.com/office/drawing/2014/main" id="{4D929DBB-0653-3D8A-085C-86E70A460675}"/>
              </a:ext>
            </a:extLst>
          </p:cNvPr>
          <p:cNvSpPr>
            <a:spLocks noGrp="1"/>
          </p:cNvSpPr>
          <p:nvPr>
            <p:ph type="body" idx="4294967295"/>
          </p:nvPr>
        </p:nvSpPr>
        <p:spPr>
          <a:xfrm>
            <a:off x="1813560" y="1700416"/>
            <a:ext cx="10241604" cy="4147954"/>
          </a:xfrm>
        </p:spPr>
        <p:txBody>
          <a:bodyPr>
            <a:normAutofit fontScale="92500" lnSpcReduction="10000"/>
          </a:bodyPr>
          <a:lstStyle/>
          <a:p>
            <a:r>
              <a:rPr lang="en-US" dirty="0"/>
              <a:t>By the end of this webinar, participants will be able to: </a:t>
            </a:r>
          </a:p>
          <a:p>
            <a:r>
              <a:rPr lang="en-US" dirty="0"/>
              <a:t>Describe recent shifts in the US cannabis market and their implications for public health and safety</a:t>
            </a:r>
          </a:p>
          <a:p>
            <a:r>
              <a:rPr lang="en-US" dirty="0"/>
              <a:t>Describe various cannabinoid analogs and their chemical similarities and differences</a:t>
            </a:r>
          </a:p>
          <a:p>
            <a:r>
              <a:rPr lang="en-US" dirty="0"/>
              <a:t>Identify the health risks associated with cannabinoid analogs</a:t>
            </a:r>
          </a:p>
          <a:p>
            <a:r>
              <a:rPr lang="en-US" dirty="0"/>
              <a:t>Critique marketing tactics that promote semi-synthetic cannabis products, especially those targeting youth</a:t>
            </a:r>
          </a:p>
          <a:p>
            <a:r>
              <a:rPr lang="en-US" dirty="0"/>
              <a:t>Summarize laws and policies that are effective in addressing the related public health issues</a:t>
            </a:r>
          </a:p>
        </p:txBody>
      </p:sp>
    </p:spTree>
    <p:extLst>
      <p:ext uri="{BB962C8B-B14F-4D97-AF65-F5344CB8AC3E}">
        <p14:creationId xmlns:p14="http://schemas.microsoft.com/office/powerpoint/2010/main" val="189918148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9600" y="4800600"/>
            <a:ext cx="5946140" cy="635000"/>
          </a:xfrm>
          <a:prstGeom prst="rect">
            <a:avLst/>
          </a:prstGeom>
        </p:spPr>
        <p:txBody>
          <a:bodyPr vert="horz" wrap="square" lIns="0" tIns="12065" rIns="0" bIns="0" rtlCol="0">
            <a:spAutoFit/>
          </a:bodyPr>
          <a:lstStyle/>
          <a:p>
            <a:pPr marL="12700">
              <a:lnSpc>
                <a:spcPct val="100000"/>
              </a:lnSpc>
              <a:spcBef>
                <a:spcPts val="95"/>
              </a:spcBef>
            </a:pPr>
            <a:r>
              <a:rPr sz="4000" b="1" spc="195" dirty="0">
                <a:solidFill>
                  <a:srgbClr val="253A87"/>
                </a:solidFill>
                <a:latin typeface="Calibri"/>
                <a:cs typeface="Calibri"/>
              </a:rPr>
              <a:t>THC</a:t>
            </a:r>
            <a:r>
              <a:rPr sz="4000" b="1" spc="-85" dirty="0">
                <a:solidFill>
                  <a:srgbClr val="253A87"/>
                </a:solidFill>
                <a:latin typeface="Calibri"/>
                <a:cs typeface="Calibri"/>
              </a:rPr>
              <a:t> </a:t>
            </a:r>
            <a:r>
              <a:rPr sz="4000" b="1" spc="110" dirty="0">
                <a:solidFill>
                  <a:srgbClr val="253A87"/>
                </a:solidFill>
                <a:latin typeface="Calibri"/>
                <a:cs typeface="Calibri"/>
              </a:rPr>
              <a:t>Infused</a:t>
            </a:r>
            <a:r>
              <a:rPr sz="4000" b="1" spc="-80" dirty="0">
                <a:solidFill>
                  <a:srgbClr val="253A87"/>
                </a:solidFill>
                <a:latin typeface="Calibri"/>
                <a:cs typeface="Calibri"/>
              </a:rPr>
              <a:t> </a:t>
            </a:r>
            <a:r>
              <a:rPr sz="4000" b="1" spc="114" dirty="0">
                <a:solidFill>
                  <a:srgbClr val="253A87"/>
                </a:solidFill>
                <a:latin typeface="Calibri"/>
                <a:cs typeface="Calibri"/>
              </a:rPr>
              <a:t>Gummy</a:t>
            </a:r>
            <a:r>
              <a:rPr sz="4000" b="1" spc="-75" dirty="0">
                <a:solidFill>
                  <a:srgbClr val="253A87"/>
                </a:solidFill>
                <a:latin typeface="Calibri"/>
                <a:cs typeface="Calibri"/>
              </a:rPr>
              <a:t> </a:t>
            </a:r>
            <a:r>
              <a:rPr sz="4000" b="1" spc="114" dirty="0">
                <a:solidFill>
                  <a:srgbClr val="253A87"/>
                </a:solidFill>
                <a:latin typeface="Calibri"/>
                <a:cs typeface="Calibri"/>
              </a:rPr>
              <a:t>Bears</a:t>
            </a:r>
            <a:endParaRPr sz="4000" dirty="0">
              <a:latin typeface="Calibri"/>
              <a:cs typeface="Calibri"/>
            </a:endParaRPr>
          </a:p>
        </p:txBody>
      </p:sp>
      <p:pic>
        <p:nvPicPr>
          <p:cNvPr id="3" name="object 3"/>
          <p:cNvPicPr/>
          <p:nvPr/>
        </p:nvPicPr>
        <p:blipFill>
          <a:blip r:embed="rId2" cstate="print"/>
          <a:stretch>
            <a:fillRect/>
          </a:stretch>
        </p:blipFill>
        <p:spPr>
          <a:xfrm>
            <a:off x="609600" y="228600"/>
            <a:ext cx="3337547" cy="4475975"/>
          </a:xfrm>
          <a:prstGeom prst="rect">
            <a:avLst/>
          </a:prstGeom>
        </p:spPr>
      </p:pic>
      <p:pic>
        <p:nvPicPr>
          <p:cNvPr id="4" name="object 3">
            <a:extLst>
              <a:ext uri="{FF2B5EF4-FFF2-40B4-BE49-F238E27FC236}">
                <a16:creationId xmlns:a16="http://schemas.microsoft.com/office/drawing/2014/main" id="{BD47608C-0666-92CA-ABF3-006DC42C6CA6}"/>
              </a:ext>
            </a:extLst>
          </p:cNvPr>
          <p:cNvPicPr/>
          <p:nvPr/>
        </p:nvPicPr>
        <p:blipFill>
          <a:blip r:embed="rId3" cstate="print"/>
          <a:stretch>
            <a:fillRect/>
          </a:stretch>
        </p:blipFill>
        <p:spPr>
          <a:xfrm>
            <a:off x="7467600" y="339422"/>
            <a:ext cx="3559413" cy="4254330"/>
          </a:xfrm>
          <a:prstGeom prst="rect">
            <a:avLst/>
          </a:prstGeom>
        </p:spPr>
      </p:pic>
      <p:sp>
        <p:nvSpPr>
          <p:cNvPr id="5" name="object 2">
            <a:extLst>
              <a:ext uri="{FF2B5EF4-FFF2-40B4-BE49-F238E27FC236}">
                <a16:creationId xmlns:a16="http://schemas.microsoft.com/office/drawing/2014/main" id="{D46E1892-D9D2-3044-AB2F-6FE0E5BE29F0}"/>
              </a:ext>
            </a:extLst>
          </p:cNvPr>
          <p:cNvSpPr txBox="1"/>
          <p:nvPr/>
        </p:nvSpPr>
        <p:spPr>
          <a:xfrm>
            <a:off x="7201535" y="4800600"/>
            <a:ext cx="4990465" cy="635000"/>
          </a:xfrm>
          <a:prstGeom prst="rect">
            <a:avLst/>
          </a:prstGeom>
        </p:spPr>
        <p:txBody>
          <a:bodyPr vert="horz" wrap="square" lIns="0" tIns="12065" rIns="0" bIns="0" rtlCol="0">
            <a:spAutoFit/>
          </a:bodyPr>
          <a:lstStyle/>
          <a:p>
            <a:pPr marL="12700">
              <a:lnSpc>
                <a:spcPct val="100000"/>
              </a:lnSpc>
              <a:spcBef>
                <a:spcPts val="95"/>
              </a:spcBef>
            </a:pPr>
            <a:r>
              <a:rPr sz="4000" b="1" spc="130" dirty="0">
                <a:solidFill>
                  <a:srgbClr val="253A87"/>
                </a:solidFill>
                <a:latin typeface="Calibri"/>
                <a:cs typeface="Calibri"/>
              </a:rPr>
              <a:t>Regular</a:t>
            </a:r>
            <a:r>
              <a:rPr sz="4000" b="1" spc="-45" dirty="0">
                <a:solidFill>
                  <a:srgbClr val="253A87"/>
                </a:solidFill>
                <a:latin typeface="Calibri"/>
                <a:cs typeface="Calibri"/>
              </a:rPr>
              <a:t> </a:t>
            </a:r>
            <a:r>
              <a:rPr sz="4000" b="1" spc="100" dirty="0">
                <a:solidFill>
                  <a:srgbClr val="253A87"/>
                </a:solidFill>
                <a:latin typeface="Calibri"/>
                <a:cs typeface="Calibri"/>
              </a:rPr>
              <a:t>Gummy</a:t>
            </a:r>
            <a:r>
              <a:rPr sz="4000" b="1" spc="-65" dirty="0">
                <a:solidFill>
                  <a:srgbClr val="253A87"/>
                </a:solidFill>
                <a:latin typeface="Calibri"/>
                <a:cs typeface="Calibri"/>
              </a:rPr>
              <a:t> </a:t>
            </a:r>
            <a:r>
              <a:rPr sz="4000" b="1" spc="114" dirty="0">
                <a:solidFill>
                  <a:srgbClr val="253A87"/>
                </a:solidFill>
                <a:latin typeface="Calibri"/>
                <a:cs typeface="Calibri"/>
              </a:rPr>
              <a:t>Bears</a:t>
            </a:r>
            <a:endParaRPr sz="4000" dirty="0">
              <a:latin typeface="Calibri"/>
              <a:cs typeface="Calibri"/>
            </a:endParaRPr>
          </a:p>
        </p:txBody>
      </p:sp>
      <p:sp>
        <p:nvSpPr>
          <p:cNvPr id="7" name="Title 6">
            <a:extLst>
              <a:ext uri="{FF2B5EF4-FFF2-40B4-BE49-F238E27FC236}">
                <a16:creationId xmlns:a16="http://schemas.microsoft.com/office/drawing/2014/main" id="{59CEBEDB-DDE0-AB9D-121E-EB0EDE5C372A}"/>
              </a:ext>
            </a:extLst>
          </p:cNvPr>
          <p:cNvSpPr>
            <a:spLocks noGrp="1"/>
          </p:cNvSpPr>
          <p:nvPr>
            <p:ph type="title"/>
          </p:nvPr>
        </p:nvSpPr>
        <p:spPr/>
        <p:txBody>
          <a:bodyPr/>
          <a:lstStyle/>
          <a:p>
            <a:endParaRPr lang="en-US" dirty="0"/>
          </a:p>
        </p:txBody>
      </p:sp>
      <p:pic>
        <p:nvPicPr>
          <p:cNvPr id="8" name="Picture 7" descr="CADCA Community - Prevention Network">
            <a:extLst>
              <a:ext uri="{FF2B5EF4-FFF2-40B4-BE49-F238E27FC236}">
                <a16:creationId xmlns:a16="http://schemas.microsoft.com/office/drawing/2014/main" id="{27C628A6-50AE-56DD-F50A-A1B03D83ED3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 t="14053" r="1425" b="32"/>
          <a:stretch/>
        </p:blipFill>
        <p:spPr bwMode="auto">
          <a:xfrm>
            <a:off x="9481996" y="5827707"/>
            <a:ext cx="2195381" cy="435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250887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55FB31F-8371-D9F8-AFED-8EA05300B3D1}"/>
              </a:ext>
            </a:extLst>
          </p:cNvPr>
          <p:cNvSpPr>
            <a:spLocks noGrp="1"/>
          </p:cNvSpPr>
          <p:nvPr>
            <p:ph type="title"/>
          </p:nvPr>
        </p:nvSpPr>
        <p:spPr/>
        <p:txBody>
          <a:bodyPr/>
          <a:lstStyle/>
          <a:p>
            <a:r>
              <a:rPr lang="en-US" dirty="0"/>
              <a:t>The First and Best Known DPCP Was Delta-8 THC</a:t>
            </a:r>
          </a:p>
        </p:txBody>
      </p:sp>
      <p:pic>
        <p:nvPicPr>
          <p:cNvPr id="1027" name="Picture 3">
            <a:extLst>
              <a:ext uri="{FF2B5EF4-FFF2-40B4-BE49-F238E27FC236}">
                <a16:creationId xmlns:a16="http://schemas.microsoft.com/office/drawing/2014/main" id="{F4AF50AD-5410-4E31-B348-95D35AA3AF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1315" y="1657747"/>
            <a:ext cx="3845940" cy="5127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CADCA Community - Prevention Network">
            <a:extLst>
              <a:ext uri="{FF2B5EF4-FFF2-40B4-BE49-F238E27FC236}">
                <a16:creationId xmlns:a16="http://schemas.microsoft.com/office/drawing/2014/main" id="{5A4F7D5B-56E6-2827-462B-45D199B7822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14053" r="1425" b="32"/>
          <a:stretch/>
        </p:blipFill>
        <p:spPr bwMode="auto">
          <a:xfrm>
            <a:off x="9563758" y="5813703"/>
            <a:ext cx="2195381" cy="435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719496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644187" y="1710822"/>
            <a:ext cx="1802153" cy="4331836"/>
          </a:xfrm>
          <a:prstGeom prst="rect">
            <a:avLst/>
          </a:prstGeom>
        </p:spPr>
      </p:pic>
      <p:pic>
        <p:nvPicPr>
          <p:cNvPr id="3" name="object 3"/>
          <p:cNvPicPr/>
          <p:nvPr/>
        </p:nvPicPr>
        <p:blipFill>
          <a:blip r:embed="rId3" cstate="print"/>
          <a:stretch>
            <a:fillRect/>
          </a:stretch>
        </p:blipFill>
        <p:spPr>
          <a:xfrm>
            <a:off x="4516040" y="1325880"/>
            <a:ext cx="3037808" cy="4956912"/>
          </a:xfrm>
          <a:prstGeom prst="rect">
            <a:avLst/>
          </a:prstGeom>
        </p:spPr>
      </p:pic>
      <p:sp>
        <p:nvSpPr>
          <p:cNvPr id="4" name="object 4"/>
          <p:cNvSpPr txBox="1"/>
          <p:nvPr/>
        </p:nvSpPr>
        <p:spPr>
          <a:xfrm>
            <a:off x="7426088" y="6141322"/>
            <a:ext cx="3181350" cy="299720"/>
          </a:xfrm>
          <a:prstGeom prst="rect">
            <a:avLst/>
          </a:prstGeom>
        </p:spPr>
        <p:txBody>
          <a:bodyPr vert="horz" wrap="square" lIns="0" tIns="12700" rIns="0" bIns="0" rtlCol="0">
            <a:spAutoFit/>
          </a:bodyPr>
          <a:lstStyle/>
          <a:p>
            <a:pPr marL="12700">
              <a:lnSpc>
                <a:spcPct val="100000"/>
              </a:lnSpc>
              <a:spcBef>
                <a:spcPts val="100"/>
              </a:spcBef>
            </a:pPr>
            <a:r>
              <a:rPr sz="1800" spc="-10" dirty="0">
                <a:latin typeface="Calibri"/>
                <a:cs typeface="Calibri"/>
              </a:rPr>
              <a:t>https://delta8resellers.com/shop/</a:t>
            </a:r>
            <a:endParaRPr sz="1800" dirty="0">
              <a:latin typeface="Calibri"/>
              <a:cs typeface="Calibri"/>
            </a:endParaRPr>
          </a:p>
        </p:txBody>
      </p:sp>
      <p:sp>
        <p:nvSpPr>
          <p:cNvPr id="5" name="TextBox 4">
            <a:extLst>
              <a:ext uri="{FF2B5EF4-FFF2-40B4-BE49-F238E27FC236}">
                <a16:creationId xmlns:a16="http://schemas.microsoft.com/office/drawing/2014/main" id="{E7989D2B-7B2E-DFF6-7B41-9B32F4EFA572}"/>
              </a:ext>
            </a:extLst>
          </p:cNvPr>
          <p:cNvSpPr txBox="1"/>
          <p:nvPr/>
        </p:nvSpPr>
        <p:spPr>
          <a:xfrm>
            <a:off x="1203158" y="394636"/>
            <a:ext cx="4283242" cy="646331"/>
          </a:xfrm>
          <a:prstGeom prst="rect">
            <a:avLst/>
          </a:prstGeom>
          <a:noFill/>
        </p:spPr>
        <p:txBody>
          <a:bodyPr wrap="square" rtlCol="0">
            <a:spAutoFit/>
          </a:bodyPr>
          <a:lstStyle/>
          <a:p>
            <a:r>
              <a:rPr lang="en-US" sz="3600" b="1" dirty="0">
                <a:solidFill>
                  <a:srgbClr val="263B88"/>
                </a:solidFill>
              </a:rPr>
              <a:t>Delta8Resellers.com</a:t>
            </a:r>
          </a:p>
        </p:txBody>
      </p:sp>
      <p:sp>
        <p:nvSpPr>
          <p:cNvPr id="7" name="Title 6">
            <a:extLst>
              <a:ext uri="{FF2B5EF4-FFF2-40B4-BE49-F238E27FC236}">
                <a16:creationId xmlns:a16="http://schemas.microsoft.com/office/drawing/2014/main" id="{33C25A24-8AAB-A99B-4B4B-9173F7F2C0F0}"/>
              </a:ext>
            </a:extLst>
          </p:cNvPr>
          <p:cNvSpPr>
            <a:spLocks noGrp="1"/>
          </p:cNvSpPr>
          <p:nvPr>
            <p:ph type="title"/>
          </p:nvPr>
        </p:nvSpPr>
        <p:spPr/>
        <p:txBody>
          <a:bodyPr/>
          <a:lstStyle/>
          <a:p>
            <a:endParaRPr lang="en-US" dirty="0"/>
          </a:p>
        </p:txBody>
      </p:sp>
      <p:pic>
        <p:nvPicPr>
          <p:cNvPr id="9" name="Picture 4" descr="CADCA Community - Prevention Network">
            <a:extLst>
              <a:ext uri="{FF2B5EF4-FFF2-40B4-BE49-F238E27FC236}">
                <a16:creationId xmlns:a16="http://schemas.microsoft.com/office/drawing/2014/main" id="{26C22C9F-556D-B560-19E3-D7D9ADECB6B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 t="14053" r="1425" b="32"/>
          <a:stretch/>
        </p:blipFill>
        <p:spPr bwMode="auto">
          <a:xfrm>
            <a:off x="8799746" y="5514775"/>
            <a:ext cx="2663214" cy="527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986236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367822-F818-6DAD-9945-988F73881E4A}"/>
              </a:ext>
            </a:extLst>
          </p:cNvPr>
          <p:cNvSpPr>
            <a:spLocks noGrp="1"/>
          </p:cNvSpPr>
          <p:nvPr>
            <p:ph type="title"/>
          </p:nvPr>
        </p:nvSpPr>
        <p:spPr>
          <a:xfrm>
            <a:off x="1430946" y="2293162"/>
            <a:ext cx="9951208" cy="1325563"/>
          </a:xfrm>
        </p:spPr>
        <p:txBody>
          <a:bodyPr>
            <a:normAutofit fontScale="90000"/>
          </a:bodyPr>
          <a:lstStyle/>
          <a:p>
            <a:r>
              <a:rPr lang="en-US" dirty="0"/>
              <a:t>DPCPs are marketed in packaging that appeals to children. These products can also look like highly recognizable trademarked products, such as Doritos, Cheetos and Nerds.</a:t>
            </a:r>
          </a:p>
        </p:txBody>
      </p:sp>
      <p:sp>
        <p:nvSpPr>
          <p:cNvPr id="6" name="TextBox 5">
            <a:extLst>
              <a:ext uri="{FF2B5EF4-FFF2-40B4-BE49-F238E27FC236}">
                <a16:creationId xmlns:a16="http://schemas.microsoft.com/office/drawing/2014/main" id="{84BCDD4D-ECB9-763C-6AFD-CC0EF3C386B8}"/>
              </a:ext>
            </a:extLst>
          </p:cNvPr>
          <p:cNvSpPr txBox="1"/>
          <p:nvPr/>
        </p:nvSpPr>
        <p:spPr>
          <a:xfrm>
            <a:off x="1662764" y="5578187"/>
            <a:ext cx="6097604" cy="338554"/>
          </a:xfrm>
          <a:prstGeom prst="rect">
            <a:avLst/>
          </a:prstGeom>
          <a:noFill/>
        </p:spPr>
        <p:txBody>
          <a:bodyPr wrap="square">
            <a:spAutoFit/>
          </a:bodyPr>
          <a:lstStyle/>
          <a:p>
            <a:r>
              <a:rPr lang="en-US" sz="800" u="sng" dirty="0">
                <a:solidFill>
                  <a:srgbClr val="0563C1"/>
                </a:solidFill>
                <a:effectLst/>
                <a:latin typeface="Source Sans Pro" panose="020B0503030403020204" pitchFamily="34" charset="0"/>
                <a:ea typeface="Times New Roman" panose="02020603050405020304" pitchFamily="18" charset="0"/>
                <a:cs typeface="Times New Roman" panose="02020603050405020304" pitchFamily="18" charset="0"/>
                <a:hlinkClick r:id="rId2"/>
              </a:rPr>
              <a:t>https://www.ftc.gov/news-events/news/press-releases/2023/07/ftc-sends-cease-desist-letters-fda-companies-selling-edible-products-containing-delta-8-thc</a:t>
            </a:r>
            <a:r>
              <a:rPr lang="en-US" sz="800" dirty="0">
                <a:effectLst/>
                <a:latin typeface="Source Sans Pro" panose="020B0503030403020204" pitchFamily="34" charset="0"/>
                <a:ea typeface="Times New Roman" panose="02020603050405020304" pitchFamily="18" charset="0"/>
                <a:cs typeface="Times New Roman" panose="02020603050405020304" pitchFamily="18" charset="0"/>
              </a:rPr>
              <a:t> </a:t>
            </a:r>
            <a:endParaRPr lang="en-US" sz="800" dirty="0"/>
          </a:p>
        </p:txBody>
      </p:sp>
      <p:pic>
        <p:nvPicPr>
          <p:cNvPr id="4" name="Picture 4" descr="CADCA Community - Prevention Network">
            <a:extLst>
              <a:ext uri="{FF2B5EF4-FFF2-40B4-BE49-F238E27FC236}">
                <a16:creationId xmlns:a16="http://schemas.microsoft.com/office/drawing/2014/main" id="{FECAC07E-D81F-D63F-B45B-CF78522859E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14053" r="1425" b="32"/>
          <a:stretch/>
        </p:blipFill>
        <p:spPr bwMode="auto">
          <a:xfrm>
            <a:off x="8774893" y="5747464"/>
            <a:ext cx="2727009" cy="540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996313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A7F86-120E-2927-71D0-4CFD50BD66F5}"/>
              </a:ext>
            </a:extLst>
          </p:cNvPr>
          <p:cNvSpPr>
            <a:spLocks noGrp="1"/>
          </p:cNvSpPr>
          <p:nvPr>
            <p:ph type="title"/>
          </p:nvPr>
        </p:nvSpPr>
        <p:spPr/>
        <p:txBody>
          <a:bodyPr/>
          <a:lstStyle/>
          <a:p>
            <a:r>
              <a:rPr lang="en-US" dirty="0">
                <a:solidFill>
                  <a:srgbClr val="263B88"/>
                </a:solidFill>
              </a:rPr>
              <a:t>Delta 8 Candies- No Regulation</a:t>
            </a:r>
          </a:p>
        </p:txBody>
      </p:sp>
      <p:pic>
        <p:nvPicPr>
          <p:cNvPr id="4" name="Content Placeholder 6" descr="Medicated Delta 8 Nerds.JPG">
            <a:extLst>
              <a:ext uri="{FF2B5EF4-FFF2-40B4-BE49-F238E27FC236}">
                <a16:creationId xmlns:a16="http://schemas.microsoft.com/office/drawing/2014/main" id="{86CAF65E-FBDF-B446-1583-FABC6D59C7C3}"/>
              </a:ext>
            </a:extLst>
          </p:cNvPr>
          <p:cNvPicPr>
            <a:picLocks noChangeAspect="1"/>
          </p:cNvPicPr>
          <p:nvPr/>
        </p:nvPicPr>
        <p:blipFill>
          <a:blip r:embed="rId2" cstate="print"/>
          <a:stretch>
            <a:fillRect/>
          </a:stretch>
        </p:blipFill>
        <p:spPr>
          <a:xfrm>
            <a:off x="2782348" y="2626575"/>
            <a:ext cx="2395407" cy="2336663"/>
          </a:xfrm>
          <a:prstGeom prst="rect">
            <a:avLst/>
          </a:prstGeom>
        </p:spPr>
      </p:pic>
      <p:pic>
        <p:nvPicPr>
          <p:cNvPr id="5" name="Picture 4" descr="Medicated Delta Skittles.JPG">
            <a:extLst>
              <a:ext uri="{FF2B5EF4-FFF2-40B4-BE49-F238E27FC236}">
                <a16:creationId xmlns:a16="http://schemas.microsoft.com/office/drawing/2014/main" id="{80870980-6ED3-CE8D-2E73-CBD371D8CDAE}"/>
              </a:ext>
            </a:extLst>
          </p:cNvPr>
          <p:cNvPicPr>
            <a:picLocks noChangeAspect="1"/>
          </p:cNvPicPr>
          <p:nvPr/>
        </p:nvPicPr>
        <p:blipFill rotWithShape="1">
          <a:blip r:embed="rId3" cstate="print"/>
          <a:srcRect l="-174" t="4491" r="-174" b="-4491"/>
          <a:stretch/>
        </p:blipFill>
        <p:spPr>
          <a:xfrm>
            <a:off x="5177755" y="2626575"/>
            <a:ext cx="2936263" cy="2377440"/>
          </a:xfrm>
          <a:prstGeom prst="rect">
            <a:avLst/>
          </a:prstGeom>
        </p:spPr>
      </p:pic>
      <p:pic>
        <p:nvPicPr>
          <p:cNvPr id="6" name="Picture 5" descr="Medicated NerdsRope.JPG">
            <a:extLst>
              <a:ext uri="{FF2B5EF4-FFF2-40B4-BE49-F238E27FC236}">
                <a16:creationId xmlns:a16="http://schemas.microsoft.com/office/drawing/2014/main" id="{1915E6C2-8056-F37D-DC9A-B40EBBD4AE9C}"/>
              </a:ext>
            </a:extLst>
          </p:cNvPr>
          <p:cNvPicPr>
            <a:picLocks noChangeAspect="1"/>
          </p:cNvPicPr>
          <p:nvPr/>
        </p:nvPicPr>
        <p:blipFill>
          <a:blip r:embed="rId4" cstate="print"/>
          <a:stretch>
            <a:fillRect/>
          </a:stretch>
        </p:blipFill>
        <p:spPr>
          <a:xfrm>
            <a:off x="2706372" y="4878695"/>
            <a:ext cx="5543550" cy="1123988"/>
          </a:xfrm>
          <a:prstGeom prst="rect">
            <a:avLst/>
          </a:prstGeom>
        </p:spPr>
      </p:pic>
      <p:pic>
        <p:nvPicPr>
          <p:cNvPr id="7" name="Picture 6" descr="CADCA Community - Prevention Network">
            <a:extLst>
              <a:ext uri="{FF2B5EF4-FFF2-40B4-BE49-F238E27FC236}">
                <a16:creationId xmlns:a16="http://schemas.microsoft.com/office/drawing/2014/main" id="{7B68DD0F-7D6A-9A07-4B66-D1B2E98BBDF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 t="14053" r="1425" b="32"/>
          <a:stretch/>
        </p:blipFill>
        <p:spPr bwMode="auto">
          <a:xfrm>
            <a:off x="9339306" y="5785106"/>
            <a:ext cx="2195381" cy="435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008451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432FE-D397-A4B1-26F4-4C7B39340B25}"/>
              </a:ext>
            </a:extLst>
          </p:cNvPr>
          <p:cNvSpPr>
            <a:spLocks noGrp="1"/>
          </p:cNvSpPr>
          <p:nvPr>
            <p:ph type="title"/>
          </p:nvPr>
        </p:nvSpPr>
        <p:spPr/>
        <p:txBody>
          <a:bodyPr>
            <a:normAutofit fontScale="90000"/>
          </a:bodyPr>
          <a:lstStyle/>
          <a:p>
            <a:r>
              <a:rPr lang="en-US" dirty="0"/>
              <a:t>Continuous Engineering of DPCPs Results in an Ever-Increasing Number of New Products </a:t>
            </a:r>
          </a:p>
        </p:txBody>
      </p:sp>
      <p:sp>
        <p:nvSpPr>
          <p:cNvPr id="3" name="Content Placeholder 2">
            <a:extLst>
              <a:ext uri="{FF2B5EF4-FFF2-40B4-BE49-F238E27FC236}">
                <a16:creationId xmlns:a16="http://schemas.microsoft.com/office/drawing/2014/main" id="{4FE5CB1A-EF46-23EE-FCE3-416FB55B2D9C}"/>
              </a:ext>
            </a:extLst>
          </p:cNvPr>
          <p:cNvSpPr>
            <a:spLocks noGrp="1"/>
          </p:cNvSpPr>
          <p:nvPr>
            <p:ph idx="4294967295"/>
          </p:nvPr>
        </p:nvSpPr>
        <p:spPr>
          <a:xfrm>
            <a:off x="1402592" y="2034363"/>
            <a:ext cx="9950450" cy="4210050"/>
          </a:xfrm>
        </p:spPr>
        <p:txBody>
          <a:bodyPr>
            <a:normAutofit fontScale="70000" lnSpcReduction="20000"/>
          </a:bodyPr>
          <a:lstStyle/>
          <a:p>
            <a:pPr marL="457200" indent="-457200">
              <a:buFont typeface="Arial" panose="020B0604020202020204" pitchFamily="34" charset="0"/>
              <a:buChar char="•"/>
            </a:pPr>
            <a:r>
              <a:rPr lang="en-US" dirty="0">
                <a:solidFill>
                  <a:schemeClr val="tx1"/>
                </a:solidFill>
              </a:rPr>
              <a:t>As written, the definition of hemp in the Farm Bill allows for the continuous engineering of new synthetic and semi-synthetic cannabinoids, including, but not limited to:</a:t>
            </a:r>
          </a:p>
          <a:p>
            <a:pPr marL="914400" lvl="1" indent="-457200">
              <a:buFont typeface="Arial" panose="020B0604020202020204" pitchFamily="34" charset="0"/>
              <a:buChar char="•"/>
            </a:pPr>
            <a:r>
              <a:rPr lang="en-US" dirty="0">
                <a:solidFill>
                  <a:schemeClr val="tx1"/>
                </a:solidFill>
              </a:rPr>
              <a:t>Delta-6 THC</a:t>
            </a:r>
          </a:p>
          <a:p>
            <a:pPr marL="914400" lvl="1" indent="-457200">
              <a:buFont typeface="Arial" panose="020B0604020202020204" pitchFamily="34" charset="0"/>
              <a:buChar char="•"/>
            </a:pPr>
            <a:r>
              <a:rPr lang="en-US" dirty="0">
                <a:solidFill>
                  <a:schemeClr val="tx1"/>
                </a:solidFill>
              </a:rPr>
              <a:t>Delta-11 THC</a:t>
            </a:r>
          </a:p>
          <a:p>
            <a:pPr marL="914400" lvl="1" indent="-457200">
              <a:buFont typeface="Arial" panose="020B0604020202020204" pitchFamily="34" charset="0"/>
              <a:buChar char="•"/>
            </a:pPr>
            <a:r>
              <a:rPr lang="en-US" dirty="0">
                <a:solidFill>
                  <a:schemeClr val="tx1"/>
                </a:solidFill>
              </a:rPr>
              <a:t>THC-A</a:t>
            </a:r>
          </a:p>
          <a:p>
            <a:pPr marL="914400" lvl="1" indent="-457200">
              <a:buFont typeface="Arial" panose="020B0604020202020204" pitchFamily="34" charset="0"/>
              <a:buChar char="•"/>
            </a:pPr>
            <a:r>
              <a:rPr lang="en-US" dirty="0">
                <a:solidFill>
                  <a:schemeClr val="tx1"/>
                </a:solidFill>
              </a:rPr>
              <a:t>THC-P</a:t>
            </a:r>
          </a:p>
          <a:p>
            <a:pPr marL="914400" lvl="1" indent="-457200">
              <a:buFont typeface="Arial" panose="020B0604020202020204" pitchFamily="34" charset="0"/>
              <a:buChar char="•"/>
            </a:pPr>
            <a:r>
              <a:rPr lang="en-US" dirty="0">
                <a:solidFill>
                  <a:schemeClr val="tx1"/>
                </a:solidFill>
              </a:rPr>
              <a:t>THC-V</a:t>
            </a:r>
          </a:p>
          <a:p>
            <a:pPr marL="914400" lvl="1" indent="-457200">
              <a:buFont typeface="Arial" panose="020B0604020202020204" pitchFamily="34" charset="0"/>
              <a:buChar char="•"/>
            </a:pPr>
            <a:r>
              <a:rPr lang="en-US" dirty="0">
                <a:solidFill>
                  <a:schemeClr val="tx1"/>
                </a:solidFill>
              </a:rPr>
              <a:t>THC-JD</a:t>
            </a:r>
          </a:p>
          <a:p>
            <a:pPr marL="914400" lvl="1" indent="-457200">
              <a:buFont typeface="Arial" panose="020B0604020202020204" pitchFamily="34" charset="0"/>
              <a:buChar char="•"/>
            </a:pPr>
            <a:r>
              <a:rPr lang="en-US" dirty="0">
                <a:solidFill>
                  <a:schemeClr val="tx1"/>
                </a:solidFill>
              </a:rPr>
              <a:t>PHC</a:t>
            </a:r>
          </a:p>
          <a:p>
            <a:pPr marL="914400" lvl="1" indent="-457200">
              <a:buFont typeface="Arial" panose="020B0604020202020204" pitchFamily="34" charset="0"/>
              <a:buChar char="•"/>
            </a:pPr>
            <a:r>
              <a:rPr lang="en-US" dirty="0">
                <a:solidFill>
                  <a:schemeClr val="tx1"/>
                </a:solidFill>
              </a:rPr>
              <a:t>HHC</a:t>
            </a:r>
          </a:p>
          <a:p>
            <a:pPr marL="914400" lvl="1" indent="-457200">
              <a:buFont typeface="Arial" panose="020B0604020202020204" pitchFamily="34" charset="0"/>
              <a:buChar char="•"/>
            </a:pPr>
            <a:r>
              <a:rPr lang="en-US" dirty="0">
                <a:solidFill>
                  <a:schemeClr val="tx1"/>
                </a:solidFill>
              </a:rPr>
              <a:t>HHC-P</a:t>
            </a:r>
          </a:p>
          <a:p>
            <a:pPr marL="914400" lvl="1" indent="-457200">
              <a:buFont typeface="Arial" panose="020B0604020202020204" pitchFamily="34" charset="0"/>
              <a:buChar char="•"/>
            </a:pPr>
            <a:r>
              <a:rPr lang="en-US" dirty="0">
                <a:solidFill>
                  <a:schemeClr val="tx1"/>
                </a:solidFill>
              </a:rPr>
              <a:t>HXC</a:t>
            </a:r>
          </a:p>
          <a:p>
            <a:pPr marL="457200" indent="-457200">
              <a:buFont typeface="Arial" panose="020B0604020202020204" pitchFamily="34" charset="0"/>
              <a:buChar char="•"/>
            </a:pPr>
            <a:r>
              <a:rPr lang="en-US" dirty="0">
                <a:solidFill>
                  <a:schemeClr val="tx1"/>
                </a:solidFill>
              </a:rPr>
              <a:t>Few to none of these substances, beyond delta-8 THC, have been analyzed at all in a peer-reviewed or evidence-supported way for either short-term safety effects or long-term use.</a:t>
            </a:r>
          </a:p>
        </p:txBody>
      </p:sp>
      <p:sp>
        <p:nvSpPr>
          <p:cNvPr id="4" name="TextBox 3">
            <a:extLst>
              <a:ext uri="{FF2B5EF4-FFF2-40B4-BE49-F238E27FC236}">
                <a16:creationId xmlns:a16="http://schemas.microsoft.com/office/drawing/2014/main" id="{EA706B39-BFB1-A6CF-0400-7F7E292253B4}"/>
              </a:ext>
            </a:extLst>
          </p:cNvPr>
          <p:cNvSpPr txBox="1"/>
          <p:nvPr/>
        </p:nvSpPr>
        <p:spPr>
          <a:xfrm>
            <a:off x="1193533" y="6035040"/>
            <a:ext cx="8325852" cy="1130438"/>
          </a:xfrm>
          <a:prstGeom prst="rect">
            <a:avLst/>
          </a:prstGeom>
          <a:noFill/>
        </p:spPr>
        <p:txBody>
          <a:bodyPr wrap="square" rtlCol="0">
            <a:spAutoFit/>
          </a:bodyPr>
          <a:lstStyle/>
          <a:p>
            <a:pPr marR="0" lvl="1">
              <a:lnSpc>
                <a:spcPct val="107000"/>
              </a:lnSpc>
              <a:spcBef>
                <a:spcPts val="0"/>
              </a:spcBef>
              <a:spcAft>
                <a:spcPts val="0"/>
              </a:spcAft>
            </a:pPr>
            <a:r>
              <a:rPr lang="en-US" sz="800" u="sng" dirty="0">
                <a:solidFill>
                  <a:srgbClr val="0563C1"/>
                </a:solidFill>
                <a:effectLst/>
                <a:latin typeface="Source Sans Pro" panose="020B0503030403020204" pitchFamily="34" charset="0"/>
                <a:ea typeface="Calibri" panose="020F0502020204030204" pitchFamily="34" charset="0"/>
                <a:cs typeface="Times New Roman" panose="02020603050405020304" pitchFamily="18" charset="0"/>
                <a:hlinkClick r:id="rId2"/>
              </a:rPr>
              <a:t>https://delta8resellers.com/shop/</a:t>
            </a:r>
            <a:endParaRPr lang="en-US" sz="800" dirty="0">
              <a:effectLst/>
              <a:latin typeface="Source Sans Pro" panose="020B0503030403020204" pitchFamily="34" charset="0"/>
              <a:ea typeface="Calibri" panose="020F0502020204030204" pitchFamily="34" charset="0"/>
              <a:cs typeface="Times New Roman" panose="02020603050405020304" pitchFamily="18" charset="0"/>
            </a:endParaRPr>
          </a:p>
          <a:p>
            <a:pPr marR="0" lvl="1">
              <a:lnSpc>
                <a:spcPct val="107000"/>
              </a:lnSpc>
              <a:spcBef>
                <a:spcPts val="0"/>
              </a:spcBef>
              <a:spcAft>
                <a:spcPts val="0"/>
              </a:spcAft>
            </a:pPr>
            <a:r>
              <a:rPr lang="en-US" sz="800" dirty="0">
                <a:effectLst/>
                <a:latin typeface="Source Sans Pro" panose="020B0503030403020204" pitchFamily="34" charset="0"/>
                <a:ea typeface="Calibri" panose="020F0502020204030204" pitchFamily="34" charset="0"/>
                <a:cs typeface="Times New Roman" panose="02020603050405020304" pitchFamily="18" charset="0"/>
              </a:rPr>
              <a:t>LoParco, C.R., Rossheim, M.E., Walters, S. T., Zhou, Z., Olsson, S., &amp; Sussman, S. (2023). Delta-8 tetrahydrocannabinol: a scoping review and commentary. Addiction, 118(6):1011–28. doi: 10.1111/add.16142  </a:t>
            </a:r>
            <a:r>
              <a:rPr lang="en-US" sz="800" u="sng" dirty="0">
                <a:solidFill>
                  <a:srgbClr val="0563C1"/>
                </a:solidFill>
                <a:effectLst/>
                <a:latin typeface="Source Sans Pro" panose="020B0503030403020204" pitchFamily="34" charset="0"/>
                <a:ea typeface="Calibri" panose="020F0502020204030204" pitchFamily="34" charset="0"/>
                <a:cs typeface="Times New Roman" panose="02020603050405020304" pitchFamily="18" charset="0"/>
                <a:hlinkClick r:id="rId3"/>
              </a:rPr>
              <a:t>https://pubmed.ncbi.nlm.nih.gov/36710464/</a:t>
            </a:r>
            <a:r>
              <a:rPr lang="en-US" sz="800" dirty="0">
                <a:effectLst/>
                <a:latin typeface="Source Sans Pro" panose="020B0503030403020204" pitchFamily="34" charset="0"/>
                <a:ea typeface="Calibri" panose="020F0502020204030204" pitchFamily="34" charset="0"/>
                <a:cs typeface="Times New Roman" panose="02020603050405020304" pitchFamily="18" charset="0"/>
              </a:rPr>
              <a:t> </a:t>
            </a:r>
          </a:p>
          <a:p>
            <a:pPr marR="0" lvl="1">
              <a:lnSpc>
                <a:spcPct val="107000"/>
              </a:lnSpc>
              <a:spcBef>
                <a:spcPts val="0"/>
              </a:spcBef>
              <a:spcAft>
                <a:spcPts val="800"/>
              </a:spcAft>
            </a:pPr>
            <a:r>
              <a:rPr lang="en-US" sz="800" dirty="0">
                <a:effectLst/>
                <a:latin typeface="Source Sans Pro" panose="020B0503030403020204" pitchFamily="34" charset="0"/>
                <a:ea typeface="Calibri" panose="020F0502020204030204" pitchFamily="34" charset="0"/>
                <a:cs typeface="Times New Roman" panose="02020603050405020304" pitchFamily="18" charset="0"/>
              </a:rPr>
              <a:t>Rossheim, M.E., LoParco, C., Henry, D., Trangenstein, P.J., &amp; Walters, S.T. (2023). Delta-8, Delta-10, HHC, THC-O, THCP, and THCV: What should we call these products? Journal of Studies on Alcohol and Drugs. doi: 10.15288/jsad.23-00008 </a:t>
            </a:r>
            <a:r>
              <a:rPr lang="en-US" sz="800" u="sng" dirty="0">
                <a:solidFill>
                  <a:srgbClr val="0563C1"/>
                </a:solidFill>
                <a:effectLst/>
                <a:latin typeface="Source Sans Pro" panose="020B0503030403020204" pitchFamily="34" charset="0"/>
                <a:ea typeface="Calibri" panose="020F0502020204030204" pitchFamily="34" charset="0"/>
                <a:cs typeface="Times New Roman" panose="02020603050405020304" pitchFamily="18" charset="0"/>
                <a:hlinkClick r:id="rId4"/>
              </a:rPr>
              <a:t>https://pubmed.ncbi.nlm.nih.gov/36971760/</a:t>
            </a:r>
            <a:r>
              <a:rPr lang="en-US" sz="800" dirty="0">
                <a:effectLst/>
                <a:latin typeface="Source Sans Pro" panose="020B0503030403020204" pitchFamily="34" charset="0"/>
                <a:ea typeface="Calibri" panose="020F0502020204030204" pitchFamily="34" charset="0"/>
                <a:cs typeface="Times New Roman" panose="02020603050405020304" pitchFamily="18" charset="0"/>
              </a:rPr>
              <a:t> </a:t>
            </a:r>
          </a:p>
          <a:p>
            <a:endParaRPr lang="en-US" dirty="0"/>
          </a:p>
        </p:txBody>
      </p:sp>
    </p:spTree>
    <p:extLst>
      <p:ext uri="{BB962C8B-B14F-4D97-AF65-F5344CB8AC3E}">
        <p14:creationId xmlns:p14="http://schemas.microsoft.com/office/powerpoint/2010/main" val="108261533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0DF7107-AED7-87BE-2C31-005AFD230C93}"/>
              </a:ext>
            </a:extLst>
          </p:cNvPr>
          <p:cNvSpPr>
            <a:spLocks noGrp="1"/>
          </p:cNvSpPr>
          <p:nvPr>
            <p:ph type="title"/>
          </p:nvPr>
        </p:nvSpPr>
        <p:spPr/>
        <p:txBody>
          <a:bodyPr/>
          <a:lstStyle/>
          <a:p>
            <a:endParaRPr lang="en-US" dirty="0"/>
          </a:p>
        </p:txBody>
      </p:sp>
      <p:sp>
        <p:nvSpPr>
          <p:cNvPr id="5" name="Slide Number Placeholder 4">
            <a:extLst>
              <a:ext uri="{FF2B5EF4-FFF2-40B4-BE49-F238E27FC236}">
                <a16:creationId xmlns:a16="http://schemas.microsoft.com/office/drawing/2014/main" id="{1686B51F-4629-EAB2-9358-37FD30925CDE}"/>
              </a:ext>
            </a:extLst>
          </p:cNvPr>
          <p:cNvSpPr>
            <a:spLocks noGrp="1"/>
          </p:cNvSpPr>
          <p:nvPr>
            <p:ph type="sldNum" sz="quarter" idx="4294967295"/>
          </p:nvPr>
        </p:nvSpPr>
        <p:spPr>
          <a:xfrm>
            <a:off x="0" y="0"/>
            <a:ext cx="0" cy="0"/>
          </a:xfrm>
        </p:spPr>
        <p:txBody>
          <a:bodyPr/>
          <a:lstStyle/>
          <a:p>
            <a:endParaRPr lang="en-US" dirty="0"/>
          </a:p>
        </p:txBody>
      </p:sp>
      <p:pic>
        <p:nvPicPr>
          <p:cNvPr id="7" name="Picture 6">
            <a:extLst>
              <a:ext uri="{FF2B5EF4-FFF2-40B4-BE49-F238E27FC236}">
                <a16:creationId xmlns:a16="http://schemas.microsoft.com/office/drawing/2014/main" id="{51741356-3838-CDE2-3EC2-4327E4AAFA46}"/>
              </a:ext>
            </a:extLst>
          </p:cNvPr>
          <p:cNvPicPr>
            <a:picLocks noChangeAspect="1"/>
          </p:cNvPicPr>
          <p:nvPr/>
        </p:nvPicPr>
        <p:blipFill>
          <a:blip r:embed="rId2"/>
          <a:stretch>
            <a:fillRect/>
          </a:stretch>
        </p:blipFill>
        <p:spPr>
          <a:xfrm>
            <a:off x="2927330" y="681037"/>
            <a:ext cx="6169395" cy="5791852"/>
          </a:xfrm>
          <a:prstGeom prst="rect">
            <a:avLst/>
          </a:prstGeom>
        </p:spPr>
      </p:pic>
      <p:sp>
        <p:nvSpPr>
          <p:cNvPr id="9" name="TextBox 8">
            <a:extLst>
              <a:ext uri="{FF2B5EF4-FFF2-40B4-BE49-F238E27FC236}">
                <a16:creationId xmlns:a16="http://schemas.microsoft.com/office/drawing/2014/main" id="{5C4CF5A2-2A47-13C4-DD5A-1FE0E27352E9}"/>
              </a:ext>
            </a:extLst>
          </p:cNvPr>
          <p:cNvSpPr txBox="1"/>
          <p:nvPr/>
        </p:nvSpPr>
        <p:spPr>
          <a:xfrm>
            <a:off x="283945" y="6311899"/>
            <a:ext cx="4268804" cy="369332"/>
          </a:xfrm>
          <a:prstGeom prst="rect">
            <a:avLst/>
          </a:prstGeom>
          <a:noFill/>
        </p:spPr>
        <p:txBody>
          <a:bodyPr wrap="square">
            <a:spAutoFit/>
          </a:bodyPr>
          <a:lstStyle/>
          <a:p>
            <a:r>
              <a:rPr lang="en-US" dirty="0"/>
              <a:t>https://happihourdrink.com/buy-happi/</a:t>
            </a:r>
          </a:p>
        </p:txBody>
      </p:sp>
      <p:pic>
        <p:nvPicPr>
          <p:cNvPr id="10" name="Picture 9" descr="CADCA Community - Prevention Network">
            <a:extLst>
              <a:ext uri="{FF2B5EF4-FFF2-40B4-BE49-F238E27FC236}">
                <a16:creationId xmlns:a16="http://schemas.microsoft.com/office/drawing/2014/main" id="{2E82D9D6-91E4-B6E2-B070-21EB432D94A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14053" r="1425" b="32"/>
          <a:stretch/>
        </p:blipFill>
        <p:spPr bwMode="auto">
          <a:xfrm>
            <a:off x="9410399" y="5733100"/>
            <a:ext cx="2195381" cy="435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151251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8432292" y="2225040"/>
            <a:ext cx="3669791" cy="4342751"/>
          </a:xfrm>
          <a:prstGeom prst="rect">
            <a:avLst/>
          </a:prstGeom>
        </p:spPr>
      </p:pic>
      <p:pic>
        <p:nvPicPr>
          <p:cNvPr id="3" name="object 3"/>
          <p:cNvPicPr/>
          <p:nvPr/>
        </p:nvPicPr>
        <p:blipFill>
          <a:blip r:embed="rId3" cstate="print"/>
          <a:stretch>
            <a:fillRect/>
          </a:stretch>
        </p:blipFill>
        <p:spPr>
          <a:xfrm>
            <a:off x="149352" y="2107692"/>
            <a:ext cx="3342131" cy="4462271"/>
          </a:xfrm>
          <a:prstGeom prst="rect">
            <a:avLst/>
          </a:prstGeom>
        </p:spPr>
      </p:pic>
      <p:sp>
        <p:nvSpPr>
          <p:cNvPr id="4" name="object 4"/>
          <p:cNvSpPr txBox="1">
            <a:spLocks noGrp="1"/>
          </p:cNvSpPr>
          <p:nvPr>
            <p:ph type="title"/>
          </p:nvPr>
        </p:nvSpPr>
        <p:spPr>
          <a:xfrm>
            <a:off x="-660124" y="443097"/>
            <a:ext cx="9951208" cy="1325563"/>
          </a:xfrm>
          <a:prstGeom prst="rect">
            <a:avLst/>
          </a:prstGeom>
        </p:spPr>
        <p:txBody>
          <a:bodyPr vert="horz" wrap="square" lIns="0" tIns="12065" rIns="0" bIns="0" rtlCol="0">
            <a:spAutoFit/>
          </a:bodyPr>
          <a:lstStyle/>
          <a:p>
            <a:pPr marL="3929379">
              <a:lnSpc>
                <a:spcPct val="100000"/>
              </a:lnSpc>
              <a:spcBef>
                <a:spcPts val="95"/>
              </a:spcBef>
            </a:pPr>
            <a:r>
              <a:rPr spc="-35" dirty="0"/>
              <a:t>Westchester</a:t>
            </a:r>
            <a:r>
              <a:rPr lang="en-US" spc="-35" dirty="0"/>
              <a:t> County, NY</a:t>
            </a:r>
            <a:endParaRPr spc="-35" dirty="0"/>
          </a:p>
        </p:txBody>
      </p:sp>
      <p:pic>
        <p:nvPicPr>
          <p:cNvPr id="5" name="object 5"/>
          <p:cNvPicPr/>
          <p:nvPr/>
        </p:nvPicPr>
        <p:blipFill>
          <a:blip r:embed="rId4" cstate="print"/>
          <a:stretch>
            <a:fillRect/>
          </a:stretch>
        </p:blipFill>
        <p:spPr>
          <a:xfrm>
            <a:off x="3884688" y="3080004"/>
            <a:ext cx="4154411" cy="3489959"/>
          </a:xfrm>
          <a:prstGeom prst="rect">
            <a:avLst/>
          </a:prstGeom>
        </p:spPr>
      </p:pic>
    </p:spTree>
    <p:extLst>
      <p:ext uri="{BB962C8B-B14F-4D97-AF65-F5344CB8AC3E}">
        <p14:creationId xmlns:p14="http://schemas.microsoft.com/office/powerpoint/2010/main" val="144554692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682496" y="1436453"/>
            <a:ext cx="8827007" cy="4351019"/>
          </a:xfrm>
          <a:prstGeom prst="rect">
            <a:avLst/>
          </a:prstGeom>
        </p:spPr>
      </p:pic>
      <p:sp>
        <p:nvSpPr>
          <p:cNvPr id="4" name="Title 3">
            <a:extLst>
              <a:ext uri="{FF2B5EF4-FFF2-40B4-BE49-F238E27FC236}">
                <a16:creationId xmlns:a16="http://schemas.microsoft.com/office/drawing/2014/main" id="{4D1BDE45-59F4-062F-75FA-73B0BD9EA81C}"/>
              </a:ext>
            </a:extLst>
          </p:cNvPr>
          <p:cNvSpPr>
            <a:spLocks noGrp="1"/>
          </p:cNvSpPr>
          <p:nvPr>
            <p:ph type="title"/>
          </p:nvPr>
        </p:nvSpPr>
        <p:spPr/>
        <p:txBody>
          <a:bodyPr/>
          <a:lstStyle/>
          <a:p>
            <a:endParaRPr lang="en-US" dirty="0"/>
          </a:p>
        </p:txBody>
      </p:sp>
      <p:pic>
        <p:nvPicPr>
          <p:cNvPr id="5" name="Picture 4" descr="CADCA Community - Prevention Network">
            <a:extLst>
              <a:ext uri="{FF2B5EF4-FFF2-40B4-BE49-F238E27FC236}">
                <a16:creationId xmlns:a16="http://schemas.microsoft.com/office/drawing/2014/main" id="{CDB71A69-7432-A940-4EE3-97C860F9763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14053" r="1425" b="32"/>
          <a:stretch/>
        </p:blipFill>
        <p:spPr bwMode="auto">
          <a:xfrm>
            <a:off x="9411812" y="5903842"/>
            <a:ext cx="2195381" cy="435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391009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EF121-0D11-E46E-65E4-9A7421B4DF00}"/>
              </a:ext>
            </a:extLst>
          </p:cNvPr>
          <p:cNvSpPr>
            <a:spLocks noGrp="1"/>
          </p:cNvSpPr>
          <p:nvPr>
            <p:ph type="title"/>
          </p:nvPr>
        </p:nvSpPr>
        <p:spPr/>
        <p:txBody>
          <a:bodyPr/>
          <a:lstStyle/>
          <a:p>
            <a:r>
              <a:rPr lang="en-US" dirty="0"/>
              <a:t>U.S. Federal Policy Opportunity </a:t>
            </a:r>
          </a:p>
        </p:txBody>
      </p:sp>
      <p:sp>
        <p:nvSpPr>
          <p:cNvPr id="3" name="Content Placeholder 2">
            <a:extLst>
              <a:ext uri="{FF2B5EF4-FFF2-40B4-BE49-F238E27FC236}">
                <a16:creationId xmlns:a16="http://schemas.microsoft.com/office/drawing/2014/main" id="{36B0C49E-DDC6-728B-C684-5024B4DECF88}"/>
              </a:ext>
            </a:extLst>
          </p:cNvPr>
          <p:cNvSpPr>
            <a:spLocks noGrp="1"/>
          </p:cNvSpPr>
          <p:nvPr>
            <p:ph idx="4294967295"/>
          </p:nvPr>
        </p:nvSpPr>
        <p:spPr>
          <a:xfrm>
            <a:off x="1402592" y="1793923"/>
            <a:ext cx="9950450" cy="4351338"/>
          </a:xfrm>
        </p:spPr>
        <p:txBody>
          <a:bodyPr>
            <a:normAutofit/>
          </a:bodyPr>
          <a:lstStyle/>
          <a:p>
            <a:r>
              <a:rPr lang="en-US" sz="3600" dirty="0">
                <a:solidFill>
                  <a:schemeClr val="tx1"/>
                </a:solidFill>
              </a:rPr>
              <a:t>The farm bill that legalized hemp in 2018 is being renegotiated in the U.S. Congress.</a:t>
            </a:r>
          </a:p>
          <a:p>
            <a:r>
              <a:rPr lang="en-US" sz="3600" dirty="0">
                <a:solidFill>
                  <a:schemeClr val="tx1"/>
                </a:solidFill>
              </a:rPr>
              <a:t>CADCA is working to close the loophole.</a:t>
            </a:r>
          </a:p>
        </p:txBody>
      </p:sp>
      <p:sp>
        <p:nvSpPr>
          <p:cNvPr id="4" name="TextBox 3">
            <a:extLst>
              <a:ext uri="{FF2B5EF4-FFF2-40B4-BE49-F238E27FC236}">
                <a16:creationId xmlns:a16="http://schemas.microsoft.com/office/drawing/2014/main" id="{49445599-97C6-E97B-FAB5-7B545B638E2F}"/>
              </a:ext>
            </a:extLst>
          </p:cNvPr>
          <p:cNvSpPr txBox="1"/>
          <p:nvPr/>
        </p:nvSpPr>
        <p:spPr>
          <a:xfrm>
            <a:off x="658690" y="6385153"/>
            <a:ext cx="3849131" cy="215444"/>
          </a:xfrm>
          <a:prstGeom prst="rect">
            <a:avLst/>
          </a:prstGeom>
          <a:noFill/>
        </p:spPr>
        <p:txBody>
          <a:bodyPr wrap="none" rtlCol="0">
            <a:spAutoFit/>
          </a:bodyPr>
          <a:lstStyle/>
          <a:p>
            <a:r>
              <a:rPr lang="en-US" sz="800" b="0" i="0" dirty="0">
                <a:solidFill>
                  <a:srgbClr val="000000"/>
                </a:solidFill>
                <a:effectLst/>
                <a:latin typeface="Times New Roman" panose="02020603050405020304" pitchFamily="18" charset="0"/>
              </a:rPr>
              <a:t>Kary, T. (2023). </a:t>
            </a:r>
            <a:r>
              <a:rPr lang="en-US" sz="800" b="0" i="1" dirty="0">
                <a:solidFill>
                  <a:srgbClr val="000000"/>
                </a:solidFill>
                <a:effectLst/>
                <a:latin typeface="Times New Roman" panose="02020603050405020304" pitchFamily="18" charset="0"/>
              </a:rPr>
              <a:t>Synthetic Pot Sales Reach $2 Billion Despite Safety Fears</a:t>
            </a:r>
            <a:r>
              <a:rPr lang="en-US" sz="800" b="0" i="0" dirty="0">
                <a:solidFill>
                  <a:srgbClr val="000000"/>
                </a:solidFill>
                <a:effectLst/>
                <a:latin typeface="Times New Roman" panose="02020603050405020304" pitchFamily="18" charset="0"/>
              </a:rPr>
              <a:t>. : Bloomberg.</a:t>
            </a:r>
            <a:endParaRPr lang="en-US" sz="800" dirty="0"/>
          </a:p>
        </p:txBody>
      </p:sp>
      <p:pic>
        <p:nvPicPr>
          <p:cNvPr id="6" name="Picture 4" descr="CADCA Community - Prevention Network">
            <a:extLst>
              <a:ext uri="{FF2B5EF4-FFF2-40B4-BE49-F238E27FC236}">
                <a16:creationId xmlns:a16="http://schemas.microsoft.com/office/drawing/2014/main" id="{DE524DC5-73A7-FFF6-DABC-65BC39BC33F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t="14053" r="1425" b="32"/>
          <a:stretch/>
        </p:blipFill>
        <p:spPr bwMode="auto">
          <a:xfrm>
            <a:off x="8503147" y="5629287"/>
            <a:ext cx="3123959" cy="6192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288881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5_Contemporary Portrait">
  <a:themeElements>
    <a:clrScheme name="Contemporary Portrait 2">
      <a:dk1>
        <a:srgbClr val="000000"/>
      </a:dk1>
      <a:lt1>
        <a:srgbClr val="FFFFFF"/>
      </a:lt1>
      <a:dk2>
        <a:srgbClr val="0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996633"/>
      </a:hlink>
      <a:folHlink>
        <a:srgbClr val="808000"/>
      </a:folHlink>
    </a:clrScheme>
    <a:fontScheme name="Contemporary Portrait">
      <a:majorFont>
        <a:latin typeface="Arial Black"/>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5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5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ntemporary Portrait 1">
        <a:dk1>
          <a:srgbClr val="5E574E"/>
        </a:dk1>
        <a:lt1>
          <a:srgbClr val="FFFFCC"/>
        </a:lt1>
        <a:dk2>
          <a:srgbClr val="000000"/>
        </a:dk2>
        <a:lt2>
          <a:srgbClr val="FFCC00"/>
        </a:lt2>
        <a:accent1>
          <a:srgbClr val="CC9900"/>
        </a:accent1>
        <a:accent2>
          <a:srgbClr val="FF6600"/>
        </a:accent2>
        <a:accent3>
          <a:srgbClr val="AAAAAA"/>
        </a:accent3>
        <a:accent4>
          <a:srgbClr val="DADAAE"/>
        </a:accent4>
        <a:accent5>
          <a:srgbClr val="E2CAAA"/>
        </a:accent5>
        <a:accent6>
          <a:srgbClr val="E75C00"/>
        </a:accent6>
        <a:hlink>
          <a:srgbClr val="FF0000"/>
        </a:hlink>
        <a:folHlink>
          <a:srgbClr val="FFFFCC"/>
        </a:folHlink>
      </a:clrScheme>
      <a:clrMap bg1="dk2" tx1="lt1" bg2="dk1" tx2="lt2" accent1="accent1" accent2="accent2" accent3="accent3" accent4="accent4" accent5="accent5" accent6="accent6" hlink="hlink" folHlink="folHlink"/>
    </a:extraClrScheme>
    <a:extraClrScheme>
      <a:clrScheme name="Contemporary Portrait 2">
        <a:dk1>
          <a:srgbClr val="000000"/>
        </a:dk1>
        <a:lt1>
          <a:srgbClr val="FFFFFF"/>
        </a:lt1>
        <a:dk2>
          <a:srgbClr val="0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996633"/>
        </a:hlink>
        <a:folHlink>
          <a:srgbClr val="808000"/>
        </a:folHlink>
      </a:clrScheme>
      <a:clrMap bg1="lt1" tx1="dk1" bg2="lt2" tx2="dk2" accent1="accent1" accent2="accent2" accent3="accent3" accent4="accent4" accent5="accent5" accent6="accent6" hlink="hlink" folHlink="folHlink"/>
    </a:extraClrScheme>
    <a:extraClrScheme>
      <a:clrScheme name="Contemporary Portrait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ntemporary Portrait 4">
        <a:dk1>
          <a:srgbClr val="000000"/>
        </a:dk1>
        <a:lt1>
          <a:srgbClr val="FFFFFF"/>
        </a:lt1>
        <a:dk2>
          <a:srgbClr val="8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FF0000"/>
        </a:hlink>
        <a:folHlink>
          <a:srgbClr val="FFFFCC"/>
        </a:folHlink>
      </a:clrScheme>
      <a:clrMap bg1="lt1" tx1="dk1" bg2="lt2" tx2="dk2" accent1="accent1" accent2="accent2" accent3="accent3" accent4="accent4" accent5="accent5" accent6="accent6" hlink="hlink" folHlink="folHlink"/>
    </a:extraClrScheme>
    <a:extraClrScheme>
      <a:clrScheme name="Contemporary Portrait 5">
        <a:dk1>
          <a:srgbClr val="000066"/>
        </a:dk1>
        <a:lt1>
          <a:srgbClr val="FFFFFF"/>
        </a:lt1>
        <a:dk2>
          <a:srgbClr val="0000FF"/>
        </a:dk2>
        <a:lt2>
          <a:srgbClr val="000000"/>
        </a:lt2>
        <a:accent1>
          <a:srgbClr val="0066FF"/>
        </a:accent1>
        <a:accent2>
          <a:srgbClr val="33CCCC"/>
        </a:accent2>
        <a:accent3>
          <a:srgbClr val="FFFFFF"/>
        </a:accent3>
        <a:accent4>
          <a:srgbClr val="000056"/>
        </a:accent4>
        <a:accent5>
          <a:srgbClr val="AAB8FF"/>
        </a:accent5>
        <a:accent6>
          <a:srgbClr val="2DB9B9"/>
        </a:accent6>
        <a:hlink>
          <a:srgbClr val="FF00FF"/>
        </a:hlink>
        <a:folHlink>
          <a:srgbClr val="9933FF"/>
        </a:folHlink>
      </a:clrScheme>
      <a:clrMap bg1="lt1" tx1="dk1" bg2="lt2" tx2="dk2" accent1="accent1" accent2="accent2" accent3="accent3" accent4="accent4" accent5="accent5" accent6="accent6" hlink="hlink" folHlink="folHlink"/>
    </a:extraClrScheme>
    <a:extraClrScheme>
      <a:clrScheme name="Contemporary Portrait 6">
        <a:dk1>
          <a:srgbClr val="000000"/>
        </a:dk1>
        <a:lt1>
          <a:srgbClr val="FFFFFF"/>
        </a:lt1>
        <a:dk2>
          <a:srgbClr val="000066"/>
        </a:dk2>
        <a:lt2>
          <a:srgbClr val="FFCC00"/>
        </a:lt2>
        <a:accent1>
          <a:srgbClr val="0066FF"/>
        </a:accent1>
        <a:accent2>
          <a:srgbClr val="33CCCC"/>
        </a:accent2>
        <a:accent3>
          <a:srgbClr val="AAAAB8"/>
        </a:accent3>
        <a:accent4>
          <a:srgbClr val="DADADA"/>
        </a:accent4>
        <a:accent5>
          <a:srgbClr val="AAB8FF"/>
        </a:accent5>
        <a:accent6>
          <a:srgbClr val="2DB9B9"/>
        </a:accent6>
        <a:hlink>
          <a:srgbClr val="FF00FF"/>
        </a:hlink>
        <a:folHlink>
          <a:srgbClr val="9933FF"/>
        </a:folHlink>
      </a:clrScheme>
      <a:clrMap bg1="dk2" tx1="lt1" bg2="dk1" tx2="lt2" accent1="accent1" accent2="accent2" accent3="accent3" accent4="accent4" accent5="accent5" accent6="accent6" hlink="hlink" folHlink="folHlink"/>
    </a:extraClrScheme>
    <a:extraClrScheme>
      <a:clrScheme name="Contemporary Portrait 7">
        <a:dk1>
          <a:srgbClr val="5E574E"/>
        </a:dk1>
        <a:lt1>
          <a:srgbClr val="FFFFCC"/>
        </a:lt1>
        <a:dk2>
          <a:srgbClr val="800000"/>
        </a:dk2>
        <a:lt2>
          <a:srgbClr val="FFCC00"/>
        </a:lt2>
        <a:accent1>
          <a:srgbClr val="CC9900"/>
        </a:accent1>
        <a:accent2>
          <a:srgbClr val="FF6600"/>
        </a:accent2>
        <a:accent3>
          <a:srgbClr val="C0AAAA"/>
        </a:accent3>
        <a:accent4>
          <a:srgbClr val="DADAAE"/>
        </a:accent4>
        <a:accent5>
          <a:srgbClr val="E2CAAA"/>
        </a:accent5>
        <a:accent6>
          <a:srgbClr val="E75C00"/>
        </a:accent6>
        <a:hlink>
          <a:srgbClr val="FF0000"/>
        </a:hlink>
        <a:folHlink>
          <a:srgbClr val="FFFFCC"/>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_Contemporary Portrait">
  <a:themeElements>
    <a:clrScheme name="Contemporary Portrait 2">
      <a:dk1>
        <a:srgbClr val="000000"/>
      </a:dk1>
      <a:lt1>
        <a:srgbClr val="FFFFFF"/>
      </a:lt1>
      <a:dk2>
        <a:srgbClr val="0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996633"/>
      </a:hlink>
      <a:folHlink>
        <a:srgbClr val="808000"/>
      </a:folHlink>
    </a:clrScheme>
    <a:fontScheme name="Contemporary Portrait">
      <a:majorFont>
        <a:latin typeface="Arial Black"/>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5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5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ntemporary Portrait 1">
        <a:dk1>
          <a:srgbClr val="5E574E"/>
        </a:dk1>
        <a:lt1>
          <a:srgbClr val="FFFFCC"/>
        </a:lt1>
        <a:dk2>
          <a:srgbClr val="000000"/>
        </a:dk2>
        <a:lt2>
          <a:srgbClr val="FFCC00"/>
        </a:lt2>
        <a:accent1>
          <a:srgbClr val="CC9900"/>
        </a:accent1>
        <a:accent2>
          <a:srgbClr val="FF6600"/>
        </a:accent2>
        <a:accent3>
          <a:srgbClr val="AAAAAA"/>
        </a:accent3>
        <a:accent4>
          <a:srgbClr val="DADAAE"/>
        </a:accent4>
        <a:accent5>
          <a:srgbClr val="E2CAAA"/>
        </a:accent5>
        <a:accent6>
          <a:srgbClr val="E75C00"/>
        </a:accent6>
        <a:hlink>
          <a:srgbClr val="FF0000"/>
        </a:hlink>
        <a:folHlink>
          <a:srgbClr val="FFFFCC"/>
        </a:folHlink>
      </a:clrScheme>
      <a:clrMap bg1="dk2" tx1="lt1" bg2="dk1" tx2="lt2" accent1="accent1" accent2="accent2" accent3="accent3" accent4="accent4" accent5="accent5" accent6="accent6" hlink="hlink" folHlink="folHlink"/>
    </a:extraClrScheme>
    <a:extraClrScheme>
      <a:clrScheme name="Contemporary Portrait 2">
        <a:dk1>
          <a:srgbClr val="000000"/>
        </a:dk1>
        <a:lt1>
          <a:srgbClr val="FFFFFF"/>
        </a:lt1>
        <a:dk2>
          <a:srgbClr val="0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996633"/>
        </a:hlink>
        <a:folHlink>
          <a:srgbClr val="808000"/>
        </a:folHlink>
      </a:clrScheme>
      <a:clrMap bg1="lt1" tx1="dk1" bg2="lt2" tx2="dk2" accent1="accent1" accent2="accent2" accent3="accent3" accent4="accent4" accent5="accent5" accent6="accent6" hlink="hlink" folHlink="folHlink"/>
    </a:extraClrScheme>
    <a:extraClrScheme>
      <a:clrScheme name="Contemporary Portrait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ntemporary Portrait 4">
        <a:dk1>
          <a:srgbClr val="000000"/>
        </a:dk1>
        <a:lt1>
          <a:srgbClr val="FFFFFF"/>
        </a:lt1>
        <a:dk2>
          <a:srgbClr val="8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FF0000"/>
        </a:hlink>
        <a:folHlink>
          <a:srgbClr val="FFFFCC"/>
        </a:folHlink>
      </a:clrScheme>
      <a:clrMap bg1="lt1" tx1="dk1" bg2="lt2" tx2="dk2" accent1="accent1" accent2="accent2" accent3="accent3" accent4="accent4" accent5="accent5" accent6="accent6" hlink="hlink" folHlink="folHlink"/>
    </a:extraClrScheme>
    <a:extraClrScheme>
      <a:clrScheme name="Contemporary Portrait 5">
        <a:dk1>
          <a:srgbClr val="000066"/>
        </a:dk1>
        <a:lt1>
          <a:srgbClr val="FFFFFF"/>
        </a:lt1>
        <a:dk2>
          <a:srgbClr val="0000FF"/>
        </a:dk2>
        <a:lt2>
          <a:srgbClr val="000000"/>
        </a:lt2>
        <a:accent1>
          <a:srgbClr val="0066FF"/>
        </a:accent1>
        <a:accent2>
          <a:srgbClr val="33CCCC"/>
        </a:accent2>
        <a:accent3>
          <a:srgbClr val="FFFFFF"/>
        </a:accent3>
        <a:accent4>
          <a:srgbClr val="000056"/>
        </a:accent4>
        <a:accent5>
          <a:srgbClr val="AAB8FF"/>
        </a:accent5>
        <a:accent6>
          <a:srgbClr val="2DB9B9"/>
        </a:accent6>
        <a:hlink>
          <a:srgbClr val="FF00FF"/>
        </a:hlink>
        <a:folHlink>
          <a:srgbClr val="9933FF"/>
        </a:folHlink>
      </a:clrScheme>
      <a:clrMap bg1="lt1" tx1="dk1" bg2="lt2" tx2="dk2" accent1="accent1" accent2="accent2" accent3="accent3" accent4="accent4" accent5="accent5" accent6="accent6" hlink="hlink" folHlink="folHlink"/>
    </a:extraClrScheme>
    <a:extraClrScheme>
      <a:clrScheme name="Contemporary Portrait 6">
        <a:dk1>
          <a:srgbClr val="000000"/>
        </a:dk1>
        <a:lt1>
          <a:srgbClr val="FFFFFF"/>
        </a:lt1>
        <a:dk2>
          <a:srgbClr val="000066"/>
        </a:dk2>
        <a:lt2>
          <a:srgbClr val="FFCC00"/>
        </a:lt2>
        <a:accent1>
          <a:srgbClr val="0066FF"/>
        </a:accent1>
        <a:accent2>
          <a:srgbClr val="33CCCC"/>
        </a:accent2>
        <a:accent3>
          <a:srgbClr val="AAAAB8"/>
        </a:accent3>
        <a:accent4>
          <a:srgbClr val="DADADA"/>
        </a:accent4>
        <a:accent5>
          <a:srgbClr val="AAB8FF"/>
        </a:accent5>
        <a:accent6>
          <a:srgbClr val="2DB9B9"/>
        </a:accent6>
        <a:hlink>
          <a:srgbClr val="FF00FF"/>
        </a:hlink>
        <a:folHlink>
          <a:srgbClr val="9933FF"/>
        </a:folHlink>
      </a:clrScheme>
      <a:clrMap bg1="dk2" tx1="lt1" bg2="dk1" tx2="lt2" accent1="accent1" accent2="accent2" accent3="accent3" accent4="accent4" accent5="accent5" accent6="accent6" hlink="hlink" folHlink="folHlink"/>
    </a:extraClrScheme>
    <a:extraClrScheme>
      <a:clrScheme name="Contemporary Portrait 7">
        <a:dk1>
          <a:srgbClr val="5E574E"/>
        </a:dk1>
        <a:lt1>
          <a:srgbClr val="FFFFCC"/>
        </a:lt1>
        <a:dk2>
          <a:srgbClr val="800000"/>
        </a:dk2>
        <a:lt2>
          <a:srgbClr val="FFCC00"/>
        </a:lt2>
        <a:accent1>
          <a:srgbClr val="CC9900"/>
        </a:accent1>
        <a:accent2>
          <a:srgbClr val="FF6600"/>
        </a:accent2>
        <a:accent3>
          <a:srgbClr val="C0AAAA"/>
        </a:accent3>
        <a:accent4>
          <a:srgbClr val="DADAAE"/>
        </a:accent4>
        <a:accent5>
          <a:srgbClr val="E2CAAA"/>
        </a:accent5>
        <a:accent6>
          <a:srgbClr val="E75C00"/>
        </a:accent6>
        <a:hlink>
          <a:srgbClr val="FF0000"/>
        </a:hlink>
        <a:folHlink>
          <a:srgbClr val="FFFFCC"/>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23_Contemporary Portrait">
  <a:themeElements>
    <a:clrScheme name="Contemporary Portrait 2">
      <a:dk1>
        <a:srgbClr val="000000"/>
      </a:dk1>
      <a:lt1>
        <a:srgbClr val="FFFFFF"/>
      </a:lt1>
      <a:dk2>
        <a:srgbClr val="0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996633"/>
      </a:hlink>
      <a:folHlink>
        <a:srgbClr val="808000"/>
      </a:folHlink>
    </a:clrScheme>
    <a:fontScheme name="Contemporary Portrait">
      <a:majorFont>
        <a:latin typeface="Arial Black"/>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5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5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ntemporary Portrait 1">
        <a:dk1>
          <a:srgbClr val="5E574E"/>
        </a:dk1>
        <a:lt1>
          <a:srgbClr val="FFFFCC"/>
        </a:lt1>
        <a:dk2>
          <a:srgbClr val="000000"/>
        </a:dk2>
        <a:lt2>
          <a:srgbClr val="FFCC00"/>
        </a:lt2>
        <a:accent1>
          <a:srgbClr val="CC9900"/>
        </a:accent1>
        <a:accent2>
          <a:srgbClr val="FF6600"/>
        </a:accent2>
        <a:accent3>
          <a:srgbClr val="AAAAAA"/>
        </a:accent3>
        <a:accent4>
          <a:srgbClr val="DADAAE"/>
        </a:accent4>
        <a:accent5>
          <a:srgbClr val="E2CAAA"/>
        </a:accent5>
        <a:accent6>
          <a:srgbClr val="E75C00"/>
        </a:accent6>
        <a:hlink>
          <a:srgbClr val="FF0000"/>
        </a:hlink>
        <a:folHlink>
          <a:srgbClr val="FFFFCC"/>
        </a:folHlink>
      </a:clrScheme>
      <a:clrMap bg1="dk2" tx1="lt1" bg2="dk1" tx2="lt2" accent1="accent1" accent2="accent2" accent3="accent3" accent4="accent4" accent5="accent5" accent6="accent6" hlink="hlink" folHlink="folHlink"/>
    </a:extraClrScheme>
    <a:extraClrScheme>
      <a:clrScheme name="Contemporary Portrait 2">
        <a:dk1>
          <a:srgbClr val="000000"/>
        </a:dk1>
        <a:lt1>
          <a:srgbClr val="FFFFFF"/>
        </a:lt1>
        <a:dk2>
          <a:srgbClr val="0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996633"/>
        </a:hlink>
        <a:folHlink>
          <a:srgbClr val="808000"/>
        </a:folHlink>
      </a:clrScheme>
      <a:clrMap bg1="lt1" tx1="dk1" bg2="lt2" tx2="dk2" accent1="accent1" accent2="accent2" accent3="accent3" accent4="accent4" accent5="accent5" accent6="accent6" hlink="hlink" folHlink="folHlink"/>
    </a:extraClrScheme>
    <a:extraClrScheme>
      <a:clrScheme name="Contemporary Portrait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ntemporary Portrait 4">
        <a:dk1>
          <a:srgbClr val="000000"/>
        </a:dk1>
        <a:lt1>
          <a:srgbClr val="FFFFFF"/>
        </a:lt1>
        <a:dk2>
          <a:srgbClr val="8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FF0000"/>
        </a:hlink>
        <a:folHlink>
          <a:srgbClr val="FFFFCC"/>
        </a:folHlink>
      </a:clrScheme>
      <a:clrMap bg1="lt1" tx1="dk1" bg2="lt2" tx2="dk2" accent1="accent1" accent2="accent2" accent3="accent3" accent4="accent4" accent5="accent5" accent6="accent6" hlink="hlink" folHlink="folHlink"/>
    </a:extraClrScheme>
    <a:extraClrScheme>
      <a:clrScheme name="Contemporary Portrait 5">
        <a:dk1>
          <a:srgbClr val="000066"/>
        </a:dk1>
        <a:lt1>
          <a:srgbClr val="FFFFFF"/>
        </a:lt1>
        <a:dk2>
          <a:srgbClr val="0000FF"/>
        </a:dk2>
        <a:lt2>
          <a:srgbClr val="000000"/>
        </a:lt2>
        <a:accent1>
          <a:srgbClr val="0066FF"/>
        </a:accent1>
        <a:accent2>
          <a:srgbClr val="33CCCC"/>
        </a:accent2>
        <a:accent3>
          <a:srgbClr val="FFFFFF"/>
        </a:accent3>
        <a:accent4>
          <a:srgbClr val="000056"/>
        </a:accent4>
        <a:accent5>
          <a:srgbClr val="AAB8FF"/>
        </a:accent5>
        <a:accent6>
          <a:srgbClr val="2DB9B9"/>
        </a:accent6>
        <a:hlink>
          <a:srgbClr val="FF00FF"/>
        </a:hlink>
        <a:folHlink>
          <a:srgbClr val="9933FF"/>
        </a:folHlink>
      </a:clrScheme>
      <a:clrMap bg1="lt1" tx1="dk1" bg2="lt2" tx2="dk2" accent1="accent1" accent2="accent2" accent3="accent3" accent4="accent4" accent5="accent5" accent6="accent6" hlink="hlink" folHlink="folHlink"/>
    </a:extraClrScheme>
    <a:extraClrScheme>
      <a:clrScheme name="Contemporary Portrait 6">
        <a:dk1>
          <a:srgbClr val="000000"/>
        </a:dk1>
        <a:lt1>
          <a:srgbClr val="FFFFFF"/>
        </a:lt1>
        <a:dk2>
          <a:srgbClr val="000066"/>
        </a:dk2>
        <a:lt2>
          <a:srgbClr val="FFCC00"/>
        </a:lt2>
        <a:accent1>
          <a:srgbClr val="0066FF"/>
        </a:accent1>
        <a:accent2>
          <a:srgbClr val="33CCCC"/>
        </a:accent2>
        <a:accent3>
          <a:srgbClr val="AAAAB8"/>
        </a:accent3>
        <a:accent4>
          <a:srgbClr val="DADADA"/>
        </a:accent4>
        <a:accent5>
          <a:srgbClr val="AAB8FF"/>
        </a:accent5>
        <a:accent6>
          <a:srgbClr val="2DB9B9"/>
        </a:accent6>
        <a:hlink>
          <a:srgbClr val="FF00FF"/>
        </a:hlink>
        <a:folHlink>
          <a:srgbClr val="9933FF"/>
        </a:folHlink>
      </a:clrScheme>
      <a:clrMap bg1="dk2" tx1="lt1" bg2="dk1" tx2="lt2" accent1="accent1" accent2="accent2" accent3="accent3" accent4="accent4" accent5="accent5" accent6="accent6" hlink="hlink" folHlink="folHlink"/>
    </a:extraClrScheme>
    <a:extraClrScheme>
      <a:clrScheme name="Contemporary Portrait 7">
        <a:dk1>
          <a:srgbClr val="5E574E"/>
        </a:dk1>
        <a:lt1>
          <a:srgbClr val="FFFFCC"/>
        </a:lt1>
        <a:dk2>
          <a:srgbClr val="800000"/>
        </a:dk2>
        <a:lt2>
          <a:srgbClr val="FFCC00"/>
        </a:lt2>
        <a:accent1>
          <a:srgbClr val="CC9900"/>
        </a:accent1>
        <a:accent2>
          <a:srgbClr val="FF6600"/>
        </a:accent2>
        <a:accent3>
          <a:srgbClr val="C0AAAA"/>
        </a:accent3>
        <a:accent4>
          <a:srgbClr val="DADAAE"/>
        </a:accent4>
        <a:accent5>
          <a:srgbClr val="E2CAAA"/>
        </a:accent5>
        <a:accent6>
          <a:srgbClr val="E75C00"/>
        </a:accent6>
        <a:hlink>
          <a:srgbClr val="FF0000"/>
        </a:hlink>
        <a:folHlink>
          <a:srgbClr val="FFFFCC"/>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4_Custom Design">
  <a:themeElements>
    <a:clrScheme name="Hazelden Really">
      <a:dk1>
        <a:srgbClr val="000000"/>
      </a:dk1>
      <a:lt1>
        <a:sysClr val="window" lastClr="FFFFFF"/>
      </a:lt1>
      <a:dk2>
        <a:srgbClr val="276681"/>
      </a:dk2>
      <a:lt2>
        <a:srgbClr val="D7D7D7"/>
      </a:lt2>
      <a:accent1>
        <a:srgbClr val="BBDC00"/>
      </a:accent1>
      <a:accent2>
        <a:srgbClr val="83A8BC"/>
      </a:accent2>
      <a:accent3>
        <a:srgbClr val="FF6C2C"/>
      </a:accent3>
      <a:accent4>
        <a:srgbClr val="2AB0A4"/>
      </a:accent4>
      <a:accent5>
        <a:srgbClr val="72519A"/>
      </a:accent5>
      <a:accent6>
        <a:srgbClr val="909090"/>
      </a:accent6>
      <a:hlink>
        <a:srgbClr val="EB5431"/>
      </a:hlink>
      <a:folHlink>
        <a:srgbClr val="2AB0A4"/>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BLAN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7_Contemporary Portrait">
  <a:themeElements>
    <a:clrScheme name="Contemporary Portrait 2">
      <a:dk1>
        <a:srgbClr val="000000"/>
      </a:dk1>
      <a:lt1>
        <a:srgbClr val="FFFFFF"/>
      </a:lt1>
      <a:dk2>
        <a:srgbClr val="0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996633"/>
      </a:hlink>
      <a:folHlink>
        <a:srgbClr val="808000"/>
      </a:folHlink>
    </a:clrScheme>
    <a:fontScheme name="Contemporary Portrait">
      <a:majorFont>
        <a:latin typeface="Arial Black"/>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5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5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ntemporary Portrait 1">
        <a:dk1>
          <a:srgbClr val="5E574E"/>
        </a:dk1>
        <a:lt1>
          <a:srgbClr val="FFFFCC"/>
        </a:lt1>
        <a:dk2>
          <a:srgbClr val="000000"/>
        </a:dk2>
        <a:lt2>
          <a:srgbClr val="FFCC00"/>
        </a:lt2>
        <a:accent1>
          <a:srgbClr val="CC9900"/>
        </a:accent1>
        <a:accent2>
          <a:srgbClr val="FF6600"/>
        </a:accent2>
        <a:accent3>
          <a:srgbClr val="AAAAAA"/>
        </a:accent3>
        <a:accent4>
          <a:srgbClr val="DADAAE"/>
        </a:accent4>
        <a:accent5>
          <a:srgbClr val="E2CAAA"/>
        </a:accent5>
        <a:accent6>
          <a:srgbClr val="E75C00"/>
        </a:accent6>
        <a:hlink>
          <a:srgbClr val="FF0000"/>
        </a:hlink>
        <a:folHlink>
          <a:srgbClr val="FFFFCC"/>
        </a:folHlink>
      </a:clrScheme>
      <a:clrMap bg1="dk2" tx1="lt1" bg2="dk1" tx2="lt2" accent1="accent1" accent2="accent2" accent3="accent3" accent4="accent4" accent5="accent5" accent6="accent6" hlink="hlink" folHlink="folHlink"/>
    </a:extraClrScheme>
    <a:extraClrScheme>
      <a:clrScheme name="Contemporary Portrait 2">
        <a:dk1>
          <a:srgbClr val="000000"/>
        </a:dk1>
        <a:lt1>
          <a:srgbClr val="FFFFFF"/>
        </a:lt1>
        <a:dk2>
          <a:srgbClr val="0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996633"/>
        </a:hlink>
        <a:folHlink>
          <a:srgbClr val="808000"/>
        </a:folHlink>
      </a:clrScheme>
      <a:clrMap bg1="lt1" tx1="dk1" bg2="lt2" tx2="dk2" accent1="accent1" accent2="accent2" accent3="accent3" accent4="accent4" accent5="accent5" accent6="accent6" hlink="hlink" folHlink="folHlink"/>
    </a:extraClrScheme>
    <a:extraClrScheme>
      <a:clrScheme name="Contemporary Portrait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ntemporary Portrait 4">
        <a:dk1>
          <a:srgbClr val="000000"/>
        </a:dk1>
        <a:lt1>
          <a:srgbClr val="FFFFFF"/>
        </a:lt1>
        <a:dk2>
          <a:srgbClr val="8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FF0000"/>
        </a:hlink>
        <a:folHlink>
          <a:srgbClr val="FFFFCC"/>
        </a:folHlink>
      </a:clrScheme>
      <a:clrMap bg1="lt1" tx1="dk1" bg2="lt2" tx2="dk2" accent1="accent1" accent2="accent2" accent3="accent3" accent4="accent4" accent5="accent5" accent6="accent6" hlink="hlink" folHlink="folHlink"/>
    </a:extraClrScheme>
    <a:extraClrScheme>
      <a:clrScheme name="Contemporary Portrait 5">
        <a:dk1>
          <a:srgbClr val="000066"/>
        </a:dk1>
        <a:lt1>
          <a:srgbClr val="FFFFFF"/>
        </a:lt1>
        <a:dk2>
          <a:srgbClr val="0000FF"/>
        </a:dk2>
        <a:lt2>
          <a:srgbClr val="000000"/>
        </a:lt2>
        <a:accent1>
          <a:srgbClr val="0066FF"/>
        </a:accent1>
        <a:accent2>
          <a:srgbClr val="33CCCC"/>
        </a:accent2>
        <a:accent3>
          <a:srgbClr val="FFFFFF"/>
        </a:accent3>
        <a:accent4>
          <a:srgbClr val="000056"/>
        </a:accent4>
        <a:accent5>
          <a:srgbClr val="AAB8FF"/>
        </a:accent5>
        <a:accent6>
          <a:srgbClr val="2DB9B9"/>
        </a:accent6>
        <a:hlink>
          <a:srgbClr val="FF00FF"/>
        </a:hlink>
        <a:folHlink>
          <a:srgbClr val="9933FF"/>
        </a:folHlink>
      </a:clrScheme>
      <a:clrMap bg1="lt1" tx1="dk1" bg2="lt2" tx2="dk2" accent1="accent1" accent2="accent2" accent3="accent3" accent4="accent4" accent5="accent5" accent6="accent6" hlink="hlink" folHlink="folHlink"/>
    </a:extraClrScheme>
    <a:extraClrScheme>
      <a:clrScheme name="Contemporary Portrait 6">
        <a:dk1>
          <a:srgbClr val="000000"/>
        </a:dk1>
        <a:lt1>
          <a:srgbClr val="FFFFFF"/>
        </a:lt1>
        <a:dk2>
          <a:srgbClr val="000066"/>
        </a:dk2>
        <a:lt2>
          <a:srgbClr val="FFCC00"/>
        </a:lt2>
        <a:accent1>
          <a:srgbClr val="0066FF"/>
        </a:accent1>
        <a:accent2>
          <a:srgbClr val="33CCCC"/>
        </a:accent2>
        <a:accent3>
          <a:srgbClr val="AAAAB8"/>
        </a:accent3>
        <a:accent4>
          <a:srgbClr val="DADADA"/>
        </a:accent4>
        <a:accent5>
          <a:srgbClr val="AAB8FF"/>
        </a:accent5>
        <a:accent6>
          <a:srgbClr val="2DB9B9"/>
        </a:accent6>
        <a:hlink>
          <a:srgbClr val="FF00FF"/>
        </a:hlink>
        <a:folHlink>
          <a:srgbClr val="9933FF"/>
        </a:folHlink>
      </a:clrScheme>
      <a:clrMap bg1="dk2" tx1="lt1" bg2="dk1" tx2="lt2" accent1="accent1" accent2="accent2" accent3="accent3" accent4="accent4" accent5="accent5" accent6="accent6" hlink="hlink" folHlink="folHlink"/>
    </a:extraClrScheme>
    <a:extraClrScheme>
      <a:clrScheme name="Contemporary Portrait 7">
        <a:dk1>
          <a:srgbClr val="5E574E"/>
        </a:dk1>
        <a:lt1>
          <a:srgbClr val="FFFFCC"/>
        </a:lt1>
        <a:dk2>
          <a:srgbClr val="800000"/>
        </a:dk2>
        <a:lt2>
          <a:srgbClr val="FFCC00"/>
        </a:lt2>
        <a:accent1>
          <a:srgbClr val="CC9900"/>
        </a:accent1>
        <a:accent2>
          <a:srgbClr val="FF6600"/>
        </a:accent2>
        <a:accent3>
          <a:srgbClr val="C0AAAA"/>
        </a:accent3>
        <a:accent4>
          <a:srgbClr val="DADAAE"/>
        </a:accent4>
        <a:accent5>
          <a:srgbClr val="E2CAAA"/>
        </a:accent5>
        <a:accent6>
          <a:srgbClr val="E75C00"/>
        </a:accent6>
        <a:hlink>
          <a:srgbClr val="FF0000"/>
        </a:hlink>
        <a:folHlink>
          <a:srgbClr val="FFFFCC"/>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Contemporary Portrait">
  <a:themeElements>
    <a:clrScheme name="Contemporary Portrait 2">
      <a:dk1>
        <a:srgbClr val="000000"/>
      </a:dk1>
      <a:lt1>
        <a:srgbClr val="FFFFFF"/>
      </a:lt1>
      <a:dk2>
        <a:srgbClr val="0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996633"/>
      </a:hlink>
      <a:folHlink>
        <a:srgbClr val="808000"/>
      </a:folHlink>
    </a:clrScheme>
    <a:fontScheme name="Contemporary Portrait">
      <a:majorFont>
        <a:latin typeface="Arial Black"/>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5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5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ntemporary Portrait 1">
        <a:dk1>
          <a:srgbClr val="5E574E"/>
        </a:dk1>
        <a:lt1>
          <a:srgbClr val="FFFFCC"/>
        </a:lt1>
        <a:dk2>
          <a:srgbClr val="000000"/>
        </a:dk2>
        <a:lt2>
          <a:srgbClr val="FFCC00"/>
        </a:lt2>
        <a:accent1>
          <a:srgbClr val="CC9900"/>
        </a:accent1>
        <a:accent2>
          <a:srgbClr val="FF6600"/>
        </a:accent2>
        <a:accent3>
          <a:srgbClr val="AAAAAA"/>
        </a:accent3>
        <a:accent4>
          <a:srgbClr val="DADAAE"/>
        </a:accent4>
        <a:accent5>
          <a:srgbClr val="E2CAAA"/>
        </a:accent5>
        <a:accent6>
          <a:srgbClr val="E75C00"/>
        </a:accent6>
        <a:hlink>
          <a:srgbClr val="FF0000"/>
        </a:hlink>
        <a:folHlink>
          <a:srgbClr val="FFFFCC"/>
        </a:folHlink>
      </a:clrScheme>
      <a:clrMap bg1="dk2" tx1="lt1" bg2="dk1" tx2="lt2" accent1="accent1" accent2="accent2" accent3="accent3" accent4="accent4" accent5="accent5" accent6="accent6" hlink="hlink" folHlink="folHlink"/>
    </a:extraClrScheme>
    <a:extraClrScheme>
      <a:clrScheme name="Contemporary Portrait 2">
        <a:dk1>
          <a:srgbClr val="000000"/>
        </a:dk1>
        <a:lt1>
          <a:srgbClr val="FFFFFF"/>
        </a:lt1>
        <a:dk2>
          <a:srgbClr val="0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996633"/>
        </a:hlink>
        <a:folHlink>
          <a:srgbClr val="808000"/>
        </a:folHlink>
      </a:clrScheme>
      <a:clrMap bg1="lt1" tx1="dk1" bg2="lt2" tx2="dk2" accent1="accent1" accent2="accent2" accent3="accent3" accent4="accent4" accent5="accent5" accent6="accent6" hlink="hlink" folHlink="folHlink"/>
    </a:extraClrScheme>
    <a:extraClrScheme>
      <a:clrScheme name="Contemporary Portrait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ntemporary Portrait 4">
        <a:dk1>
          <a:srgbClr val="000000"/>
        </a:dk1>
        <a:lt1>
          <a:srgbClr val="FFFFFF"/>
        </a:lt1>
        <a:dk2>
          <a:srgbClr val="8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FF0000"/>
        </a:hlink>
        <a:folHlink>
          <a:srgbClr val="FFFFCC"/>
        </a:folHlink>
      </a:clrScheme>
      <a:clrMap bg1="lt1" tx1="dk1" bg2="lt2" tx2="dk2" accent1="accent1" accent2="accent2" accent3="accent3" accent4="accent4" accent5="accent5" accent6="accent6" hlink="hlink" folHlink="folHlink"/>
    </a:extraClrScheme>
    <a:extraClrScheme>
      <a:clrScheme name="Contemporary Portrait 5">
        <a:dk1>
          <a:srgbClr val="000066"/>
        </a:dk1>
        <a:lt1>
          <a:srgbClr val="FFFFFF"/>
        </a:lt1>
        <a:dk2>
          <a:srgbClr val="0000FF"/>
        </a:dk2>
        <a:lt2>
          <a:srgbClr val="000000"/>
        </a:lt2>
        <a:accent1>
          <a:srgbClr val="0066FF"/>
        </a:accent1>
        <a:accent2>
          <a:srgbClr val="33CCCC"/>
        </a:accent2>
        <a:accent3>
          <a:srgbClr val="FFFFFF"/>
        </a:accent3>
        <a:accent4>
          <a:srgbClr val="000056"/>
        </a:accent4>
        <a:accent5>
          <a:srgbClr val="AAB8FF"/>
        </a:accent5>
        <a:accent6>
          <a:srgbClr val="2DB9B9"/>
        </a:accent6>
        <a:hlink>
          <a:srgbClr val="FF00FF"/>
        </a:hlink>
        <a:folHlink>
          <a:srgbClr val="9933FF"/>
        </a:folHlink>
      </a:clrScheme>
      <a:clrMap bg1="lt1" tx1="dk1" bg2="lt2" tx2="dk2" accent1="accent1" accent2="accent2" accent3="accent3" accent4="accent4" accent5="accent5" accent6="accent6" hlink="hlink" folHlink="folHlink"/>
    </a:extraClrScheme>
    <a:extraClrScheme>
      <a:clrScheme name="Contemporary Portrait 6">
        <a:dk1>
          <a:srgbClr val="000000"/>
        </a:dk1>
        <a:lt1>
          <a:srgbClr val="FFFFFF"/>
        </a:lt1>
        <a:dk2>
          <a:srgbClr val="000066"/>
        </a:dk2>
        <a:lt2>
          <a:srgbClr val="FFCC00"/>
        </a:lt2>
        <a:accent1>
          <a:srgbClr val="0066FF"/>
        </a:accent1>
        <a:accent2>
          <a:srgbClr val="33CCCC"/>
        </a:accent2>
        <a:accent3>
          <a:srgbClr val="AAAAB8"/>
        </a:accent3>
        <a:accent4>
          <a:srgbClr val="DADADA"/>
        </a:accent4>
        <a:accent5>
          <a:srgbClr val="AAB8FF"/>
        </a:accent5>
        <a:accent6>
          <a:srgbClr val="2DB9B9"/>
        </a:accent6>
        <a:hlink>
          <a:srgbClr val="FF00FF"/>
        </a:hlink>
        <a:folHlink>
          <a:srgbClr val="9933FF"/>
        </a:folHlink>
      </a:clrScheme>
      <a:clrMap bg1="dk2" tx1="lt1" bg2="dk1" tx2="lt2" accent1="accent1" accent2="accent2" accent3="accent3" accent4="accent4" accent5="accent5" accent6="accent6" hlink="hlink" folHlink="folHlink"/>
    </a:extraClrScheme>
    <a:extraClrScheme>
      <a:clrScheme name="Contemporary Portrait 7">
        <a:dk1>
          <a:srgbClr val="5E574E"/>
        </a:dk1>
        <a:lt1>
          <a:srgbClr val="FFFFCC"/>
        </a:lt1>
        <a:dk2>
          <a:srgbClr val="800000"/>
        </a:dk2>
        <a:lt2>
          <a:srgbClr val="FFCC00"/>
        </a:lt2>
        <a:accent1>
          <a:srgbClr val="CC9900"/>
        </a:accent1>
        <a:accent2>
          <a:srgbClr val="FF6600"/>
        </a:accent2>
        <a:accent3>
          <a:srgbClr val="C0AAAA"/>
        </a:accent3>
        <a:accent4>
          <a:srgbClr val="DADAAE"/>
        </a:accent4>
        <a:accent5>
          <a:srgbClr val="E2CAAA"/>
        </a:accent5>
        <a:accent6>
          <a:srgbClr val="E75C00"/>
        </a:accent6>
        <a:hlink>
          <a:srgbClr val="FF0000"/>
        </a:hlink>
        <a:folHlink>
          <a:srgbClr val="FFFFCC"/>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4_Contemporary Portrait">
  <a:themeElements>
    <a:clrScheme name="Contemporary Portrait 2">
      <a:dk1>
        <a:srgbClr val="000000"/>
      </a:dk1>
      <a:lt1>
        <a:srgbClr val="FFFFFF"/>
      </a:lt1>
      <a:dk2>
        <a:srgbClr val="0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996633"/>
      </a:hlink>
      <a:folHlink>
        <a:srgbClr val="808000"/>
      </a:folHlink>
    </a:clrScheme>
    <a:fontScheme name="Contemporary Portrait">
      <a:majorFont>
        <a:latin typeface="Arial Black"/>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ntemporary Portrait 1">
        <a:dk1>
          <a:srgbClr val="5E574E"/>
        </a:dk1>
        <a:lt1>
          <a:srgbClr val="FFFFCC"/>
        </a:lt1>
        <a:dk2>
          <a:srgbClr val="000000"/>
        </a:dk2>
        <a:lt2>
          <a:srgbClr val="FFCC00"/>
        </a:lt2>
        <a:accent1>
          <a:srgbClr val="CC9900"/>
        </a:accent1>
        <a:accent2>
          <a:srgbClr val="FF6600"/>
        </a:accent2>
        <a:accent3>
          <a:srgbClr val="AAAAAA"/>
        </a:accent3>
        <a:accent4>
          <a:srgbClr val="DADAAE"/>
        </a:accent4>
        <a:accent5>
          <a:srgbClr val="E2CAAA"/>
        </a:accent5>
        <a:accent6>
          <a:srgbClr val="E75C00"/>
        </a:accent6>
        <a:hlink>
          <a:srgbClr val="FF0000"/>
        </a:hlink>
        <a:folHlink>
          <a:srgbClr val="FFFFCC"/>
        </a:folHlink>
      </a:clrScheme>
      <a:clrMap bg1="dk2" tx1="lt1" bg2="dk1" tx2="lt2" accent1="accent1" accent2="accent2" accent3="accent3" accent4="accent4" accent5="accent5" accent6="accent6" hlink="hlink" folHlink="folHlink"/>
    </a:extraClrScheme>
    <a:extraClrScheme>
      <a:clrScheme name="Contemporary Portrait 2">
        <a:dk1>
          <a:srgbClr val="000000"/>
        </a:dk1>
        <a:lt1>
          <a:srgbClr val="FFFFFF"/>
        </a:lt1>
        <a:dk2>
          <a:srgbClr val="0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996633"/>
        </a:hlink>
        <a:folHlink>
          <a:srgbClr val="808000"/>
        </a:folHlink>
      </a:clrScheme>
      <a:clrMap bg1="lt1" tx1="dk1" bg2="lt2" tx2="dk2" accent1="accent1" accent2="accent2" accent3="accent3" accent4="accent4" accent5="accent5" accent6="accent6" hlink="hlink" folHlink="folHlink"/>
    </a:extraClrScheme>
    <a:extraClrScheme>
      <a:clrScheme name="Contemporary Portrait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ntemporary Portrait 4">
        <a:dk1>
          <a:srgbClr val="000000"/>
        </a:dk1>
        <a:lt1>
          <a:srgbClr val="FFFFFF"/>
        </a:lt1>
        <a:dk2>
          <a:srgbClr val="8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FF0000"/>
        </a:hlink>
        <a:folHlink>
          <a:srgbClr val="FFFFCC"/>
        </a:folHlink>
      </a:clrScheme>
      <a:clrMap bg1="lt1" tx1="dk1" bg2="lt2" tx2="dk2" accent1="accent1" accent2="accent2" accent3="accent3" accent4="accent4" accent5="accent5" accent6="accent6" hlink="hlink" folHlink="folHlink"/>
    </a:extraClrScheme>
    <a:extraClrScheme>
      <a:clrScheme name="Contemporary Portrait 5">
        <a:dk1>
          <a:srgbClr val="000066"/>
        </a:dk1>
        <a:lt1>
          <a:srgbClr val="FFFFFF"/>
        </a:lt1>
        <a:dk2>
          <a:srgbClr val="0000FF"/>
        </a:dk2>
        <a:lt2>
          <a:srgbClr val="000000"/>
        </a:lt2>
        <a:accent1>
          <a:srgbClr val="0066FF"/>
        </a:accent1>
        <a:accent2>
          <a:srgbClr val="33CCCC"/>
        </a:accent2>
        <a:accent3>
          <a:srgbClr val="FFFFFF"/>
        </a:accent3>
        <a:accent4>
          <a:srgbClr val="000056"/>
        </a:accent4>
        <a:accent5>
          <a:srgbClr val="AAB8FF"/>
        </a:accent5>
        <a:accent6>
          <a:srgbClr val="2DB9B9"/>
        </a:accent6>
        <a:hlink>
          <a:srgbClr val="FF00FF"/>
        </a:hlink>
        <a:folHlink>
          <a:srgbClr val="9933FF"/>
        </a:folHlink>
      </a:clrScheme>
      <a:clrMap bg1="lt1" tx1="dk1" bg2="lt2" tx2="dk2" accent1="accent1" accent2="accent2" accent3="accent3" accent4="accent4" accent5="accent5" accent6="accent6" hlink="hlink" folHlink="folHlink"/>
    </a:extraClrScheme>
    <a:extraClrScheme>
      <a:clrScheme name="Contemporary Portrait 6">
        <a:dk1>
          <a:srgbClr val="000000"/>
        </a:dk1>
        <a:lt1>
          <a:srgbClr val="FFFFFF"/>
        </a:lt1>
        <a:dk2>
          <a:srgbClr val="000066"/>
        </a:dk2>
        <a:lt2>
          <a:srgbClr val="FFCC00"/>
        </a:lt2>
        <a:accent1>
          <a:srgbClr val="0066FF"/>
        </a:accent1>
        <a:accent2>
          <a:srgbClr val="33CCCC"/>
        </a:accent2>
        <a:accent3>
          <a:srgbClr val="AAAAB8"/>
        </a:accent3>
        <a:accent4>
          <a:srgbClr val="DADADA"/>
        </a:accent4>
        <a:accent5>
          <a:srgbClr val="AAB8FF"/>
        </a:accent5>
        <a:accent6>
          <a:srgbClr val="2DB9B9"/>
        </a:accent6>
        <a:hlink>
          <a:srgbClr val="FF00FF"/>
        </a:hlink>
        <a:folHlink>
          <a:srgbClr val="9933FF"/>
        </a:folHlink>
      </a:clrScheme>
      <a:clrMap bg1="dk2" tx1="lt1" bg2="dk1" tx2="lt2" accent1="accent1" accent2="accent2" accent3="accent3" accent4="accent4" accent5="accent5" accent6="accent6" hlink="hlink" folHlink="folHlink"/>
    </a:extraClrScheme>
    <a:extraClrScheme>
      <a:clrScheme name="Contemporary Portrait 7">
        <a:dk1>
          <a:srgbClr val="5E574E"/>
        </a:dk1>
        <a:lt1>
          <a:srgbClr val="FFFFCC"/>
        </a:lt1>
        <a:dk2>
          <a:srgbClr val="800000"/>
        </a:dk2>
        <a:lt2>
          <a:srgbClr val="FFCC00"/>
        </a:lt2>
        <a:accent1>
          <a:srgbClr val="CC9900"/>
        </a:accent1>
        <a:accent2>
          <a:srgbClr val="FF6600"/>
        </a:accent2>
        <a:accent3>
          <a:srgbClr val="C0AAAA"/>
        </a:accent3>
        <a:accent4>
          <a:srgbClr val="DADAAE"/>
        </a:accent4>
        <a:accent5>
          <a:srgbClr val="E2CAAA"/>
        </a:accent5>
        <a:accent6>
          <a:srgbClr val="E75C00"/>
        </a:accent6>
        <a:hlink>
          <a:srgbClr val="FF0000"/>
        </a:hlink>
        <a:folHlink>
          <a:srgbClr val="FFFFCC"/>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6_Contemporary Portrait">
  <a:themeElements>
    <a:clrScheme name="Contemporary Portrait 2">
      <a:dk1>
        <a:srgbClr val="000000"/>
      </a:dk1>
      <a:lt1>
        <a:srgbClr val="FFFFFF"/>
      </a:lt1>
      <a:dk2>
        <a:srgbClr val="0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996633"/>
      </a:hlink>
      <a:folHlink>
        <a:srgbClr val="808000"/>
      </a:folHlink>
    </a:clrScheme>
    <a:fontScheme name="Contemporary Portrait">
      <a:majorFont>
        <a:latin typeface="Arial Black"/>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5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5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ntemporary Portrait 1">
        <a:dk1>
          <a:srgbClr val="5E574E"/>
        </a:dk1>
        <a:lt1>
          <a:srgbClr val="FFFFCC"/>
        </a:lt1>
        <a:dk2>
          <a:srgbClr val="000000"/>
        </a:dk2>
        <a:lt2>
          <a:srgbClr val="FFCC00"/>
        </a:lt2>
        <a:accent1>
          <a:srgbClr val="CC9900"/>
        </a:accent1>
        <a:accent2>
          <a:srgbClr val="FF6600"/>
        </a:accent2>
        <a:accent3>
          <a:srgbClr val="AAAAAA"/>
        </a:accent3>
        <a:accent4>
          <a:srgbClr val="DADAAE"/>
        </a:accent4>
        <a:accent5>
          <a:srgbClr val="E2CAAA"/>
        </a:accent5>
        <a:accent6>
          <a:srgbClr val="E75C00"/>
        </a:accent6>
        <a:hlink>
          <a:srgbClr val="FF0000"/>
        </a:hlink>
        <a:folHlink>
          <a:srgbClr val="FFFFCC"/>
        </a:folHlink>
      </a:clrScheme>
      <a:clrMap bg1="dk2" tx1="lt1" bg2="dk1" tx2="lt2" accent1="accent1" accent2="accent2" accent3="accent3" accent4="accent4" accent5="accent5" accent6="accent6" hlink="hlink" folHlink="folHlink"/>
    </a:extraClrScheme>
    <a:extraClrScheme>
      <a:clrScheme name="Contemporary Portrait 2">
        <a:dk1>
          <a:srgbClr val="000000"/>
        </a:dk1>
        <a:lt1>
          <a:srgbClr val="FFFFFF"/>
        </a:lt1>
        <a:dk2>
          <a:srgbClr val="0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996633"/>
        </a:hlink>
        <a:folHlink>
          <a:srgbClr val="808000"/>
        </a:folHlink>
      </a:clrScheme>
      <a:clrMap bg1="lt1" tx1="dk1" bg2="lt2" tx2="dk2" accent1="accent1" accent2="accent2" accent3="accent3" accent4="accent4" accent5="accent5" accent6="accent6" hlink="hlink" folHlink="folHlink"/>
    </a:extraClrScheme>
    <a:extraClrScheme>
      <a:clrScheme name="Contemporary Portrait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ntemporary Portrait 4">
        <a:dk1>
          <a:srgbClr val="000000"/>
        </a:dk1>
        <a:lt1>
          <a:srgbClr val="FFFFFF"/>
        </a:lt1>
        <a:dk2>
          <a:srgbClr val="8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FF0000"/>
        </a:hlink>
        <a:folHlink>
          <a:srgbClr val="FFFFCC"/>
        </a:folHlink>
      </a:clrScheme>
      <a:clrMap bg1="lt1" tx1="dk1" bg2="lt2" tx2="dk2" accent1="accent1" accent2="accent2" accent3="accent3" accent4="accent4" accent5="accent5" accent6="accent6" hlink="hlink" folHlink="folHlink"/>
    </a:extraClrScheme>
    <a:extraClrScheme>
      <a:clrScheme name="Contemporary Portrait 5">
        <a:dk1>
          <a:srgbClr val="000066"/>
        </a:dk1>
        <a:lt1>
          <a:srgbClr val="FFFFFF"/>
        </a:lt1>
        <a:dk2>
          <a:srgbClr val="0000FF"/>
        </a:dk2>
        <a:lt2>
          <a:srgbClr val="000000"/>
        </a:lt2>
        <a:accent1>
          <a:srgbClr val="0066FF"/>
        </a:accent1>
        <a:accent2>
          <a:srgbClr val="33CCCC"/>
        </a:accent2>
        <a:accent3>
          <a:srgbClr val="FFFFFF"/>
        </a:accent3>
        <a:accent4>
          <a:srgbClr val="000056"/>
        </a:accent4>
        <a:accent5>
          <a:srgbClr val="AAB8FF"/>
        </a:accent5>
        <a:accent6>
          <a:srgbClr val="2DB9B9"/>
        </a:accent6>
        <a:hlink>
          <a:srgbClr val="FF00FF"/>
        </a:hlink>
        <a:folHlink>
          <a:srgbClr val="9933FF"/>
        </a:folHlink>
      </a:clrScheme>
      <a:clrMap bg1="lt1" tx1="dk1" bg2="lt2" tx2="dk2" accent1="accent1" accent2="accent2" accent3="accent3" accent4="accent4" accent5="accent5" accent6="accent6" hlink="hlink" folHlink="folHlink"/>
    </a:extraClrScheme>
    <a:extraClrScheme>
      <a:clrScheme name="Contemporary Portrait 6">
        <a:dk1>
          <a:srgbClr val="000000"/>
        </a:dk1>
        <a:lt1>
          <a:srgbClr val="FFFFFF"/>
        </a:lt1>
        <a:dk2>
          <a:srgbClr val="000066"/>
        </a:dk2>
        <a:lt2>
          <a:srgbClr val="FFCC00"/>
        </a:lt2>
        <a:accent1>
          <a:srgbClr val="0066FF"/>
        </a:accent1>
        <a:accent2>
          <a:srgbClr val="33CCCC"/>
        </a:accent2>
        <a:accent3>
          <a:srgbClr val="AAAAB8"/>
        </a:accent3>
        <a:accent4>
          <a:srgbClr val="DADADA"/>
        </a:accent4>
        <a:accent5>
          <a:srgbClr val="AAB8FF"/>
        </a:accent5>
        <a:accent6>
          <a:srgbClr val="2DB9B9"/>
        </a:accent6>
        <a:hlink>
          <a:srgbClr val="FF00FF"/>
        </a:hlink>
        <a:folHlink>
          <a:srgbClr val="9933FF"/>
        </a:folHlink>
      </a:clrScheme>
      <a:clrMap bg1="dk2" tx1="lt1" bg2="dk1" tx2="lt2" accent1="accent1" accent2="accent2" accent3="accent3" accent4="accent4" accent5="accent5" accent6="accent6" hlink="hlink" folHlink="folHlink"/>
    </a:extraClrScheme>
    <a:extraClrScheme>
      <a:clrScheme name="Contemporary Portrait 7">
        <a:dk1>
          <a:srgbClr val="5E574E"/>
        </a:dk1>
        <a:lt1>
          <a:srgbClr val="FFFFCC"/>
        </a:lt1>
        <a:dk2>
          <a:srgbClr val="800000"/>
        </a:dk2>
        <a:lt2>
          <a:srgbClr val="FFCC00"/>
        </a:lt2>
        <a:accent1>
          <a:srgbClr val="CC9900"/>
        </a:accent1>
        <a:accent2>
          <a:srgbClr val="FF6600"/>
        </a:accent2>
        <a:accent3>
          <a:srgbClr val="C0AAAA"/>
        </a:accent3>
        <a:accent4>
          <a:srgbClr val="DADAAE"/>
        </a:accent4>
        <a:accent5>
          <a:srgbClr val="E2CAAA"/>
        </a:accent5>
        <a:accent6>
          <a:srgbClr val="E75C00"/>
        </a:accent6>
        <a:hlink>
          <a:srgbClr val="FF0000"/>
        </a:hlink>
        <a:folHlink>
          <a:srgbClr val="FFFFCC"/>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27_Contemporary Portrait">
  <a:themeElements>
    <a:clrScheme name="Contemporary Portrait 2">
      <a:dk1>
        <a:srgbClr val="000000"/>
      </a:dk1>
      <a:lt1>
        <a:srgbClr val="FFFFFF"/>
      </a:lt1>
      <a:dk2>
        <a:srgbClr val="0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996633"/>
      </a:hlink>
      <a:folHlink>
        <a:srgbClr val="808000"/>
      </a:folHlink>
    </a:clrScheme>
    <a:fontScheme name="Contemporary Portrait">
      <a:majorFont>
        <a:latin typeface="Arial Black"/>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5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5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ntemporary Portrait 1">
        <a:dk1>
          <a:srgbClr val="5E574E"/>
        </a:dk1>
        <a:lt1>
          <a:srgbClr val="FFFFCC"/>
        </a:lt1>
        <a:dk2>
          <a:srgbClr val="000000"/>
        </a:dk2>
        <a:lt2>
          <a:srgbClr val="FFCC00"/>
        </a:lt2>
        <a:accent1>
          <a:srgbClr val="CC9900"/>
        </a:accent1>
        <a:accent2>
          <a:srgbClr val="FF6600"/>
        </a:accent2>
        <a:accent3>
          <a:srgbClr val="AAAAAA"/>
        </a:accent3>
        <a:accent4>
          <a:srgbClr val="DADAAE"/>
        </a:accent4>
        <a:accent5>
          <a:srgbClr val="E2CAAA"/>
        </a:accent5>
        <a:accent6>
          <a:srgbClr val="E75C00"/>
        </a:accent6>
        <a:hlink>
          <a:srgbClr val="FF0000"/>
        </a:hlink>
        <a:folHlink>
          <a:srgbClr val="FFFFCC"/>
        </a:folHlink>
      </a:clrScheme>
      <a:clrMap bg1="dk2" tx1="lt1" bg2="dk1" tx2="lt2" accent1="accent1" accent2="accent2" accent3="accent3" accent4="accent4" accent5="accent5" accent6="accent6" hlink="hlink" folHlink="folHlink"/>
    </a:extraClrScheme>
    <a:extraClrScheme>
      <a:clrScheme name="Contemporary Portrait 2">
        <a:dk1>
          <a:srgbClr val="000000"/>
        </a:dk1>
        <a:lt1>
          <a:srgbClr val="FFFFFF"/>
        </a:lt1>
        <a:dk2>
          <a:srgbClr val="0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996633"/>
        </a:hlink>
        <a:folHlink>
          <a:srgbClr val="808000"/>
        </a:folHlink>
      </a:clrScheme>
      <a:clrMap bg1="lt1" tx1="dk1" bg2="lt2" tx2="dk2" accent1="accent1" accent2="accent2" accent3="accent3" accent4="accent4" accent5="accent5" accent6="accent6" hlink="hlink" folHlink="folHlink"/>
    </a:extraClrScheme>
    <a:extraClrScheme>
      <a:clrScheme name="Contemporary Portrait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ntemporary Portrait 4">
        <a:dk1>
          <a:srgbClr val="000000"/>
        </a:dk1>
        <a:lt1>
          <a:srgbClr val="FFFFFF"/>
        </a:lt1>
        <a:dk2>
          <a:srgbClr val="8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FF0000"/>
        </a:hlink>
        <a:folHlink>
          <a:srgbClr val="FFFFCC"/>
        </a:folHlink>
      </a:clrScheme>
      <a:clrMap bg1="lt1" tx1="dk1" bg2="lt2" tx2="dk2" accent1="accent1" accent2="accent2" accent3="accent3" accent4="accent4" accent5="accent5" accent6="accent6" hlink="hlink" folHlink="folHlink"/>
    </a:extraClrScheme>
    <a:extraClrScheme>
      <a:clrScheme name="Contemporary Portrait 5">
        <a:dk1>
          <a:srgbClr val="000066"/>
        </a:dk1>
        <a:lt1>
          <a:srgbClr val="FFFFFF"/>
        </a:lt1>
        <a:dk2>
          <a:srgbClr val="0000FF"/>
        </a:dk2>
        <a:lt2>
          <a:srgbClr val="000000"/>
        </a:lt2>
        <a:accent1>
          <a:srgbClr val="0066FF"/>
        </a:accent1>
        <a:accent2>
          <a:srgbClr val="33CCCC"/>
        </a:accent2>
        <a:accent3>
          <a:srgbClr val="FFFFFF"/>
        </a:accent3>
        <a:accent4>
          <a:srgbClr val="000056"/>
        </a:accent4>
        <a:accent5>
          <a:srgbClr val="AAB8FF"/>
        </a:accent5>
        <a:accent6>
          <a:srgbClr val="2DB9B9"/>
        </a:accent6>
        <a:hlink>
          <a:srgbClr val="FF00FF"/>
        </a:hlink>
        <a:folHlink>
          <a:srgbClr val="9933FF"/>
        </a:folHlink>
      </a:clrScheme>
      <a:clrMap bg1="lt1" tx1="dk1" bg2="lt2" tx2="dk2" accent1="accent1" accent2="accent2" accent3="accent3" accent4="accent4" accent5="accent5" accent6="accent6" hlink="hlink" folHlink="folHlink"/>
    </a:extraClrScheme>
    <a:extraClrScheme>
      <a:clrScheme name="Contemporary Portrait 6">
        <a:dk1>
          <a:srgbClr val="000000"/>
        </a:dk1>
        <a:lt1>
          <a:srgbClr val="FFFFFF"/>
        </a:lt1>
        <a:dk2>
          <a:srgbClr val="000066"/>
        </a:dk2>
        <a:lt2>
          <a:srgbClr val="FFCC00"/>
        </a:lt2>
        <a:accent1>
          <a:srgbClr val="0066FF"/>
        </a:accent1>
        <a:accent2>
          <a:srgbClr val="33CCCC"/>
        </a:accent2>
        <a:accent3>
          <a:srgbClr val="AAAAB8"/>
        </a:accent3>
        <a:accent4>
          <a:srgbClr val="DADADA"/>
        </a:accent4>
        <a:accent5>
          <a:srgbClr val="AAB8FF"/>
        </a:accent5>
        <a:accent6>
          <a:srgbClr val="2DB9B9"/>
        </a:accent6>
        <a:hlink>
          <a:srgbClr val="FF00FF"/>
        </a:hlink>
        <a:folHlink>
          <a:srgbClr val="9933FF"/>
        </a:folHlink>
      </a:clrScheme>
      <a:clrMap bg1="dk2" tx1="lt1" bg2="dk1" tx2="lt2" accent1="accent1" accent2="accent2" accent3="accent3" accent4="accent4" accent5="accent5" accent6="accent6" hlink="hlink" folHlink="folHlink"/>
    </a:extraClrScheme>
    <a:extraClrScheme>
      <a:clrScheme name="Contemporary Portrait 7">
        <a:dk1>
          <a:srgbClr val="5E574E"/>
        </a:dk1>
        <a:lt1>
          <a:srgbClr val="FFFFCC"/>
        </a:lt1>
        <a:dk2>
          <a:srgbClr val="800000"/>
        </a:dk2>
        <a:lt2>
          <a:srgbClr val="FFCC00"/>
        </a:lt2>
        <a:accent1>
          <a:srgbClr val="CC9900"/>
        </a:accent1>
        <a:accent2>
          <a:srgbClr val="FF6600"/>
        </a:accent2>
        <a:accent3>
          <a:srgbClr val="C0AAAA"/>
        </a:accent3>
        <a:accent4>
          <a:srgbClr val="DADAAE"/>
        </a:accent4>
        <a:accent5>
          <a:srgbClr val="E2CAAA"/>
        </a:accent5>
        <a:accent6>
          <a:srgbClr val="E75C00"/>
        </a:accent6>
        <a:hlink>
          <a:srgbClr val="FF0000"/>
        </a:hlink>
        <a:folHlink>
          <a:srgbClr val="FFFFCC"/>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28_Contemporary Portrait">
  <a:themeElements>
    <a:clrScheme name="Contemporary Portrait 2">
      <a:dk1>
        <a:srgbClr val="000000"/>
      </a:dk1>
      <a:lt1>
        <a:srgbClr val="FFFFFF"/>
      </a:lt1>
      <a:dk2>
        <a:srgbClr val="0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996633"/>
      </a:hlink>
      <a:folHlink>
        <a:srgbClr val="808000"/>
      </a:folHlink>
    </a:clrScheme>
    <a:fontScheme name="Contemporary Portrait">
      <a:majorFont>
        <a:latin typeface="Arial Black"/>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5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5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ntemporary Portrait 1">
        <a:dk1>
          <a:srgbClr val="5E574E"/>
        </a:dk1>
        <a:lt1>
          <a:srgbClr val="FFFFCC"/>
        </a:lt1>
        <a:dk2>
          <a:srgbClr val="000000"/>
        </a:dk2>
        <a:lt2>
          <a:srgbClr val="FFCC00"/>
        </a:lt2>
        <a:accent1>
          <a:srgbClr val="CC9900"/>
        </a:accent1>
        <a:accent2>
          <a:srgbClr val="FF6600"/>
        </a:accent2>
        <a:accent3>
          <a:srgbClr val="AAAAAA"/>
        </a:accent3>
        <a:accent4>
          <a:srgbClr val="DADAAE"/>
        </a:accent4>
        <a:accent5>
          <a:srgbClr val="E2CAAA"/>
        </a:accent5>
        <a:accent6>
          <a:srgbClr val="E75C00"/>
        </a:accent6>
        <a:hlink>
          <a:srgbClr val="FF0000"/>
        </a:hlink>
        <a:folHlink>
          <a:srgbClr val="FFFFCC"/>
        </a:folHlink>
      </a:clrScheme>
      <a:clrMap bg1="dk2" tx1="lt1" bg2="dk1" tx2="lt2" accent1="accent1" accent2="accent2" accent3="accent3" accent4="accent4" accent5="accent5" accent6="accent6" hlink="hlink" folHlink="folHlink"/>
    </a:extraClrScheme>
    <a:extraClrScheme>
      <a:clrScheme name="Contemporary Portrait 2">
        <a:dk1>
          <a:srgbClr val="000000"/>
        </a:dk1>
        <a:lt1>
          <a:srgbClr val="FFFFFF"/>
        </a:lt1>
        <a:dk2>
          <a:srgbClr val="0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996633"/>
        </a:hlink>
        <a:folHlink>
          <a:srgbClr val="808000"/>
        </a:folHlink>
      </a:clrScheme>
      <a:clrMap bg1="lt1" tx1="dk1" bg2="lt2" tx2="dk2" accent1="accent1" accent2="accent2" accent3="accent3" accent4="accent4" accent5="accent5" accent6="accent6" hlink="hlink" folHlink="folHlink"/>
    </a:extraClrScheme>
    <a:extraClrScheme>
      <a:clrScheme name="Contemporary Portrait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ntemporary Portrait 4">
        <a:dk1>
          <a:srgbClr val="000000"/>
        </a:dk1>
        <a:lt1>
          <a:srgbClr val="FFFFFF"/>
        </a:lt1>
        <a:dk2>
          <a:srgbClr val="8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FF0000"/>
        </a:hlink>
        <a:folHlink>
          <a:srgbClr val="FFFFCC"/>
        </a:folHlink>
      </a:clrScheme>
      <a:clrMap bg1="lt1" tx1="dk1" bg2="lt2" tx2="dk2" accent1="accent1" accent2="accent2" accent3="accent3" accent4="accent4" accent5="accent5" accent6="accent6" hlink="hlink" folHlink="folHlink"/>
    </a:extraClrScheme>
    <a:extraClrScheme>
      <a:clrScheme name="Contemporary Portrait 5">
        <a:dk1>
          <a:srgbClr val="000066"/>
        </a:dk1>
        <a:lt1>
          <a:srgbClr val="FFFFFF"/>
        </a:lt1>
        <a:dk2>
          <a:srgbClr val="0000FF"/>
        </a:dk2>
        <a:lt2>
          <a:srgbClr val="000000"/>
        </a:lt2>
        <a:accent1>
          <a:srgbClr val="0066FF"/>
        </a:accent1>
        <a:accent2>
          <a:srgbClr val="33CCCC"/>
        </a:accent2>
        <a:accent3>
          <a:srgbClr val="FFFFFF"/>
        </a:accent3>
        <a:accent4>
          <a:srgbClr val="000056"/>
        </a:accent4>
        <a:accent5>
          <a:srgbClr val="AAB8FF"/>
        </a:accent5>
        <a:accent6>
          <a:srgbClr val="2DB9B9"/>
        </a:accent6>
        <a:hlink>
          <a:srgbClr val="FF00FF"/>
        </a:hlink>
        <a:folHlink>
          <a:srgbClr val="9933FF"/>
        </a:folHlink>
      </a:clrScheme>
      <a:clrMap bg1="lt1" tx1="dk1" bg2="lt2" tx2="dk2" accent1="accent1" accent2="accent2" accent3="accent3" accent4="accent4" accent5="accent5" accent6="accent6" hlink="hlink" folHlink="folHlink"/>
    </a:extraClrScheme>
    <a:extraClrScheme>
      <a:clrScheme name="Contemporary Portrait 6">
        <a:dk1>
          <a:srgbClr val="000000"/>
        </a:dk1>
        <a:lt1>
          <a:srgbClr val="FFFFFF"/>
        </a:lt1>
        <a:dk2>
          <a:srgbClr val="000066"/>
        </a:dk2>
        <a:lt2>
          <a:srgbClr val="FFCC00"/>
        </a:lt2>
        <a:accent1>
          <a:srgbClr val="0066FF"/>
        </a:accent1>
        <a:accent2>
          <a:srgbClr val="33CCCC"/>
        </a:accent2>
        <a:accent3>
          <a:srgbClr val="AAAAB8"/>
        </a:accent3>
        <a:accent4>
          <a:srgbClr val="DADADA"/>
        </a:accent4>
        <a:accent5>
          <a:srgbClr val="AAB8FF"/>
        </a:accent5>
        <a:accent6>
          <a:srgbClr val="2DB9B9"/>
        </a:accent6>
        <a:hlink>
          <a:srgbClr val="FF00FF"/>
        </a:hlink>
        <a:folHlink>
          <a:srgbClr val="9933FF"/>
        </a:folHlink>
      </a:clrScheme>
      <a:clrMap bg1="dk2" tx1="lt1" bg2="dk1" tx2="lt2" accent1="accent1" accent2="accent2" accent3="accent3" accent4="accent4" accent5="accent5" accent6="accent6" hlink="hlink" folHlink="folHlink"/>
    </a:extraClrScheme>
    <a:extraClrScheme>
      <a:clrScheme name="Contemporary Portrait 7">
        <a:dk1>
          <a:srgbClr val="5E574E"/>
        </a:dk1>
        <a:lt1>
          <a:srgbClr val="FFFFCC"/>
        </a:lt1>
        <a:dk2>
          <a:srgbClr val="800000"/>
        </a:dk2>
        <a:lt2>
          <a:srgbClr val="FFCC00"/>
        </a:lt2>
        <a:accent1>
          <a:srgbClr val="CC9900"/>
        </a:accent1>
        <a:accent2>
          <a:srgbClr val="FF6600"/>
        </a:accent2>
        <a:accent3>
          <a:srgbClr val="C0AAAA"/>
        </a:accent3>
        <a:accent4>
          <a:srgbClr val="DADAAE"/>
        </a:accent4>
        <a:accent5>
          <a:srgbClr val="E2CAAA"/>
        </a:accent5>
        <a:accent6>
          <a:srgbClr val="E75C00"/>
        </a:accent6>
        <a:hlink>
          <a:srgbClr val="FF0000"/>
        </a:hlink>
        <a:folHlink>
          <a:srgbClr val="FFFFCC"/>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5749</TotalTime>
  <Words>8224</Words>
  <Application>Microsoft Office PowerPoint</Application>
  <PresentationFormat>Widescreen</PresentationFormat>
  <Paragraphs>699</Paragraphs>
  <Slides>125</Slides>
  <Notes>40</Notes>
  <HiddenSlides>0</HiddenSlides>
  <MMClips>0</MMClips>
  <ScaleCrop>false</ScaleCrop>
  <HeadingPairs>
    <vt:vector size="6" baseType="variant">
      <vt:variant>
        <vt:lpstr>Fonts Used</vt:lpstr>
      </vt:variant>
      <vt:variant>
        <vt:i4>17</vt:i4>
      </vt:variant>
      <vt:variant>
        <vt:lpstr>Theme</vt:lpstr>
      </vt:variant>
      <vt:variant>
        <vt:i4>15</vt:i4>
      </vt:variant>
      <vt:variant>
        <vt:lpstr>Slide Titles</vt:lpstr>
      </vt:variant>
      <vt:variant>
        <vt:i4>125</vt:i4>
      </vt:variant>
    </vt:vector>
  </HeadingPairs>
  <TitlesOfParts>
    <vt:vector size="157" baseType="lpstr">
      <vt:lpstr>Aptos</vt:lpstr>
      <vt:lpstr>Arial</vt:lpstr>
      <vt:lpstr>Arial Black</vt:lpstr>
      <vt:lpstr>Arial Narrow</vt:lpstr>
      <vt:lpstr>Calibri</vt:lpstr>
      <vt:lpstr>Calibri Light</vt:lpstr>
      <vt:lpstr>Cambria Math</vt:lpstr>
      <vt:lpstr>Constantia</vt:lpstr>
      <vt:lpstr>Monotype Sorts</vt:lpstr>
      <vt:lpstr>Noto Sans Symbols</vt:lpstr>
      <vt:lpstr>Roboto</vt:lpstr>
      <vt:lpstr>Source Sans Pro</vt:lpstr>
      <vt:lpstr>Tahoma</vt:lpstr>
      <vt:lpstr>Times New Roman</vt:lpstr>
      <vt:lpstr>Trivia Sans</vt:lpstr>
      <vt:lpstr>Tw Cen MT Condensed</vt:lpstr>
      <vt:lpstr>Wingdings</vt:lpstr>
      <vt:lpstr>Office Theme</vt:lpstr>
      <vt:lpstr>Office Theme</vt:lpstr>
      <vt:lpstr>1_Office Theme</vt:lpstr>
      <vt:lpstr>7_Contemporary Portrait</vt:lpstr>
      <vt:lpstr>3_Contemporary Portrait</vt:lpstr>
      <vt:lpstr>44_Contemporary Portrait</vt:lpstr>
      <vt:lpstr>16_Contemporary Portrait</vt:lpstr>
      <vt:lpstr>27_Contemporary Portrait</vt:lpstr>
      <vt:lpstr>28_Contemporary Portrait</vt:lpstr>
      <vt:lpstr>15_Contemporary Portrait</vt:lpstr>
      <vt:lpstr>1_Contemporary Portrait</vt:lpstr>
      <vt:lpstr>23_Contemporary Portrait</vt:lpstr>
      <vt:lpstr>4_Custom Design</vt:lpstr>
      <vt:lpstr>Office Theme</vt:lpstr>
      <vt:lpstr>BLANK</vt:lpstr>
      <vt:lpstr>Semi-Synthetic Cannabis Products: Public Health Concerns and Policy Solutions  Delivered by:  Prevention Technology Transfer Center Cannabis Risk Workgroup May 23, 2024 </vt:lpstr>
      <vt:lpstr>PowerPoint Presentation</vt:lpstr>
      <vt:lpstr>This Webinar is Now Live</vt:lpstr>
      <vt:lpstr>Certificates of Attendance</vt:lpstr>
      <vt:lpstr>Chat and Q&amp;A Features</vt:lpstr>
      <vt:lpstr>PowerPoint Presentation</vt:lpstr>
      <vt:lpstr>PowerPoint Presentation</vt:lpstr>
      <vt:lpstr>PowerPoint Presentation</vt:lpstr>
      <vt:lpstr>Objectives</vt:lpstr>
      <vt:lpstr>Meet the Presenters</vt:lpstr>
      <vt:lpstr>PowerPoint Presentation</vt:lpstr>
      <vt:lpstr>PowerPoint Presentation</vt:lpstr>
      <vt:lpstr>PowerPoint Presentation</vt:lpstr>
      <vt:lpstr>PowerPoint Presentation</vt:lpstr>
      <vt:lpstr>Background #1:  The Six “Majors” Analogs to Delta-9 (THC)</vt:lpstr>
      <vt:lpstr>PowerPoint Presentation</vt:lpstr>
      <vt:lpstr>Background #2: Why We Get High From the Cannabinoids? </vt:lpstr>
      <vt:lpstr>Chemical Structure &amp; Binding Affinity</vt:lpstr>
      <vt:lpstr>Chemical Structure &amp; Binding Affinity</vt:lpstr>
      <vt:lpstr>Background #3: The Analogs Need CBD</vt:lpstr>
      <vt:lpstr>Background #4: The Analogs Need Chemicals</vt:lpstr>
      <vt:lpstr>Background #5: Research on the Analogs</vt:lpstr>
      <vt:lpstr>Background #5: Research on the Analogs</vt:lpstr>
      <vt:lpstr>Background #6: Analogs as Vapes and Edibles</vt:lpstr>
      <vt:lpstr>PowerPoint Presentation</vt:lpstr>
      <vt:lpstr>The Six “Majors” </vt:lpstr>
      <vt:lpstr>Delta-8</vt:lpstr>
      <vt:lpstr>FDA: 5 Things to Know about Delta-8 </vt:lpstr>
      <vt:lpstr>Delta-10 &amp; Delta-11</vt:lpstr>
      <vt:lpstr>HHC</vt:lpstr>
      <vt:lpstr>THC-A</vt:lpstr>
      <vt:lpstr>THC-P</vt:lpstr>
      <vt:lpstr>PowerPoint Presentation</vt:lpstr>
      <vt:lpstr>PowerPoint Presentation</vt:lpstr>
      <vt:lpstr>A Speculative Potency Strength Continuum of Select Cannabinoids</vt:lpstr>
      <vt:lpstr>Cannabis Potency: Cognitive Functioning</vt:lpstr>
      <vt:lpstr>Cannabis Potency: Risk of First Episode Psychosis (Di Forti et al., 2019)</vt:lpstr>
      <vt:lpstr>PowerPoint Presentation</vt:lpstr>
      <vt:lpstr>PowerPoint Presentation</vt:lpstr>
      <vt:lpstr>PowerPoint Presentation</vt:lpstr>
      <vt:lpstr>PowerPoint Presentation</vt:lpstr>
      <vt:lpstr>Marketing and Retail Availability of Semisynthetic Cannabinoids</vt:lpstr>
      <vt:lpstr>2018 Farm Bill</vt:lpstr>
      <vt:lpstr>2018 Farm Bill</vt:lpstr>
      <vt:lpstr>State Laws Delta-9 THC</vt:lpstr>
      <vt:lpstr>In which states can you buy intoxicating cannabis products?</vt:lpstr>
      <vt:lpstr>Retail Cannabis Legal + Dispensaries</vt:lpstr>
      <vt:lpstr>PowerPoint Presentation</vt:lpstr>
      <vt:lpstr>Retail Availability of Intoxicating Cannabis Products</vt:lpstr>
      <vt:lpstr>Common Types Sold in Vape Shops Differs</vt:lpstr>
      <vt:lpstr>PowerPoint Presentation</vt:lpstr>
      <vt:lpstr>Purported Legality: New Hampshire</vt:lpstr>
      <vt:lpstr>Purported Legality: Delaware</vt:lpstr>
      <vt:lpstr>Why Marketing Matters</vt:lpstr>
      <vt:lpstr>Delta-8 THC: Retail Assessment, Fort Worth, 2021</vt:lpstr>
      <vt:lpstr>PowerPoint Presentation</vt:lpstr>
      <vt:lpstr>Where can kids buy THC?</vt:lpstr>
      <vt:lpstr>Monitoring the Future Data, 2023</vt:lpstr>
      <vt:lpstr>Delta-8 THC: Online/Youth Access</vt:lpstr>
      <vt:lpstr>Online Retail Assessment</vt:lpstr>
      <vt:lpstr>Delta-8 THC</vt:lpstr>
      <vt:lpstr>Delta-10 THC</vt:lpstr>
      <vt:lpstr>Blends</vt:lpstr>
      <vt:lpstr>Online Retail Assessment</vt:lpstr>
      <vt:lpstr>Online Retail Assessment</vt:lpstr>
      <vt:lpstr>Smoke Shop Retailers:</vt:lpstr>
      <vt:lpstr>4/20 Specials &amp; Promotional Events</vt:lpstr>
      <vt:lpstr>PowerPoint Presentation</vt:lpstr>
      <vt:lpstr>PowerPoint Presentation</vt:lpstr>
      <vt:lpstr>Online Retail Assessment</vt:lpstr>
      <vt:lpstr>Online Retail Assessment</vt:lpstr>
      <vt:lpstr>PowerPoint Presentation</vt:lpstr>
      <vt:lpstr>PowerPoint Presentation</vt:lpstr>
      <vt:lpstr>PowerPoint Presentation</vt:lpstr>
      <vt:lpstr>Research Publications</vt:lpstr>
      <vt:lpstr>PowerPoint Presentation</vt:lpstr>
      <vt:lpstr>Effective Regulation Generally</vt:lpstr>
      <vt:lpstr>Questions</vt:lpstr>
      <vt:lpstr>2024 Farm Bill Reauthorization</vt:lpstr>
      <vt:lpstr>Policy Implications and Solutions for Semisynthetic Cannabinoids</vt:lpstr>
      <vt:lpstr>The U.S. Farm Bill Legalized Hemp</vt:lpstr>
      <vt:lpstr>Consequences of Hemp Legalization</vt:lpstr>
      <vt:lpstr> Issues with the  0.3% THC in Hemp</vt:lpstr>
      <vt:lpstr>Availability and Access of DPCPs in the U.S.</vt:lpstr>
      <vt:lpstr>DPCPs are unregulated and have limited laboratory testing.</vt:lpstr>
      <vt:lpstr>PowerPoint Presentation</vt:lpstr>
      <vt:lpstr>This beverage is being sold in the state of Iowa even though marijuana has not been legalized there.</vt:lpstr>
      <vt:lpstr>Marketing of Delta-9 Drinks Made from the 0.3% THC in Hemp As Legal</vt:lpstr>
      <vt:lpstr>PowerPoint Presentation</vt:lpstr>
      <vt:lpstr>PowerPoint Presentation</vt:lpstr>
      <vt:lpstr>The First and Best Known DPCP Was Delta-8 THC</vt:lpstr>
      <vt:lpstr>PowerPoint Presentation</vt:lpstr>
      <vt:lpstr>DPCPs are marketed in packaging that appeals to children. These products can also look like highly recognizable trademarked products, such as Doritos, Cheetos and Nerds.</vt:lpstr>
      <vt:lpstr>Delta 8 Candies- No Regulation</vt:lpstr>
      <vt:lpstr>Continuous Engineering of DPCPs Results in an Ever-Increasing Number of New Products </vt:lpstr>
      <vt:lpstr>PowerPoint Presentation</vt:lpstr>
      <vt:lpstr>Westchester County, NY</vt:lpstr>
      <vt:lpstr>PowerPoint Presentation</vt:lpstr>
      <vt:lpstr>U.S. Federal Policy Opportunity </vt:lpstr>
      <vt:lpstr>Delta 8 Vapes and Edibles</vt:lpstr>
      <vt:lpstr>PowerPoint Presentation</vt:lpstr>
      <vt:lpstr>PowerPoint Presentation</vt:lpstr>
      <vt:lpstr>THC Infused Doritos</vt:lpstr>
      <vt:lpstr>PowerPoint Presentation</vt:lpstr>
      <vt:lpstr>DPCPs Carry Risk of Harm, Especially to Young People</vt:lpstr>
      <vt:lpstr>Delta-8 Drinks</vt:lpstr>
      <vt:lpstr>Delta-8 THC</vt:lpstr>
      <vt:lpstr>PowerPoint Presentation</vt:lpstr>
      <vt:lpstr>PowerPoint Presentation</vt:lpstr>
      <vt:lpstr>Concerns about Delta-8 THC</vt:lpstr>
      <vt:lpstr>Delta O THC Dummy Gummies</vt:lpstr>
      <vt:lpstr>PowerPoint Presentation</vt:lpstr>
      <vt:lpstr>DPCPs are available in all states in the U.S., even those states such as New York, that have banned these products.</vt:lpstr>
      <vt:lpstr>DPCPs are available in every region of New York State, despite their being illegal there.</vt:lpstr>
      <vt:lpstr>Nassau County, NY</vt:lpstr>
      <vt:lpstr>Putnam County, NY</vt:lpstr>
      <vt:lpstr>Dutchess County, NY</vt:lpstr>
      <vt:lpstr>Synthetic pot sales from hemp reached $2 billion over the past 2 years in the U.S.</vt:lpstr>
      <vt:lpstr>The products below are available online to purchase or in gas stations, convenience stores, bodegas vape shops, hemp or CBD stores and online in the U.S.</vt:lpstr>
      <vt:lpstr>PowerPoint Presentation</vt:lpstr>
      <vt:lpstr>PowerPoint Presentation</vt:lpstr>
      <vt:lpstr>Pediatric Edible Cannabis Exposures Among Children aged 5 of Younger Increased 1,375.0% between 2017 and 2021</vt:lpstr>
      <vt:lpstr>Farm Bill Reauthorization</vt:lpstr>
      <vt:lpstr>Cont’d</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Semi-Synthetic Cannabis Products: Public Health Concerns and Policy Solutions  Delivered by:  Prevention Technology Transfer Center Cannabis Risk Workgroup May 23, 2024 </dc:title>
  <dc:creator>Atcheson, Katherine R.</dc:creator>
  <cp:lastModifiedBy>Witmer, Rachel</cp:lastModifiedBy>
  <cp:revision>8</cp:revision>
  <dcterms:created xsi:type="dcterms:W3CDTF">2024-05-02T19:41:59Z</dcterms:created>
  <dcterms:modified xsi:type="dcterms:W3CDTF">2024-05-23T16:10:09Z</dcterms:modified>
</cp:coreProperties>
</file>